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erif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erif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italic.fntdata"/><Relationship Id="rId14" Type="http://schemas.openxmlformats.org/officeDocument/2006/relationships/font" Target="fonts/RobotoSerif-bold.fntdata"/><Relationship Id="rId16" Type="http://schemas.openxmlformats.org/officeDocument/2006/relationships/font" Target="fonts/Roboto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fd8a63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fd8a63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fd8a63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fd8a63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d8a63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d8a63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fd8a630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fd8a630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fd8a630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fd8a630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d8a630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d8a630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" y="1029950"/>
            <a:ext cx="8708625" cy="3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Troubleshooting</a:t>
            </a:r>
            <a:endParaRPr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Troubleshooting?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285"/>
              <a:buFont typeface="Arial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When Do We Use Troubleshooting?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285"/>
              <a:buFont typeface="Arial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Why Should We Care?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