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erif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Serif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erif-bold.fntdata"/><Relationship Id="rId6" Type="http://schemas.openxmlformats.org/officeDocument/2006/relationships/slide" Target="slides/slide1.xml"/><Relationship Id="rId18" Type="http://schemas.openxmlformats.org/officeDocument/2006/relationships/font" Target="fonts/Roboto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fd8a630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fd8a630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fd8a630f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fd8a630f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fd8a630f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fd8a630f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d8a630f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d8a630f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fd8a63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fd8a63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fd8a630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fd8a630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fd8a630f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fd8a630f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fd8a630f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fd8a630f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fd8a630f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fd8a630f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fd8a630f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fd8a630f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fd8a630f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fd8a630f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5" y="1029950"/>
            <a:ext cx="8708625" cy="3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“My Printer is Broken”</a:t>
            </a:r>
            <a:endParaRPr sz="4000"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Debugging Code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“I don’t have enough money”</a:t>
            </a:r>
            <a:endParaRPr sz="4000"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Troubleshooting</a:t>
            </a:r>
            <a:endParaRPr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What Is Troubleshooting?</a:t>
            </a:r>
            <a:endParaRPr sz="35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 sz="1400">
                <a:solidFill>
                  <a:srgbClr val="FFF2CC"/>
                </a:solidFill>
              </a:rPr>
              <a:t>Step-by-step process</a:t>
            </a:r>
            <a:endParaRPr sz="1400">
              <a:solidFill>
                <a:srgbClr val="FFF2CC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 sz="1400">
                <a:solidFill>
                  <a:srgbClr val="FFF2CC"/>
                </a:solidFill>
              </a:rPr>
              <a:t>Essential tool for working in technology</a:t>
            </a:r>
            <a:endParaRPr sz="14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285"/>
              <a:buFont typeface="Arial"/>
              <a:buNone/>
            </a:pPr>
            <a:r>
              <a:rPr lang="en" sz="35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When Do We Use Troubleshooting?</a:t>
            </a:r>
            <a:endParaRPr sz="3500"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Device Failure</a:t>
            </a:r>
            <a:endParaRPr sz="1400">
              <a:solidFill>
                <a:srgbClr val="FFF2CC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Unexpected Operation</a:t>
            </a:r>
            <a:endParaRPr sz="1400">
              <a:solidFill>
                <a:srgbClr val="FFF2CC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Other Anomalies</a:t>
            </a:r>
            <a:endParaRPr sz="14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285"/>
              <a:buFont typeface="Arial"/>
              <a:buNone/>
            </a:pPr>
            <a:r>
              <a:rPr lang="en" sz="35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Why Should We Care?</a:t>
            </a:r>
            <a:endParaRPr sz="3500"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Formalizes</a:t>
            </a:r>
            <a:r>
              <a:rPr lang="en" sz="1400">
                <a:solidFill>
                  <a:srgbClr val="FFF2CC"/>
                </a:solidFill>
              </a:rPr>
              <a:t> an intuitive process</a:t>
            </a:r>
            <a:endParaRPr sz="1400">
              <a:solidFill>
                <a:srgbClr val="FFF2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Saves time</a:t>
            </a:r>
            <a:endParaRPr sz="1400">
              <a:solidFill>
                <a:srgbClr val="FFF2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Improves technical acumen</a:t>
            </a:r>
            <a:endParaRPr sz="14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How To Troubleshoot</a:t>
            </a:r>
            <a:endParaRPr sz="3500"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Ask questions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What is the actual problem?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What resources are available/ do I need?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What are possible </a:t>
            </a:r>
            <a:r>
              <a:rPr lang="en">
                <a:solidFill>
                  <a:srgbClr val="FFF2CC"/>
                </a:solidFill>
              </a:rPr>
              <a:t>solutions</a:t>
            </a:r>
            <a:r>
              <a:rPr lang="en">
                <a:solidFill>
                  <a:srgbClr val="FFF2CC"/>
                </a:solidFill>
              </a:rPr>
              <a:t>?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Is this something I can fix by myself?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How can I test my solutions without breaking things more?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Test Solutions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Re-ask questions if necessary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Implement best Solution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Document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Avoid Troubleshooting</a:t>
            </a:r>
            <a:endParaRPr sz="3500"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Document</a:t>
            </a:r>
            <a:endParaRPr>
              <a:solidFill>
                <a:srgbClr val="FFF2CC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Document</a:t>
            </a:r>
            <a:endParaRPr>
              <a:solidFill>
                <a:srgbClr val="FFF2CC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Document</a:t>
            </a:r>
            <a:endParaRPr>
              <a:solidFill>
                <a:srgbClr val="FFF2CC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Doesn’t have to be complicated</a:t>
            </a:r>
            <a:endParaRPr>
              <a:solidFill>
                <a:srgbClr val="FFF2CC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Find what works best for you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Examples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00"/>
                </a:solidFill>
                <a:latin typeface="Roboto Serif"/>
                <a:ea typeface="Roboto Serif"/>
                <a:cs typeface="Roboto Serif"/>
                <a:sym typeface="Roboto Serif"/>
              </a:rPr>
              <a:t>“The Network is Down”</a:t>
            </a:r>
            <a:endParaRPr sz="4000">
              <a:solidFill>
                <a:srgbClr val="FFFF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