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175C-EECC-4579-99E6-A5DC4AEB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0DAC5-6210-436D-952D-5AC2B6850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652F-9D54-4366-A75C-6917EDD9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C8B1-948D-43AD-87B2-8B62344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B826-5F52-4BDF-B5A4-0CDB88F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F0B7-2DFE-4177-83B3-872F708E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7D5D9-ED0C-44D5-A75D-D77AE088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9A62E-2F84-4622-9D4C-B1939803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CB86-1F02-4FA1-83CB-0F52C6C1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B2A9-8292-4EDE-B957-C5F00C9A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EBD5B-B058-40C6-88AE-A69F5AA36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1CA31-DB80-45BC-95AA-FE0BF1A1A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9557-B423-44AF-BD36-3CD798C8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A19A-ED6A-4B12-A22D-31E71B60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B89F-60D5-4027-B111-D20B83B6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6DFD-1BCC-4C1C-8CA5-FC6516BD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F0E2-72F5-40BE-A3ED-9E7F75AF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E358-FDE5-4B1C-8D20-402F6759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6ABC-87E2-4184-9795-1745BC7A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F7CD-7B56-4BA0-9D7A-BDE5CC29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DE9-3C2F-4EE8-BE4A-E14E1537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BD6D-3BBC-4FE4-A016-C05CD4D4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F9AD-7C47-4DE3-93A6-C313613D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5107-562C-40D0-903E-0F3C8C60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DFA0-2DF1-4FBC-9E07-1A917EC9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9396-7643-4302-9463-9BB35FBB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2785-E8D9-4CDF-A36C-5532494D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AA68-E440-4218-BBED-C7440605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AE097-38DC-46E7-B50F-B8172957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00A04-E83B-4B6F-A671-FB1AEB2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62C1-253A-40E7-ACCE-2082B3E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F5CF-A4D7-486E-B80F-0A210E39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8083-42EC-4A77-A411-5F25193D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72029-EDD1-4D89-90F3-DB182B6A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08381-7784-404D-A8E2-B8EEF5D44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7ED2-3262-410E-A784-E6DBF769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1AA79-8A7B-4E50-A562-12901425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871A7-CA56-4D80-A42E-8A3AF0D2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9B39C-7F60-4215-9FD0-412B35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77E-FC87-4E40-9F24-7DAA89C4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7568F-7F46-41D7-A9C2-CEC480DC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9585F-91D6-4F80-ABBE-3177E6D0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F362D-47E0-4401-AFA1-8F5A9601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C4FB4-6828-4F39-834B-7E7217AE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6E033-688D-4459-9ED9-224471B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3A4CD-B42D-4315-8795-B8DE93AE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4B78-88BF-4A4A-AAB5-1B7DCF79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65A1-8497-4A34-8610-6C4E0720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F47D-B375-40AB-AC2B-E3D2AE44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B53B-3270-42CF-A855-E8F84162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62B63-9CAB-40C8-834A-D638E0AA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992C-4E5C-4330-8D2C-0F6B931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047-AAED-4441-9C0A-52245D01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8279F-2A92-4D4A-AF55-2D7260412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1881D-B2C4-4BE6-95E7-7EEF1170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3BDF5-447D-4A89-8413-59FD31C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F3754-44DA-4315-897A-0536B57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A02FA-911F-4807-AA98-083E66E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BA04E-34FA-4608-918E-67C9F876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BAD0-D76B-4BA2-84D0-3387CC4D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518D-E71C-4E15-95FC-3B842BC71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86E1E-22BA-46B1-BFAF-9715337F2C7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6775-7EA0-45B1-B4E4-994F8BA89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6A66-CF89-459A-8D0B-68C70E68D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BCF7-A75D-482D-9F7F-9E95009C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0578-900B-44F9-ABB2-7E1B99E62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Topology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2FFF5-637B-4F96-B877-9B84EFF53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Moczygemba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8FC8-621B-4E9D-AA44-4B94525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D10C-6095-41DE-92DB-DCFAF160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Oftentimes parts are modeled without their geometry being optimized. Ribs are sometimes placed in places where it is guessed that stresses will be greatest</a:t>
            </a:r>
          </a:p>
          <a:p>
            <a:r>
              <a:rPr lang="en-US" dirty="0"/>
              <a:t>In this example, an oil pan is analyzed</a:t>
            </a:r>
          </a:p>
          <a:p>
            <a:r>
              <a:rPr lang="en-US" dirty="0"/>
              <a:t>Ribs are removed and then a topography optimization is performed</a:t>
            </a:r>
          </a:p>
        </p:txBody>
      </p:sp>
    </p:spTree>
    <p:extLst>
      <p:ext uri="{BB962C8B-B14F-4D97-AF65-F5344CB8AC3E}">
        <p14:creationId xmlns:p14="http://schemas.microsoft.com/office/powerpoint/2010/main" val="142820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AC2-1326-4580-88F9-E0AD2A1E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228A2-6811-48E0-A407-189F5D62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98" y="1825625"/>
            <a:ext cx="8313003" cy="4351338"/>
          </a:xfrm>
        </p:spPr>
      </p:pic>
    </p:spTree>
    <p:extLst>
      <p:ext uri="{BB962C8B-B14F-4D97-AF65-F5344CB8AC3E}">
        <p14:creationId xmlns:p14="http://schemas.microsoft.com/office/powerpoint/2010/main" val="242582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6B0C-AB4F-4A88-8F08-4BAF3EDD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4CAFC-A094-48CE-AA15-9CD01BCC1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58" y="1825625"/>
            <a:ext cx="8321283" cy="4351338"/>
          </a:xfrm>
        </p:spPr>
      </p:pic>
    </p:spTree>
    <p:extLst>
      <p:ext uri="{BB962C8B-B14F-4D97-AF65-F5344CB8AC3E}">
        <p14:creationId xmlns:p14="http://schemas.microsoft.com/office/powerpoint/2010/main" val="119446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4790-35C0-4836-BB35-7A848B04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13C2-218F-446A-B729-042A0AF7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mass is achieved without sacrificing stiffness or safety.</a:t>
            </a:r>
          </a:p>
          <a:p>
            <a:r>
              <a:rPr lang="en-US" dirty="0"/>
              <a:t>This can lead to a higher performing vehicle since it weights less. Higher fuel economy is achieved as well as performance</a:t>
            </a:r>
          </a:p>
        </p:txBody>
      </p:sp>
    </p:spTree>
    <p:extLst>
      <p:ext uri="{BB962C8B-B14F-4D97-AF65-F5344CB8AC3E}">
        <p14:creationId xmlns:p14="http://schemas.microsoft.com/office/powerpoint/2010/main" val="136975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Topology Optimization</vt:lpstr>
      <vt:lpstr>Problem</vt:lpstr>
      <vt:lpstr>Before</vt:lpstr>
      <vt:lpstr>After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Optimization</dc:title>
  <dc:creator>johnm</dc:creator>
  <cp:lastModifiedBy> </cp:lastModifiedBy>
  <cp:revision>2</cp:revision>
  <dcterms:created xsi:type="dcterms:W3CDTF">2019-04-25T02:21:22Z</dcterms:created>
  <dcterms:modified xsi:type="dcterms:W3CDTF">2019-04-25T02:27:26Z</dcterms:modified>
</cp:coreProperties>
</file>