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d0e64e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d0e64e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d0e64e1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d0e64e1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d0e64e1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d0e64e1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d0e64e1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d0e64e1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d0e64e1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d0e64e1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d0e64e1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d0e64e1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Rover Arm Weight Optimization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 Nysetvold, ME 578 HW 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999" y="28300"/>
            <a:ext cx="6857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138375" y="283200"/>
            <a:ext cx="2033700" cy="10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Part Selected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38375" y="283200"/>
            <a:ext cx="2033700" cy="10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Part Selected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425" y="0"/>
            <a:ext cx="73505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current arm attachment to the rover is heavy and bulky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Mars Rover has a 50 kg weight limit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an assembly is available, it does not appear any FEA has been performed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portions of the support structure appear useless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assembly from SolidWorks into Inspire (had to convert to .x_t file to make the conversion)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all fasteners and replace with Inspire fasteners and joints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sure why Inspire doesn’t seem to play well with pre-existing fasteners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contacts are correct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were not correctly assumed by the compiler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base plate and shoulder brackets as design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loads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knowledge of arm to make estimates of maximum loads on different pieces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Several loads are designed to fail the parts immediately above the design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1.2x factor of safety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 symmetry along center 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242" y="0"/>
            <a:ext cx="664876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sure why bolts for bracket system are not connected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Fortunately, an easy fix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bolts are completely surrounded by material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Probably should have removed those areas from the design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little more time, could also optimize bracket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Surprised that bracket has so little support from plate, but analysis works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 of safety met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Halves 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Manufacturable shape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