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5144-8066-44C6-A7A2-8A366743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C5A3-212F-408F-B2EA-E7C0F9A76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4C33-81DE-4C0D-A9C2-87F1C282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91F5-5C33-4FD1-B424-4DAFE648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AA91-6F23-493D-B151-3EA920F6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D1DB-4BA8-4F66-B357-A539A4FB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AD2E4-3E00-4153-8345-DF3E773D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3E8E-A1C0-4744-83C2-28768881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2786-AF58-4F24-B160-E03ADCD2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B6EF-5F3A-41E8-895E-62B5C219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44D39-2349-4F44-BBE7-C6EE5AB5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8E61D-26A4-42E3-8377-01F4A5291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84D3-3855-45D8-9079-7178C21E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FFA9-1D76-422F-8E7B-23CFDEE8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E275-1B94-48E4-818C-C0D26737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C03-BBDD-4079-AD6B-45AA80E3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1931-1AC3-4E51-81E5-1019E7B1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9C45-4444-4C89-8D91-CAFA7EC6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C33A-2477-40A4-A02C-D5DCB41E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CCAF-059D-4673-8B64-13E7E61B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60B-4E38-42A7-97A2-69493004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C7E7-DBF4-45C5-B7DC-5C93F555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98FB-2F34-4D6D-AAFB-25F76EF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1774-8394-4823-9DBB-75C8E11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F168-467C-4C08-BCF8-145BA8C0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AB0E-BAFB-46DE-B771-419D94A6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C5DB-1766-4E4E-AC7A-1BD76C4EB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741F-D0BA-4DDA-B796-9D370E15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0EFC-A852-483F-BF5B-61B6D1D2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7E7A-9E1E-4D7F-B773-970F4F43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D7A6-9D2D-4DF2-8299-1C8ED53F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8192-BAC4-4DDD-9AE3-EF3D978D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C0D0-789A-4053-802F-852BBEB2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263B8-5E8C-4BFF-BBE7-E1016EB7F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E3166-3F7A-473C-B8D2-1BD52287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87170-64B5-4E2D-B331-F289CDF09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54D3-043C-4AE2-9A55-2C43A1EA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1679B-EAE8-4E22-8513-9A83F5DB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E139-C2E9-4E33-AB5B-C7136FC2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318-8B29-421A-BA86-E7E68FF1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735DC-4244-434F-AFBB-47762A18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09528-D454-49C5-BF48-64FB3FE2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000CE-BE4B-40DE-AE63-9246B15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48EB4-40F5-45F9-A2DF-F650FF54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71999-A233-45A8-90AF-BEFBF96B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1A6AA-0162-48F9-97C3-81C9943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39AD-567D-4E95-BCCA-53446868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AC7D-5986-4754-8B25-5F3E4E04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7E056-6983-4088-ADCD-83A95BCF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5909-5E0C-4E73-A86C-1A8D75CF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C8D8D-7197-4F91-B766-6076A885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9DA3F-EF63-4E4B-ABC3-F747B6A7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E577-54DC-4AC9-874F-212BE235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04C91-2493-4C5B-8F5D-4680822E5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17E6-5D7E-425A-8AD5-5B1891C7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9C0BF-2A1C-4797-9EF6-92B7A43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CAB27-FEA1-4F74-A749-5B90FC85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700CE-06DA-4412-925A-37C0F1CC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F64AB-28D6-4C45-AB31-85207DB6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F8C0-6ED6-470A-A809-D46813DE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5C2D-D552-4EB3-9E99-7832493F5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35CD-8639-44F0-8014-B4DBF681432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CA51-DDB2-4B61-AE09-62AC99413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0359-03C2-49DE-933A-A3ED2D52E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4436-3F06-4DEC-B3EB-1A8FE78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3EA0-B1E1-48DB-A71B-AFFF6FBA2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Redesign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7E215-6C1F-4AAF-B083-E139AC3A2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0BCA-C497-4FB9-956B-A7DFFDD9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100" dirty="0"/>
              <a:t>Product: Shelf support bracket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26F44D-EF72-456E-8020-02CE4D0F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Simple brackets used to support shelves in my lab</a:t>
            </a:r>
          </a:p>
          <a:p>
            <a:r>
              <a:rPr lang="en-US" sz="1800" dirty="0"/>
              <a:t>Only able to support light object</a:t>
            </a:r>
          </a:p>
          <a:p>
            <a:r>
              <a:rPr lang="en-US" sz="1800" dirty="0"/>
              <a:t>Begins to noticeably deflect after only a few pounds of force applied</a:t>
            </a:r>
          </a:p>
        </p:txBody>
      </p:sp>
      <p:pic>
        <p:nvPicPr>
          <p:cNvPr id="8" name="Content Placeholder 4" descr="A picture containing indoor, wall, bathroom&#10;&#10;Description automatically generated">
            <a:extLst>
              <a:ext uri="{FF2B5EF4-FFF2-40B4-BE49-F238E27FC236}">
                <a16:creationId xmlns:a16="http://schemas.microsoft.com/office/drawing/2014/main" id="{FD758CD5-E08E-4C29-BE8C-529B8C391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9" b="-2"/>
          <a:stretch/>
        </p:blipFill>
        <p:spPr>
          <a:xfrm rot="5400000">
            <a:off x="4986528" y="-347472"/>
            <a:ext cx="6858000" cy="75529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9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BE7-5DF4-4F4E-9D81-A06B7281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Optimized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9583F0-B404-49C7-BA69-5A7D013B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Designed with a load case of 20 lbs. (much more than the current limit)</a:t>
            </a:r>
          </a:p>
          <a:p>
            <a:r>
              <a:rPr lang="en-US" sz="1800" dirty="0"/>
              <a:t>Removes the need for tow fasteners in the wall</a:t>
            </a:r>
          </a:p>
          <a:p>
            <a:r>
              <a:rPr lang="en-US" sz="1800" dirty="0"/>
              <a:t>It appears that if the design space was not limited the original shape, it would continue on the same path to </a:t>
            </a:r>
            <a:r>
              <a:rPr lang="en-US" sz="1800"/>
              <a:t>the edge of the part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94033AF-C745-4B7B-AA6A-E71F959F92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5" r="-1" b="740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227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Product Redesign </vt:lpstr>
      <vt:lpstr>Product: Shelf support bracket</vt:lpstr>
      <vt:lpstr>Optimized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Redesign </dc:title>
  <dc:creator>Zach Clayburn</dc:creator>
  <cp:lastModifiedBy>Zach Clayburn</cp:lastModifiedBy>
  <cp:revision>1</cp:revision>
  <dcterms:created xsi:type="dcterms:W3CDTF">2019-04-20T09:40:17Z</dcterms:created>
  <dcterms:modified xsi:type="dcterms:W3CDTF">2019-04-20T09:43:10Z</dcterms:modified>
</cp:coreProperties>
</file>