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1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3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75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5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2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9B475-3B8A-493B-A926-AD30A9C67A1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ADA997-4DFB-4D32-B578-69F529F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Inspire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wanted to see if Inspire can come up with a 3D printable chair that uses as little material as possible in order to support the weight of a person</a:t>
            </a:r>
          </a:p>
          <a:p>
            <a:r>
              <a:rPr lang="en-US" dirty="0" smtClean="0"/>
              <a:t>There will be a market for 3D printed chairs in the future</a:t>
            </a:r>
          </a:p>
          <a:p>
            <a:r>
              <a:rPr lang="en-US" dirty="0"/>
              <a:t>My other goal was to have a cool organic looking </a:t>
            </a:r>
            <a:r>
              <a:rPr lang="en-US" dirty="0" smtClean="0"/>
              <a:t>chair</a:t>
            </a:r>
          </a:p>
          <a:p>
            <a:r>
              <a:rPr lang="en-US" dirty="0" smtClean="0"/>
              <a:t>Chairs are used every day and an interestingly designed chair can spark joy which increases productivity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02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241"/>
            <a:ext cx="4946780" cy="3573722"/>
          </a:xfrm>
        </p:spPr>
        <p:txBody>
          <a:bodyPr/>
          <a:lstStyle/>
          <a:p>
            <a:r>
              <a:rPr lang="en-US" dirty="0" smtClean="0"/>
              <a:t>Material was ABS plastic</a:t>
            </a:r>
          </a:p>
          <a:p>
            <a:r>
              <a:rPr lang="en-US" dirty="0" smtClean="0"/>
              <a:t>Dimensions of the seat were 1.5 </a:t>
            </a:r>
            <a:r>
              <a:rPr lang="en-US" dirty="0" err="1" smtClean="0"/>
              <a:t>ft</a:t>
            </a:r>
            <a:r>
              <a:rPr lang="en-US" dirty="0" smtClean="0"/>
              <a:t> by 1.5 </a:t>
            </a:r>
            <a:r>
              <a:rPr lang="en-US" dirty="0" err="1" smtClean="0"/>
              <a:t>ft</a:t>
            </a:r>
            <a:r>
              <a:rPr lang="en-US" dirty="0" smtClean="0"/>
              <a:t>, and the chair was ~3 feet high in total. I measured my own chair for a benchmark and it was about equal to those dimensions</a:t>
            </a:r>
          </a:p>
          <a:p>
            <a:r>
              <a:rPr lang="en-US" dirty="0" smtClean="0"/>
              <a:t>Made in SOLIDWORKS and imported into Inspire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33867"/>
            <a:ext cx="5158395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150 </a:t>
            </a:r>
            <a:r>
              <a:rPr lang="en-US" dirty="0" smtClean="0"/>
              <a:t>lbs. </a:t>
            </a:r>
            <a:r>
              <a:rPr lang="en-US" dirty="0"/>
              <a:t>pressure force down on the chair</a:t>
            </a:r>
          </a:p>
          <a:p>
            <a:r>
              <a:rPr lang="en-US" dirty="0"/>
              <a:t>20 lbs. </a:t>
            </a:r>
            <a:r>
              <a:rPr lang="en-US" dirty="0" smtClean="0"/>
              <a:t>pressure force going </a:t>
            </a:r>
            <a:r>
              <a:rPr lang="en-US" dirty="0"/>
              <a:t>against the back of the chair</a:t>
            </a:r>
          </a:p>
          <a:p>
            <a:r>
              <a:rPr lang="en-US" dirty="0"/>
              <a:t>The bottom of the chair was constrained and couldn’t 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1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17504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I tried to use minimize mass but it did not converge when I did that</a:t>
            </a:r>
          </a:p>
          <a:p>
            <a:r>
              <a:rPr lang="en-US" dirty="0" smtClean="0"/>
              <a:t>I eventually used maximize stiffness, and kept lowering it and tweaking parameters until it converged with 5% volume filled</a:t>
            </a:r>
          </a:p>
        </p:txBody>
      </p:sp>
    </p:spTree>
    <p:extLst>
      <p:ext uri="{BB962C8B-B14F-4D97-AF65-F5344CB8AC3E}">
        <p14:creationId xmlns:p14="http://schemas.microsoft.com/office/powerpoint/2010/main" val="308132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Iterations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2" y="2722129"/>
            <a:ext cx="2659365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32" y="2722129"/>
            <a:ext cx="2772790" cy="3374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37" y="2702790"/>
            <a:ext cx="2820972" cy="3412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049" y="2836921"/>
            <a:ext cx="2789765" cy="3295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1585" y="2467589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671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design supports are 3D printable with no overhang greater than 45 degrees</a:t>
            </a:r>
          </a:p>
          <a:p>
            <a:r>
              <a:rPr lang="en-US" dirty="0"/>
              <a:t>The minimum factor of safety was 11 for the </a:t>
            </a:r>
            <a:r>
              <a:rPr lang="en-US" dirty="0" smtClean="0"/>
              <a:t>model, that gives me confidence it won’t break</a:t>
            </a:r>
            <a:endParaRPr lang="en-US" dirty="0"/>
          </a:p>
          <a:p>
            <a:r>
              <a:rPr lang="en-US" dirty="0"/>
              <a:t>Weight = ~8 </a:t>
            </a:r>
            <a:r>
              <a:rPr lang="en-US" dirty="0" err="1"/>
              <a:t>lbs</a:t>
            </a:r>
            <a:r>
              <a:rPr lang="en-US" dirty="0"/>
              <a:t> which costs about 100 dollars (ABS material)</a:t>
            </a:r>
          </a:p>
          <a:p>
            <a:r>
              <a:rPr lang="en-US" dirty="0"/>
              <a:t>This is comparable and cheaper than many office chairs in the market</a:t>
            </a:r>
          </a:p>
          <a:p>
            <a:r>
              <a:rPr lang="en-US" dirty="0" smtClean="0"/>
              <a:t>More complex load cases could be done, but I was constrained by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5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272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Inspire Optimization</vt:lpstr>
      <vt:lpstr>Problem</vt:lpstr>
      <vt:lpstr>Chair Parameters</vt:lpstr>
      <vt:lpstr>Design Space</vt:lpstr>
      <vt:lpstr>Design Experimentation</vt:lpstr>
      <vt:lpstr>Design Iterations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Optimization</dc:title>
  <dc:creator>mecsr</dc:creator>
  <cp:lastModifiedBy>mecsr</cp:lastModifiedBy>
  <cp:revision>10</cp:revision>
  <dcterms:created xsi:type="dcterms:W3CDTF">2019-03-28T00:44:42Z</dcterms:created>
  <dcterms:modified xsi:type="dcterms:W3CDTF">2019-03-28T02:06:40Z</dcterms:modified>
</cp:coreProperties>
</file>