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9BE7B-CE25-416B-8123-D0CA78CFBAC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DF676-E823-4477-8E9F-66B79019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2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F676-E823-4477-8E9F-66B7901912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9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9C9A-F5B7-4040-AAED-C0263638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1F7C-0A84-430C-9F7F-ED1BE8501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C9931-4044-43F2-96DD-34D36060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8606-AEC4-4AEE-BD81-187A53A8ED3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5F36-8BAC-4765-9242-5CB8C958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68B3D-F76F-42A7-9954-71DB10EC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6377-9E79-4EDF-B056-109E2E44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3A7F-4D35-456A-A141-A38447CB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355B2-5395-4406-B6FB-C519ACD5D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11409-D2B9-4EE3-BB9D-5787CA0F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8606-AEC4-4AEE-BD81-187A53A8ED3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E019-1225-4026-8888-269A7EDD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D4A0D-DEC9-4D1C-A579-EE4F210F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6377-9E79-4EDF-B056-109E2E44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6FE75-277B-477F-A6AB-77CC8809A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9D7B5-AEAB-4D2E-B0D6-190DCB1B9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10F94-A329-46F9-A727-0BA6032B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8606-AEC4-4AEE-BD81-187A53A8ED3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A3EF-14D0-4E20-A7D2-54DA8A7F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82AAF-376D-4881-8F09-92B6F2B6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6377-9E79-4EDF-B056-109E2E44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8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4037-6E7F-4170-A2B3-1292A662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AAE07-6770-4BD7-83C6-BE985882F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EBC9-72B9-4EC7-949A-4265DDBA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8606-AEC4-4AEE-BD81-187A53A8ED3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FA634-BA94-4B51-A033-23CD6679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330DE-396D-4732-83D6-F4010B15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6377-9E79-4EDF-B056-109E2E44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4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AB7D-81F7-474E-AAFB-8212CA67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E286B-48CE-4DAC-8D94-B564A3026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3D74A-BBC6-43A1-83DC-1AE8D460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8606-AEC4-4AEE-BD81-187A53A8ED3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2C4B-78F2-4D6B-9208-CEB3A23A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0D82-D1FE-4EAB-B421-8108B9F9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6377-9E79-4EDF-B056-109E2E44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6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9885-25F4-46CF-BD80-142D98C7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E0CF8-5CB9-459C-8FD8-17C4E1865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91C8B-F081-4E0B-81CC-1BC88A172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2F3EE-D0EB-4685-9B36-2ECD72D9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8606-AEC4-4AEE-BD81-187A53A8ED3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D8262-7BF4-4E4E-8F17-2F053948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A244B-8D64-4626-BA59-F424158D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6377-9E79-4EDF-B056-109E2E44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40BE-D8CC-4270-BB7E-A04F3CF4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CC6FD-E44C-4D8E-9307-6574FADE3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23726-AEC9-4C86-B05D-8465766AE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9C503-D0F2-4594-94ED-9D10E087F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E2B46-04A7-49ED-AFFE-6241A6894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7CC5F-9E62-4AB4-B09D-D67946EA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8606-AEC4-4AEE-BD81-187A53A8ED3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F5B93-78FA-430B-90D1-CEBD25CF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71B4A-8637-4BD1-837B-AE2AFA28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6377-9E79-4EDF-B056-109E2E44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7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AB38-D36D-4B7A-A1E1-FA730916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7ED5D-2575-47E5-BA25-B16B7FDE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8606-AEC4-4AEE-BD81-187A53A8ED3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1D8A3-F1F0-415C-858E-21B9A2D4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3CE8E-8115-4A01-8161-435C0C2C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6377-9E79-4EDF-B056-109E2E44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3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65C02-5CF1-4D4B-A72A-D644177F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8606-AEC4-4AEE-BD81-187A53A8ED3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11916-34E1-4FA0-9D91-A844427D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6F629-DA99-48FE-AD90-8B494AE6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6377-9E79-4EDF-B056-109E2E44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5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79DA-2800-45D9-8D5C-0E82EB70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BC2D-6E42-4162-A9C1-B9E538AE5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F7137-C70B-4014-9B04-C7857E123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64F53-10DE-4871-86F0-B3BF0ECE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8606-AEC4-4AEE-BD81-187A53A8ED3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D2441-1D13-4BE8-81F4-73F24FE8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5AE18-B986-427C-BCAF-209CD418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6377-9E79-4EDF-B056-109E2E44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9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7698-6A86-4635-B378-7F15B234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0C367-1EDF-4C04-919C-8F0F0B1BF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BF0E0-EFC9-44D7-ABD7-4E9E36508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B2103-8B1F-415D-958A-D3EE1327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8606-AEC4-4AEE-BD81-187A53A8ED3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C0B67-9100-48C7-8F31-93DCD602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31633-0695-4F28-96FF-DEAC50F6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6377-9E79-4EDF-B056-109E2E44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4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B98C6-6819-4F71-8863-EB86C42AD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C881E-C891-49DA-872F-CD53A4040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E64D-C843-4140-952C-4DD88DC72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D8606-AEC4-4AEE-BD81-187A53A8ED3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69866-C440-4E66-B178-3B5371248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37AEC-B5ED-4DB6-A8DF-1B373DF18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F6377-9E79-4EDF-B056-109E2E44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33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93UgG72os8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iWO5N3n1DX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tfkzj5VC9P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BYRxF2yInf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6ljj3m1fglIPjSjs2DpRA" TargetMode="External"/><Relationship Id="rId2" Type="http://schemas.openxmlformats.org/officeDocument/2006/relationships/hyperlink" Target="https://www.w3.org/standards/webdesign/accessibil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411-FB02-41C0-912F-DDD053790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2276382"/>
            <a:ext cx="3657600" cy="152559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Web Accessibility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B441D-DC79-45EC-8C08-72941AAF1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2"/>
            <a:ext cx="3657600" cy="46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Collin Tuck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CDD93C0-3E3B-4EFC-9C40-81EA39BD5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368604"/>
            <a:ext cx="6553545" cy="412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9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F5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DD0BF-46B6-45C8-BEDF-D8824CCF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About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6" name="Content Placeholder 5" descr="A close up of a keyboard&#10;&#10;Description automatically generated">
            <a:extLst>
              <a:ext uri="{FF2B5EF4-FFF2-40B4-BE49-F238E27FC236}">
                <a16:creationId xmlns:a16="http://schemas.microsoft.com/office/drawing/2014/main" id="{FFD6EDA7-B6C7-492B-8B06-1EE7E256A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5" r="1" b="3526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E9F84-7775-4A9A-A88D-121492DB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Accessibility focuses on how a disabled person accesses or benefits from a website, system or application. </a:t>
            </a:r>
          </a:p>
          <a:p>
            <a:pPr marL="57150"/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 Accessibility presents information through multiple sensory channels, usually through means of sight and sound.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They offer additional site navigation beyond the basic point and click user interface. </a:t>
            </a:r>
          </a:p>
        </p:txBody>
      </p:sp>
    </p:spTree>
    <p:extLst>
      <p:ext uri="{BB962C8B-B14F-4D97-AF65-F5344CB8AC3E}">
        <p14:creationId xmlns:p14="http://schemas.microsoft.com/office/powerpoint/2010/main" val="216652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CF693-1C76-4DA6-B483-8CB5ED1E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66" y="780655"/>
            <a:ext cx="3751662" cy="32611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Alternative Text for Images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6" y="458922"/>
            <a:ext cx="2138070" cy="1877811"/>
          </a:xfrm>
          <a:prstGeom prst="rect">
            <a:avLst/>
          </a:prstGeom>
          <a:solidFill>
            <a:srgbClr val="273B4D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7" y="2469002"/>
            <a:ext cx="2146028" cy="1898903"/>
          </a:xfrm>
          <a:prstGeom prst="rect">
            <a:avLst/>
          </a:prstGeom>
          <a:solidFill>
            <a:srgbClr val="CE6A0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4FD2AD-5A02-4A9B-99D6-284655A36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0" y="4875022"/>
            <a:ext cx="6675119" cy="1161602"/>
          </a:xfrm>
          <a:prstGeom prst="rect">
            <a:avLst/>
          </a:prstGeom>
        </p:spPr>
      </p:pic>
      <p:sp>
        <p:nvSpPr>
          <p:cNvPr id="27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85951-88E8-4E16-AA68-AC19592BB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61639" y="900442"/>
            <a:ext cx="3514088" cy="504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Providing alternative text for  images is a common form of web accessibility.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This allows people who are blind to review audio files of the image using a screen reader.</a:t>
            </a:r>
          </a:p>
        </p:txBody>
      </p:sp>
    </p:spTree>
    <p:extLst>
      <p:ext uri="{BB962C8B-B14F-4D97-AF65-F5344CB8AC3E}">
        <p14:creationId xmlns:p14="http://schemas.microsoft.com/office/powerpoint/2010/main" val="225757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F5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26F62-C83B-473E-B7B1-121A3DC3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User Interface &amp; Navigation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0D197-5C36-4EDF-A8E6-CEA53944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4"/>
            <a:ext cx="3424739" cy="5206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To those who are unable to use a mouse effectively, keyboard compatibility is essential.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This allows all necessary navigation and user interface to be operated from the keyboard.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Includes links, buttons, forms, etc.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0" name="Online Media 9" title="Web Accessibility Perspectives: Keyboard Compatibility">
            <a:hlinkClick r:id="" action="ppaction://media"/>
            <a:extLst>
              <a:ext uri="{FF2B5EF4-FFF2-40B4-BE49-F238E27FC236}">
                <a16:creationId xmlns:a16="http://schemas.microsoft.com/office/drawing/2014/main" id="{427710E9-ABAF-46E0-8A80-322DB5AB69E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1732" y="321732"/>
            <a:ext cx="7058307" cy="410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76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Web Accessibility Perspectives: Video Captions">
            <a:hlinkClick r:id="" action="ppaction://media"/>
            <a:extLst>
              <a:ext uri="{FF2B5EF4-FFF2-40B4-BE49-F238E27FC236}">
                <a16:creationId xmlns:a16="http://schemas.microsoft.com/office/drawing/2014/main" id="{0C0A1577-7A84-47E4-90AE-5F08ABCB631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87505" y="1949114"/>
            <a:ext cx="7736053" cy="4680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825E21-B24B-41C3-A1E3-361A248C4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42" y="132347"/>
            <a:ext cx="11855116" cy="1600199"/>
          </a:xfr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algn="ctr"/>
            <a:r>
              <a:rPr lang="en-US" sz="4000" dirty="0"/>
              <a:t>Transcripts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65FCA-CE09-4B13-BBFF-480C7347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442" y="1949114"/>
            <a:ext cx="3932237" cy="4680286"/>
          </a:xfrm>
          <a:solidFill>
            <a:schemeClr val="bg1">
              <a:lumMod val="85000"/>
              <a:lumOff val="15000"/>
            </a:schemeClr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Transcripts provide users with hearing disabilities a means to view the contents of a web page.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often come in the form of text files, or as captioning on a media file. </a:t>
            </a:r>
          </a:p>
        </p:txBody>
      </p:sp>
    </p:spTree>
    <p:extLst>
      <p:ext uri="{BB962C8B-B14F-4D97-AF65-F5344CB8AC3E}">
        <p14:creationId xmlns:p14="http://schemas.microsoft.com/office/powerpoint/2010/main" val="760977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7A3C-B70B-404D-8242-45D84966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15" y="4740443"/>
            <a:ext cx="7209338" cy="1600200"/>
          </a:xfrm>
          <a:solidFill>
            <a:schemeClr val="tx2">
              <a:lumMod val="25000"/>
            </a:schemeClr>
          </a:solidFill>
        </p:spPr>
        <p:txBody>
          <a:bodyPr anchor="ctr" anchorCtr="0">
            <a:normAutofit/>
          </a:bodyPr>
          <a:lstStyle/>
          <a:p>
            <a:pPr algn="ctr"/>
            <a:r>
              <a:rPr lang="en-US" sz="4000" dirty="0"/>
              <a:t>Clear Layout &amp; Design</a:t>
            </a:r>
          </a:p>
        </p:txBody>
      </p:sp>
      <p:pic>
        <p:nvPicPr>
          <p:cNvPr id="5" name="Online Media 4" title="Web Accessibility Perspectives: Clear Layout and Design">
            <a:hlinkClick r:id="" action="ppaction://media"/>
            <a:extLst>
              <a:ext uri="{FF2B5EF4-FFF2-40B4-BE49-F238E27FC236}">
                <a16:creationId xmlns:a16="http://schemas.microsoft.com/office/drawing/2014/main" id="{D44FD8E4-342F-4A2E-9EFA-0D2B365655B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2115" y="152567"/>
            <a:ext cx="7209338" cy="432318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A5385-085A-45C1-A7DE-4688576EA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40053" y="152567"/>
            <a:ext cx="4349832" cy="6091824"/>
          </a:xfrm>
          <a:solidFill>
            <a:schemeClr val="tx1">
              <a:lumMod val="50000"/>
            </a:schemeClr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layout and design allows users to navigate through the site without becoming confused by its organization and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is easy to locate and identify.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Sections of the page are distinguishable from each 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Related content is grouped together.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and user functionality is consistent throughout the site. </a:t>
            </a:r>
          </a:p>
        </p:txBody>
      </p:sp>
    </p:spTree>
    <p:extLst>
      <p:ext uri="{BB962C8B-B14F-4D97-AF65-F5344CB8AC3E}">
        <p14:creationId xmlns:p14="http://schemas.microsoft.com/office/powerpoint/2010/main" val="13047219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513D-DE18-47A8-8B91-FC057E99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51" y="168443"/>
            <a:ext cx="11694317" cy="1600200"/>
          </a:xfrm>
          <a:solidFill>
            <a:schemeClr val="accent3">
              <a:lumMod val="75000"/>
            </a:schemeClr>
          </a:solidFill>
        </p:spPr>
        <p:txBody>
          <a:bodyPr anchor="ctr" anchorCtr="0">
            <a:normAutofit/>
          </a:bodyPr>
          <a:lstStyle/>
          <a:p>
            <a:pPr algn="ctr"/>
            <a:r>
              <a:rPr lang="en-US" sz="4000" dirty="0"/>
              <a:t>Understandable Content</a:t>
            </a:r>
          </a:p>
        </p:txBody>
      </p:sp>
      <p:pic>
        <p:nvPicPr>
          <p:cNvPr id="5" name="Online Media 4" title="Web Accessibility Perspectives: Understandable Content">
            <a:hlinkClick r:id="" action="ppaction://media"/>
            <a:extLst>
              <a:ext uri="{FF2B5EF4-FFF2-40B4-BE49-F238E27FC236}">
                <a16:creationId xmlns:a16="http://schemas.microsoft.com/office/drawing/2014/main" id="{7319DFF0-49E2-4722-9917-526DF9D04DF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35905" y="2057400"/>
            <a:ext cx="7146758" cy="43434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DD41E-5506-452F-A8C3-798758F5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4252" y="2057400"/>
            <a:ext cx="3932237" cy="4343400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content of a web page to be easily understandable, users must be able to follow along with the structure and information displayed on the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usually done by keeping sentences simple and to the point, as well as providing explanations to what is being displayed.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Illustrations are provided for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has a consistent design and layout throughout.</a:t>
            </a:r>
          </a:p>
        </p:txBody>
      </p:sp>
    </p:spTree>
    <p:extLst>
      <p:ext uri="{BB962C8B-B14F-4D97-AF65-F5344CB8AC3E}">
        <p14:creationId xmlns:p14="http://schemas.microsoft.com/office/powerpoint/2010/main" val="2073881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1EF4-A8F7-4520-B635-65169826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3871-CDDD-48B8-BB52-BFA789A16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994"/>
            <a:ext cx="6501063" cy="1325563"/>
          </a:xfrm>
          <a:noFill/>
        </p:spPr>
        <p:txBody>
          <a:bodyPr/>
          <a:lstStyle/>
          <a:p>
            <a:r>
              <a:rPr lang="en-US" sz="1800" dirty="0">
                <a:hlinkClick r:id="rId2"/>
              </a:rPr>
              <a:t>https://www.w3.org/standards/webdesign/accessibility</a:t>
            </a:r>
            <a:endParaRPr lang="en-US" sz="1800" dirty="0"/>
          </a:p>
          <a:p>
            <a:endParaRPr lang="en-US" sz="1800" dirty="0">
              <a:hlinkClick r:id="rId3"/>
            </a:endParaRPr>
          </a:p>
          <a:p>
            <a:r>
              <a:rPr lang="en-US" sz="1800" dirty="0">
                <a:hlinkClick r:id="rId3"/>
              </a:rPr>
              <a:t>https://www.youtube.com/channel/UCU6ljj3m1fglIPjSjs2DpRA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71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325</Words>
  <Application>Microsoft Office PowerPoint</Application>
  <PresentationFormat>Widescreen</PresentationFormat>
  <Paragraphs>50</Paragraphs>
  <Slides>8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Web Accessibility</vt:lpstr>
      <vt:lpstr>About </vt:lpstr>
      <vt:lpstr>Alternative Text for Images</vt:lpstr>
      <vt:lpstr>User Interface &amp; Navigation</vt:lpstr>
      <vt:lpstr>Transcripts</vt:lpstr>
      <vt:lpstr>Clear Layout &amp; Design</vt:lpstr>
      <vt:lpstr>Understandable Content</vt:lpstr>
      <vt:lpstr>Sources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Accessibility</dc:title>
  <dc:creator>Collin Tuck</dc:creator>
  <cp:lastModifiedBy>Collin Tuck</cp:lastModifiedBy>
  <cp:revision>35</cp:revision>
  <dcterms:created xsi:type="dcterms:W3CDTF">2019-02-14T17:52:08Z</dcterms:created>
  <dcterms:modified xsi:type="dcterms:W3CDTF">2019-02-14T21:00:16Z</dcterms:modified>
</cp:coreProperties>
</file>