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98"/>
  </p:normalViewPr>
  <p:slideViewPr>
    <p:cSldViewPr snapToGrid="0" snapToObjects="1">
      <p:cViewPr>
        <p:scale>
          <a:sx n="94" d="100"/>
          <a:sy n="94" d="100"/>
        </p:scale>
        <p:origin x="110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1718-D5A3-2F4A-B8EF-C88B2193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FBB66-E06C-B749-A7E0-266E72F1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63AB-0063-784E-AF70-88D5BDC1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31D9-ED05-944F-A557-EECCEB5B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DB6A-0417-8647-9A96-C260B9F8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8F11-1C6E-F646-B5C6-2DDCBDF6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2D13-D0AB-A948-B02A-B718D22E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2116-0862-B049-A7E7-3309651C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B3AD-82F5-3B4B-861D-2DDDBD0F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3A4BE-D81F-144A-851D-80A0292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6AE46-FF38-DC40-B566-9D37C26D6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7C91-F63B-2540-B092-BEABCBB7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9CDB-3A37-7F47-B1DD-2D49D6C7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9632-6439-8E41-B27C-6FA898D9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6E53-6CC3-DB41-B0A7-C0273C47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94B0-F1D1-3543-BD74-52364B8F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83BE-48E9-754A-9362-3451EE02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1E74-925A-6F4A-B607-CD77BC7E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0371-5DD0-9342-88C5-FCEA5D26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09AE-2486-EE48-B9DE-B8B5FC3D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1A4-A588-4642-9C78-B596EB60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D25F-221D-4D4D-A7D6-F3001B71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DAC0-8ACF-2B43-909E-D08C408E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AD0A-6EBC-AC43-AA11-592C072D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B93F-3E98-9D44-BF4C-7D02874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70E-4753-6F45-8365-D845BB47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6C2C-C0C2-BD48-935D-46AA82E4E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0C30A-D671-744D-91FE-55CF6E8C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24785-68BF-F543-BDC8-35C8DD97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9968-4FA9-F043-9E21-8512F54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D523F-A79E-3148-B864-663F202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0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9E15-3EFC-5448-8AC8-BF6B8B68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2428-F4C7-FA45-9396-0FA48454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256BF-CB1E-F945-8661-E564D3AA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6D89-DA63-B74B-9DDA-BA45EEA49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A44E7-411D-DC45-AAB8-AC09E719C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8D2B9-6FDB-1B4B-98B1-EDE6BCE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C493C-C209-974E-B048-B008A0EA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A082-DC22-A046-BCE5-8F49DD0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1F1F-CA98-CE4A-B3C9-58D9FBDD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B2C5A-9C56-554F-B07D-562BB271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36AAE-40F9-EC41-840E-9AABEF7B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B01C9-BC11-2C44-AB0C-21EF5E07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489B7-6100-2145-85FE-0817284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C6747-EA48-F943-B587-A7D75C53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52D8-E9BA-BB4A-918A-0DC397E6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799A-5A1F-7E4F-ABD7-FC0AADD0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A600-F648-514D-9568-CA1CADB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59C0-B80F-BA4A-8960-960DA620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1588-ECB9-1545-9E60-AF3FB8C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426D-35C1-EA40-9B2A-1ED2FCF5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5DFA-2E3A-F64C-A705-E3249881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A6D3-54F6-4341-9C4D-F01DA0A2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5E7B7-2D7A-C24F-8778-559E82B1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2537A-375D-1B48-803F-3CEE464D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D326D-7EAE-314B-8246-614AFEFA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856C-11CB-AC4A-ACB2-5E755107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CB6E8-203D-184D-8E30-8C37F4E7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C44A1-0940-004C-9286-D2E539FD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E398-A9A2-2648-A7FE-78E078C3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BF66-5DBE-2841-A106-04316488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FB90-F3E6-EA4D-A8B6-E9E69E8A39BA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F8FE-9737-8C42-859B-36AD0449F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06D5-AF9C-704E-8062-998337532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A643C-D620-B649-8B48-C0BA21ABC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7997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EMEPy Inverse Design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8F8CB-0FAF-D746-AC2D-6CE7DC3A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Ian Hammond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9B5EFC7C-C01B-DC4E-AA02-4079DE53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68" y="3362401"/>
            <a:ext cx="3485264" cy="15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7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DCF3-C89C-8746-819B-D4371E6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33D498-0388-1A42-8D71-198AAE48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" y="2196194"/>
            <a:ext cx="2778890" cy="22775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E92E12A-914F-8B4C-9461-C9309AC3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4" y="4527097"/>
            <a:ext cx="3152129" cy="22775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5719E63-F7D8-AF4E-87B6-4D84B62B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193" y="2658335"/>
            <a:ext cx="3658044" cy="304465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E533C61-A786-CA4F-B002-9C555FDF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160" y="2591724"/>
            <a:ext cx="4422917" cy="32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9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EMEPy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8A89E94-B15C-6640-8B33-B7098F7A0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09" y="3762491"/>
            <a:ext cx="6994385" cy="132640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70855-A80C-FE4E-9BC2-4C300903AB08}"/>
              </a:ext>
            </a:extLst>
          </p:cNvPr>
          <p:cNvSpPr txBox="1"/>
          <p:nvPr/>
        </p:nvSpPr>
        <p:spPr>
          <a:xfrm>
            <a:off x="566928" y="2375654"/>
            <a:ext cx="735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Convolutional Neural Networks (CNN) replace Finite Difference (FD) solver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AFFAA-0335-D048-B7DA-D56A78F21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r="15152"/>
          <a:stretch/>
        </p:blipFill>
        <p:spPr>
          <a:xfrm>
            <a:off x="8605610" y="2440179"/>
            <a:ext cx="137909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659BA-6D7F-5444-B0E3-191A9476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654" y="2567446"/>
            <a:ext cx="1379095" cy="68228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C1D3AAF-E13A-F648-8E52-6852D3B03E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3"/>
          <a:stretch/>
        </p:blipFill>
        <p:spPr>
          <a:xfrm>
            <a:off x="7980136" y="3303129"/>
            <a:ext cx="3784322" cy="3072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FDA4A-43AC-E840-8887-803C6543647F}"/>
              </a:ext>
            </a:extLst>
          </p:cNvPr>
          <p:cNvSpPr txBox="1"/>
          <p:nvPr/>
        </p:nvSpPr>
        <p:spPr>
          <a:xfrm>
            <a:off x="1115568" y="6235700"/>
            <a:ext cx="436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BYUCamachoLab</a:t>
            </a:r>
            <a:r>
              <a:rPr lang="en-US" dirty="0"/>
              <a:t>/</a:t>
            </a:r>
            <a:r>
              <a:rPr lang="en-US" dirty="0" err="1"/>
              <a:t>emepy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3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EMEPy Recent 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0855-A80C-FE4E-9BC2-4C300903AB08}"/>
              </a:ext>
            </a:extLst>
          </p:cNvPr>
          <p:cNvSpPr txBox="1"/>
          <p:nvPr/>
        </p:nvSpPr>
        <p:spPr>
          <a:xfrm>
            <a:off x="558209" y="2198114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</a:t>
            </a:r>
            <a:r>
              <a:rPr lang="en-US" dirty="0" err="1"/>
              <a:t>MultiMode</a:t>
            </a:r>
            <a:r>
              <a:rPr lang="en-US" dirty="0"/>
              <a:t> Field Propagation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3D2EF1-EE44-BE48-B6C6-2A12D14E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5" y="4714154"/>
            <a:ext cx="5966189" cy="176021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67C241-874C-9B4A-BE67-37EF6007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4" y="2855466"/>
            <a:ext cx="5798340" cy="1781308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AA22A98-7771-4540-8906-B9AB737AE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r="27230"/>
          <a:stretch/>
        </p:blipFill>
        <p:spPr bwMode="auto">
          <a:xfrm rot="5400000">
            <a:off x="8404777" y="732296"/>
            <a:ext cx="2227092" cy="49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CF39C3-02CE-2543-8BB0-60D87BF23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700" y="4459396"/>
            <a:ext cx="4381317" cy="21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EMEPy Inverse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0855-A80C-FE4E-9BC2-4C300903AB08}"/>
              </a:ext>
            </a:extLst>
          </p:cNvPr>
          <p:cNvSpPr txBox="1"/>
          <p:nvPr/>
        </p:nvSpPr>
        <p:spPr>
          <a:xfrm>
            <a:off x="2157919" y="4654529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Overlap Integrals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17BE4-C3B5-F641-88EF-8FF0E650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5" b="18675"/>
          <a:stretch/>
        </p:blipFill>
        <p:spPr>
          <a:xfrm>
            <a:off x="2422431" y="2382715"/>
            <a:ext cx="1612900" cy="209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0F23A-3643-1C41-B3E6-BBE44263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699" y="2806700"/>
            <a:ext cx="5283200" cy="1244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8B37C0-4217-D341-B27F-C9CE534AD97B}"/>
              </a:ext>
            </a:extLst>
          </p:cNvPr>
          <p:cNvSpPr txBox="1"/>
          <p:nvPr/>
        </p:nvSpPr>
        <p:spPr>
          <a:xfrm>
            <a:off x="7071458" y="4290620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Phase Propagation</a:t>
            </a:r>
          </a:p>
        </p:txBody>
      </p:sp>
    </p:spTree>
    <p:extLst>
      <p:ext uri="{BB962C8B-B14F-4D97-AF65-F5344CB8AC3E}">
        <p14:creationId xmlns:p14="http://schemas.microsoft.com/office/powerpoint/2010/main" val="37412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Density Based Inverse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36ABB4B-5E77-4242-B35E-FFC4BF942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8" t="65766" r="18560"/>
          <a:stretch/>
        </p:blipFill>
        <p:spPr>
          <a:xfrm>
            <a:off x="855859" y="3906273"/>
            <a:ext cx="5899783" cy="1865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4323E8-1D70-7D4F-A093-17C038035198}"/>
              </a:ext>
            </a:extLst>
          </p:cNvPr>
          <p:cNvSpPr txBox="1"/>
          <p:nvPr/>
        </p:nvSpPr>
        <p:spPr>
          <a:xfrm>
            <a:off x="1009934" y="2567446"/>
            <a:ext cx="300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 Pixel Based</a:t>
            </a:r>
          </a:p>
          <a:p>
            <a:r>
              <a:rPr lang="en-US" dirty="0"/>
              <a:t>• Binary material at each pixel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261156F-CBE4-7740-9CFB-C7188F10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09" y="2276856"/>
            <a:ext cx="4580499" cy="41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6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Density Based Inverse Design Limitations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36ABB4B-5E77-4242-B35E-FFC4BF942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8" t="65766" r="18560" b="9499"/>
          <a:stretch/>
        </p:blipFill>
        <p:spPr>
          <a:xfrm>
            <a:off x="1678531" y="3885792"/>
            <a:ext cx="8834937" cy="2018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4323E8-1D70-7D4F-A093-17C038035198}"/>
              </a:ext>
            </a:extLst>
          </p:cNvPr>
          <p:cNvSpPr txBox="1"/>
          <p:nvPr/>
        </p:nvSpPr>
        <p:spPr>
          <a:xfrm>
            <a:off x="1009934" y="2567446"/>
            <a:ext cx="526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 EME Breaks Down!</a:t>
            </a:r>
          </a:p>
          <a:p>
            <a:r>
              <a:rPr lang="en-US" dirty="0"/>
              <a:t>• EME implies adiabatic structures</a:t>
            </a:r>
          </a:p>
          <a:p>
            <a:r>
              <a:rPr lang="en-US" dirty="0"/>
              <a:t>• Density based needs to be localized to form features</a:t>
            </a:r>
          </a:p>
        </p:txBody>
      </p:sp>
    </p:spTree>
    <p:extLst>
      <p:ext uri="{BB962C8B-B14F-4D97-AF65-F5344CB8AC3E}">
        <p14:creationId xmlns:p14="http://schemas.microsoft.com/office/powerpoint/2010/main" val="34800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Level Set Based Inverse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777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94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EMEPy Inverse Design Roadmap</vt:lpstr>
      <vt:lpstr>EME Overview</vt:lpstr>
      <vt:lpstr>EMEPy Overview</vt:lpstr>
      <vt:lpstr>EMEPy Recent Updates</vt:lpstr>
      <vt:lpstr>EMEPy Inverse Design</vt:lpstr>
      <vt:lpstr>Density Based Inverse Design</vt:lpstr>
      <vt:lpstr>Density Based Inverse Design Limitations</vt:lpstr>
      <vt:lpstr>Level Set Based Inverse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</dc:title>
  <dc:creator>Ian Hammond</dc:creator>
  <cp:lastModifiedBy>Ian Hammond</cp:lastModifiedBy>
  <cp:revision>10</cp:revision>
  <dcterms:created xsi:type="dcterms:W3CDTF">2022-01-27T20:25:09Z</dcterms:created>
  <dcterms:modified xsi:type="dcterms:W3CDTF">2022-01-30T02:54:12Z</dcterms:modified>
</cp:coreProperties>
</file>