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8D9A-CF91-43AD-9F8F-1B6688980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12A1A-BC6E-47B8-A9BD-3D9FC59F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57D1A-AAA0-40EE-A12C-B8974C8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DA74-8BAC-4289-8E8F-342EC4C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E70AA-112A-4B65-9BC1-312AE19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6FD2-9966-4813-B2A1-5CCDC99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7FB4D-5D79-4F9F-A9E7-ADC902226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C94A9-5E30-4E9F-B1A3-94EF97A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F2B16-3416-48B0-A770-65681DB1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92EE2-0E87-406B-8D6D-548DAC9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ADDE10-5CE2-4909-881E-4898891BD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5754A-AF10-41CB-90CC-C388211D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31C5F-BD7D-4D33-915E-B300DF3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6FBE2-4632-4A68-AB83-E56645F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08E38-016A-4ABB-9818-08649922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8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DB60F-DD8B-4F42-B41A-F77A41EE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1EA0-EFB3-4559-B46F-3CE8C9C7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C7CB-8A65-4D0B-9D88-4AB57DE6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883B-AC2D-4863-A6C4-9E0C7D1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54FE2-7333-45B7-8EF3-E589D637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2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0823-838C-40C9-9D18-9FB97A7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D323F-9D41-46D0-BA20-0EC6BE0E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76835-D057-4B6F-BAF3-4E37D58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F6B2D-0126-44FA-A95D-4D91ACB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D1E1-C3FD-474A-A17D-4B55CA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EEC7-7546-41F1-8893-01DD8AB9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95F76-81EA-45FA-B78A-69C4A9A8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243D0-8F2A-42D9-8B21-AFEE799E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F33EA-C319-4AA2-B580-143C104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6BF8E-DFC7-41C8-B83B-B193D7EE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BF3C4-595D-4251-A7FB-3E992D06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1DE76-63BB-4812-9B95-B619CFD0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2433F-4AA2-40EC-8CC5-8BBC872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3B7E6-56D9-4C5B-901B-2D57BABA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7952A6-DD83-4752-AFE2-280F914EC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6FA3E-2F64-4738-95AF-884CBAC1C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10182-17DD-4F19-AA2E-E817157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06E28-46B7-4804-8729-B99F1F94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6A3D94-44D5-42D1-83CA-0B8007E7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D395A-1046-4AE9-ADA5-538A4762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DEED1-8FDE-4394-A3E7-1A9545B7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BDBD2-2A47-417F-93E8-210BFC34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3E969-650A-4E24-9664-3A20A155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C96E05-E14C-4026-B0BF-D6BBB185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C8C92-FED5-4970-B6C2-1E797DF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3537F-951B-4DA3-A50E-12EF5F47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A213B-B04F-4B49-B7E9-7A88ED03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ADBEF-4250-4B1C-BAA1-62064CAB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D038D-E97A-4770-90A6-5161640C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B7E5-F653-4B39-8317-D11F0EB3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31F0F-1D87-4998-9A67-FA9D6AC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0C021-D8DB-4A0A-9160-ED48ED3F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56055-1498-43EC-94C0-69367209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E0388D-5A7B-48F3-BBE9-DB78E49E8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8762C-0898-453C-9DE4-73A2AB79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E31C7-22B6-416C-8E20-C4EFFE45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E4A16-2D45-42C6-A8E2-177CE188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E2BF4-D8DF-4A1A-AA30-A0429114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0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E7B9C8-287B-4FAF-8389-1B91EBB5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362FF-E30E-43D6-BE7D-533D9732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8419-E8DA-464E-AE1A-FE01B9AD9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85B6-5818-4318-A74E-5F477B74C73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31B41-42FA-4D34-AABF-22BBAE91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211BA-0CC5-41D3-AB2C-96E8DACBF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F182-BD57-41ED-8D83-42A5C88F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writ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ED746-1C71-45EF-AEDA-A8510F6965C3}"/>
              </a:ext>
            </a:extLst>
          </p:cNvPr>
          <p:cNvSpPr/>
          <p:nvPr/>
        </p:nvSpPr>
        <p:spPr>
          <a:xfrm>
            <a:off x="2856932" y="24077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r>
              <a:rPr lang="ko-KR" altLang="en-US" dirty="0" err="1"/>
              <a:t>django-admin</a:t>
            </a:r>
            <a:r>
              <a:rPr lang="ko-KR" altLang="en-US" dirty="0"/>
              <a:t> </a:t>
            </a:r>
            <a:r>
              <a:rPr lang="ko-KR" altLang="en-US" dirty="0" err="1"/>
              <a:t>startproject</a:t>
            </a:r>
            <a:r>
              <a:rPr lang="ko-KR" altLang="en-US" dirty="0"/>
              <a:t> </a:t>
            </a:r>
            <a:r>
              <a:rPr lang="ko-KR" altLang="en-US" dirty="0" err="1"/>
              <a:t>tutorial</a:t>
            </a:r>
            <a:endParaRPr lang="ko-KR" altLang="en-US" dirty="0"/>
          </a:p>
          <a:p>
            <a:r>
              <a:rPr lang="ko-KR" altLang="en-US" dirty="0"/>
              <a:t>앱 생성</a:t>
            </a:r>
            <a:endParaRPr lang="en-US" altLang="ko-KR" dirty="0"/>
          </a:p>
          <a:p>
            <a:r>
              <a:rPr lang="ko-KR" altLang="en-US" dirty="0" err="1"/>
              <a:t>python</a:t>
            </a:r>
            <a:r>
              <a:rPr lang="ko-KR" altLang="en-US" dirty="0"/>
              <a:t> manage.py </a:t>
            </a:r>
            <a:r>
              <a:rPr lang="ko-KR" altLang="en-US" dirty="0" err="1"/>
              <a:t>startapp</a:t>
            </a:r>
            <a:r>
              <a:rPr lang="ko-KR" altLang="en-US" dirty="0"/>
              <a:t> </a:t>
            </a:r>
            <a:r>
              <a:rPr lang="ko-KR" altLang="en-US" dirty="0" err="1"/>
              <a:t>polls</a:t>
            </a:r>
            <a:endParaRPr lang="ko-KR" altLang="en-US" dirty="0"/>
          </a:p>
          <a:p>
            <a:r>
              <a:rPr lang="ko-KR" altLang="en-US" dirty="0"/>
              <a:t>서버 실행</a:t>
            </a:r>
            <a:endParaRPr lang="en-US" altLang="ko-KR" dirty="0"/>
          </a:p>
          <a:p>
            <a:r>
              <a:rPr lang="ko-KR" altLang="en-US" dirty="0" err="1"/>
              <a:t>python</a:t>
            </a:r>
            <a:r>
              <a:rPr lang="ko-KR" altLang="en-US" dirty="0"/>
              <a:t> manage.py </a:t>
            </a:r>
            <a:r>
              <a:rPr lang="ko-KR" altLang="en-US" dirty="0" err="1"/>
              <a:t>runserver</a:t>
            </a:r>
            <a:r>
              <a:rPr lang="ko-KR" altLang="en-US" dirty="0"/>
              <a:t> (포트바꾸기:0.0.0.0:8080)</a:t>
            </a:r>
          </a:p>
        </p:txBody>
      </p:sp>
    </p:spTree>
    <p:extLst>
      <p:ext uri="{BB962C8B-B14F-4D97-AF65-F5344CB8AC3E}">
        <p14:creationId xmlns:p14="http://schemas.microsoft.com/office/powerpoint/2010/main" val="48019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E413B9-BEAE-44FE-A8CF-14C77D7E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4" y="1257958"/>
            <a:ext cx="10428571" cy="50285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C6ABE3-340B-4C8D-A05B-BAA981864EA3}"/>
              </a:ext>
            </a:extLst>
          </p:cNvPr>
          <p:cNvSpPr/>
          <p:nvPr/>
        </p:nvSpPr>
        <p:spPr>
          <a:xfrm>
            <a:off x="899684" y="571471"/>
            <a:ext cx="791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write.html</a:t>
            </a:r>
            <a:r>
              <a:rPr lang="ko-KR" altLang="en-US" dirty="0"/>
              <a:t>에서 작성한 것을 전달하고 </a:t>
            </a:r>
            <a:r>
              <a:rPr lang="ko-KR" altLang="en-US" dirty="0" err="1"/>
              <a:t>디비에</a:t>
            </a:r>
            <a:r>
              <a:rPr lang="ko-KR" altLang="en-US" dirty="0"/>
              <a:t> 저장하는 부분</a:t>
            </a:r>
          </a:p>
        </p:txBody>
      </p:sp>
    </p:spTree>
    <p:extLst>
      <p:ext uri="{BB962C8B-B14F-4D97-AF65-F5344CB8AC3E}">
        <p14:creationId xmlns:p14="http://schemas.microsoft.com/office/powerpoint/2010/main" val="185494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D24220-828B-4AB1-8C7D-D3A75CD5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798172"/>
            <a:ext cx="11419047" cy="55619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675D80E-4086-4793-80EF-7A9FBF9863EF}"/>
              </a:ext>
            </a:extLst>
          </p:cNvPr>
          <p:cNvSpPr/>
          <p:nvPr/>
        </p:nvSpPr>
        <p:spPr>
          <a:xfrm>
            <a:off x="899682" y="278715"/>
            <a:ext cx="604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토큰 처리 필요하니까 </a:t>
            </a:r>
            <a:r>
              <a:rPr lang="en-US" altLang="ko-KR" dirty="0"/>
              <a:t>write.html</a:t>
            </a:r>
            <a:r>
              <a:rPr lang="ko-KR" altLang="en-US" dirty="0"/>
              <a:t>에 토큰 코드 추가하고</a:t>
            </a:r>
          </a:p>
        </p:txBody>
      </p:sp>
    </p:spTree>
    <p:extLst>
      <p:ext uri="{BB962C8B-B14F-4D97-AF65-F5344CB8AC3E}">
        <p14:creationId xmlns:p14="http://schemas.microsoft.com/office/powerpoint/2010/main" val="230336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5A082F-8E49-4208-9295-9853D914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4" y="1524238"/>
            <a:ext cx="9228571" cy="38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ECAAA3-D12A-4E54-B01C-E8B78547B002}"/>
              </a:ext>
            </a:extLst>
          </p:cNvPr>
          <p:cNvSpPr/>
          <p:nvPr/>
        </p:nvSpPr>
        <p:spPr>
          <a:xfrm>
            <a:off x="1036160" y="606262"/>
            <a:ext cx="604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Write</a:t>
            </a:r>
            <a:r>
              <a:rPr lang="ko-KR" altLang="en-US" dirty="0"/>
              <a:t>한 </a:t>
            </a:r>
            <a:r>
              <a:rPr lang="en-US" altLang="ko-KR" dirty="0"/>
              <a:t>list</a:t>
            </a:r>
            <a:r>
              <a:rPr lang="ko-KR" altLang="en-US" dirty="0"/>
              <a:t>을 이제 만들기 위해서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list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0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D95564-C34A-4F03-A4CB-5C7BB14994A1}"/>
              </a:ext>
            </a:extLst>
          </p:cNvPr>
          <p:cNvSpPr/>
          <p:nvPr/>
        </p:nvSpPr>
        <p:spPr>
          <a:xfrm>
            <a:off x="899682" y="278715"/>
            <a:ext cx="6047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그에 맞게 </a:t>
            </a:r>
            <a:r>
              <a:rPr lang="en-US" altLang="ko-KR" dirty="0"/>
              <a:t>view</a:t>
            </a:r>
            <a:r>
              <a:rPr lang="ko-KR" altLang="en-US" dirty="0"/>
              <a:t>에도 </a:t>
            </a:r>
            <a:r>
              <a:rPr lang="en-US" altLang="ko-KR" dirty="0"/>
              <a:t>list</a:t>
            </a:r>
            <a:r>
              <a:rPr lang="ko-KR" altLang="en-US" dirty="0"/>
              <a:t>을 추가한다</a:t>
            </a:r>
            <a:endParaRPr lang="en-US" altLang="ko-KR" dirty="0"/>
          </a:p>
          <a:p>
            <a:r>
              <a:rPr lang="ko-KR" altLang="en-US" dirty="0"/>
              <a:t>근데 값을 모두 </a:t>
            </a:r>
            <a:r>
              <a:rPr lang="ko-KR" altLang="en-US" dirty="0" err="1"/>
              <a:t>불러와야하니까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2147F-7316-492E-A26D-985FC103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6" y="1243832"/>
            <a:ext cx="11209524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AF5857-BBA5-4EEA-BCF4-7ACD3A5F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2" y="1152809"/>
            <a:ext cx="11838095" cy="45523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A14C03A-6C19-4B62-BA38-D06F13DE29A2}"/>
              </a:ext>
            </a:extLst>
          </p:cNvPr>
          <p:cNvSpPr/>
          <p:nvPr/>
        </p:nvSpPr>
        <p:spPr>
          <a:xfrm>
            <a:off x="899682" y="278715"/>
            <a:ext cx="604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view</a:t>
            </a:r>
            <a:r>
              <a:rPr lang="ko-KR" altLang="en-US" dirty="0"/>
              <a:t>가 받아온 데이터를 </a:t>
            </a:r>
            <a:r>
              <a:rPr lang="en-US" altLang="ko-KR" dirty="0"/>
              <a:t>list.html</a:t>
            </a:r>
            <a:r>
              <a:rPr lang="ko-KR" altLang="en-US" dirty="0"/>
              <a:t>에 뿌리자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17846-31CA-4DF3-A7ED-A4282CC2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56" y="5495666"/>
            <a:ext cx="3000000" cy="14285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0F5206-A688-4509-8AD4-ED096D294141}"/>
              </a:ext>
            </a:extLst>
          </p:cNvPr>
          <p:cNvSpPr/>
          <p:nvPr/>
        </p:nvSpPr>
        <p:spPr>
          <a:xfrm>
            <a:off x="1595717" y="6130047"/>
            <a:ext cx="604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잘 </a:t>
            </a:r>
            <a:r>
              <a:rPr lang="ko-KR" altLang="en-US" dirty="0" err="1"/>
              <a:t>넘어오는군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8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79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8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8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155F55-5C0A-4F1A-90E4-674C71E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25" y="481381"/>
            <a:ext cx="4590476" cy="58952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192C4C-D364-44CE-9662-F40DCCE3FE94}"/>
              </a:ext>
            </a:extLst>
          </p:cNvPr>
          <p:cNvSpPr/>
          <p:nvPr/>
        </p:nvSpPr>
        <p:spPr>
          <a:xfrm>
            <a:off x="5939190" y="1015705"/>
            <a:ext cx="4460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 err="1"/>
              <a:t>utorial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setting.py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INSTALLED_APPS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community(</a:t>
            </a:r>
            <a:r>
              <a:rPr lang="ko-KR" altLang="en-US" dirty="0"/>
              <a:t>앱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DEC212-CBCE-4731-9E2B-F654A84C6081}"/>
              </a:ext>
            </a:extLst>
          </p:cNvPr>
          <p:cNvCxnSpPr>
            <a:cxnSpLocks/>
          </p:cNvCxnSpPr>
          <p:nvPr/>
        </p:nvCxnSpPr>
        <p:spPr>
          <a:xfrm>
            <a:off x="1910688" y="5831006"/>
            <a:ext cx="139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0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A435E1-757A-4BB5-9F77-E815FF3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7" y="562333"/>
            <a:ext cx="9619048" cy="57333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C0B3AB-9ECA-4E4A-B1FE-2D56726AB046}"/>
              </a:ext>
            </a:extLst>
          </p:cNvPr>
          <p:cNvSpPr/>
          <p:nvPr/>
        </p:nvSpPr>
        <p:spPr>
          <a:xfrm>
            <a:off x="4806425" y="4332112"/>
            <a:ext cx="4460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community(</a:t>
            </a:r>
            <a:r>
              <a:rPr lang="ko-KR" altLang="en-US" dirty="0">
                <a:solidFill>
                  <a:schemeClr val="bg1"/>
                </a:solidFill>
              </a:rPr>
              <a:t>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model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29477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3CB74-DEA9-481E-97FD-1DFE37D5D9D0}"/>
              </a:ext>
            </a:extLst>
          </p:cNvPr>
          <p:cNvSpPr/>
          <p:nvPr/>
        </p:nvSpPr>
        <p:spPr>
          <a:xfrm>
            <a:off x="465633" y="896919"/>
            <a:ext cx="5146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python</a:t>
            </a:r>
            <a:r>
              <a:rPr lang="ko-KR" altLang="en-US" dirty="0"/>
              <a:t> manage.py </a:t>
            </a:r>
            <a:r>
              <a:rPr lang="ko-KR" altLang="en-US" dirty="0" err="1"/>
              <a:t>makemigrations</a:t>
            </a:r>
            <a:r>
              <a:rPr lang="ko-KR" altLang="en-US" dirty="0"/>
              <a:t> </a:t>
            </a:r>
            <a:r>
              <a:rPr lang="ko-KR" altLang="en-US" dirty="0" err="1"/>
              <a:t>community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499C74-9484-41B2-9800-6A942CCAF834}"/>
              </a:ext>
            </a:extLst>
          </p:cNvPr>
          <p:cNvSpPr/>
          <p:nvPr/>
        </p:nvSpPr>
        <p:spPr>
          <a:xfrm>
            <a:off x="465633" y="52758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마이그레트하기</a:t>
            </a:r>
            <a:r>
              <a:rPr lang="ko-KR" altLang="en-US" dirty="0"/>
              <a:t> 전 추가사항 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869F18-42C9-48A6-B643-DA711283112B}"/>
              </a:ext>
            </a:extLst>
          </p:cNvPr>
          <p:cNvSpPr/>
          <p:nvPr/>
        </p:nvSpPr>
        <p:spPr>
          <a:xfrm>
            <a:off x="465633" y="1797671"/>
            <a:ext cx="303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python</a:t>
            </a:r>
            <a:r>
              <a:rPr lang="ko-KR" altLang="en-US" dirty="0"/>
              <a:t> manage.py </a:t>
            </a:r>
            <a:r>
              <a:rPr lang="ko-KR" altLang="en-US" dirty="0" err="1"/>
              <a:t>migrate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C0757-3D76-468C-8B5C-F7109549BFCD}"/>
              </a:ext>
            </a:extLst>
          </p:cNvPr>
          <p:cNvSpPr/>
          <p:nvPr/>
        </p:nvSpPr>
        <p:spPr>
          <a:xfrm>
            <a:off x="465632" y="1428339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모델 </a:t>
            </a:r>
            <a:r>
              <a:rPr lang="ko-KR" altLang="en-US" dirty="0" err="1"/>
              <a:t>마이그레이트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0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9D1802B-ACF0-46BC-8DFD-FCFACD08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2" y="573190"/>
            <a:ext cx="7168490" cy="50164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2785F7-26D4-4D96-86FD-6E814E20CC8A}"/>
              </a:ext>
            </a:extLst>
          </p:cNvPr>
          <p:cNvSpPr/>
          <p:nvPr/>
        </p:nvSpPr>
        <p:spPr>
          <a:xfrm>
            <a:off x="7863524" y="3064764"/>
            <a:ext cx="446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 err="1"/>
              <a:t>utorial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urls.py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Write</a:t>
            </a:r>
            <a:r>
              <a:rPr lang="ko-KR" altLang="en-US" dirty="0"/>
              <a:t>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6C978E-2DC0-4C77-9FA8-BA460BA46557}"/>
              </a:ext>
            </a:extLst>
          </p:cNvPr>
          <p:cNvCxnSpPr>
            <a:cxnSpLocks/>
          </p:cNvCxnSpPr>
          <p:nvPr/>
        </p:nvCxnSpPr>
        <p:spPr>
          <a:xfrm>
            <a:off x="3753135" y="2869442"/>
            <a:ext cx="3700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5C305A-E885-482D-8EED-B8B6590D2A3A}"/>
              </a:ext>
            </a:extLst>
          </p:cNvPr>
          <p:cNvCxnSpPr>
            <a:cxnSpLocks/>
          </p:cNvCxnSpPr>
          <p:nvPr/>
        </p:nvCxnSpPr>
        <p:spPr>
          <a:xfrm>
            <a:off x="3283495" y="1804917"/>
            <a:ext cx="281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ED0348-30A8-4214-B671-84CB9AB2DE68}"/>
              </a:ext>
            </a:extLst>
          </p:cNvPr>
          <p:cNvCxnSpPr>
            <a:cxnSpLocks/>
          </p:cNvCxnSpPr>
          <p:nvPr/>
        </p:nvCxnSpPr>
        <p:spPr>
          <a:xfrm>
            <a:off x="3283495" y="2023281"/>
            <a:ext cx="281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4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C19ACB-F8A7-4EB0-97EB-F28BF51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4" y="1024238"/>
            <a:ext cx="8323809" cy="48095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9FD44-E414-45A9-B8BA-6B5B908A6FDF}"/>
              </a:ext>
            </a:extLst>
          </p:cNvPr>
          <p:cNvSpPr/>
          <p:nvPr/>
        </p:nvSpPr>
        <p:spPr>
          <a:xfrm>
            <a:off x="4806425" y="4332112"/>
            <a:ext cx="446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community(</a:t>
            </a:r>
            <a:r>
              <a:rPr lang="ko-KR" altLang="en-US" dirty="0">
                <a:solidFill>
                  <a:schemeClr val="bg1"/>
                </a:solidFill>
              </a:rPr>
              <a:t>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views.py</a:t>
            </a:r>
            <a:r>
              <a:rPr lang="ko-KR" altLang="en-US" dirty="0">
                <a:solidFill>
                  <a:schemeClr val="bg1"/>
                </a:solidFill>
              </a:rPr>
              <a:t>에서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Wirte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view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FF68B-57E7-4647-9E3B-2C08D190F635}"/>
              </a:ext>
            </a:extLst>
          </p:cNvPr>
          <p:cNvSpPr/>
          <p:nvPr/>
        </p:nvSpPr>
        <p:spPr>
          <a:xfrm>
            <a:off x="1394485" y="6065378"/>
            <a:ext cx="787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이렇게 하면 </a:t>
            </a:r>
            <a:r>
              <a:rPr lang="en-US" altLang="ko-KR" dirty="0">
                <a:hlinkClick r:id="rId3"/>
              </a:rPr>
              <a:t>http://127.0.0.1:8000/write/</a:t>
            </a:r>
            <a:r>
              <a:rPr lang="en-US" altLang="ko-KR" dirty="0"/>
              <a:t> </a:t>
            </a:r>
            <a:r>
              <a:rPr lang="ko-KR" altLang="en-US" dirty="0"/>
              <a:t>에 들어가면 </a:t>
            </a:r>
            <a:r>
              <a:rPr lang="en-US" altLang="ko-KR" dirty="0"/>
              <a:t>write.html</a:t>
            </a:r>
            <a:r>
              <a:rPr lang="ko-KR" altLang="en-US" dirty="0"/>
              <a:t>이 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1D3AEE-89AF-4750-9FE5-6B3F2C3FB3B8}"/>
              </a:ext>
            </a:extLst>
          </p:cNvPr>
          <p:cNvSpPr/>
          <p:nvPr/>
        </p:nvSpPr>
        <p:spPr>
          <a:xfrm>
            <a:off x="350954" y="3544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community(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view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6552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C26271-FE4B-43F7-9F2E-5C8EE3B109FB}"/>
              </a:ext>
            </a:extLst>
          </p:cNvPr>
          <p:cNvSpPr/>
          <p:nvPr/>
        </p:nvSpPr>
        <p:spPr>
          <a:xfrm>
            <a:off x="316311" y="373400"/>
            <a:ext cx="1103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wirte.html</a:t>
            </a:r>
            <a:r>
              <a:rPr lang="ko-KR" altLang="en-US" dirty="0"/>
              <a:t>안에 </a:t>
            </a:r>
            <a:r>
              <a:rPr lang="en-US" altLang="ko-KR" dirty="0"/>
              <a:t>form</a:t>
            </a:r>
            <a:r>
              <a:rPr lang="ko-KR" altLang="en-US" dirty="0"/>
              <a:t>을 만들고 싶어서 </a:t>
            </a:r>
            <a:r>
              <a:rPr lang="en-US" altLang="ko-KR" dirty="0"/>
              <a:t>form.py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그안에</a:t>
            </a:r>
            <a:r>
              <a:rPr lang="ko-KR" altLang="en-US" dirty="0"/>
              <a:t> 모델에서 생성한 데이터가 들어가도록 하였음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3A7F6-0D07-42F1-ACE6-5F5117EF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1" y="1456546"/>
            <a:ext cx="10942857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FD9833-65BE-495D-924A-694371170A04}"/>
              </a:ext>
            </a:extLst>
          </p:cNvPr>
          <p:cNvSpPr/>
          <p:nvPr/>
        </p:nvSpPr>
        <p:spPr>
          <a:xfrm>
            <a:off x="316311" y="373400"/>
            <a:ext cx="1103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그리고 다시 </a:t>
            </a:r>
            <a:r>
              <a:rPr lang="en-US" altLang="ko-KR" dirty="0"/>
              <a:t>community(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view</a:t>
            </a:r>
            <a:r>
              <a:rPr lang="ko-KR" altLang="en-US" dirty="0"/>
              <a:t>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DB36E6-F79D-4C98-BFA9-FA46DD54B554}"/>
              </a:ext>
            </a:extLst>
          </p:cNvPr>
          <p:cNvSpPr/>
          <p:nvPr/>
        </p:nvSpPr>
        <p:spPr>
          <a:xfrm>
            <a:off x="4806425" y="4332112"/>
            <a:ext cx="4460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community(</a:t>
            </a:r>
            <a:r>
              <a:rPr lang="ko-KR" altLang="en-US" dirty="0">
                <a:solidFill>
                  <a:schemeClr val="bg1"/>
                </a:solidFill>
              </a:rPr>
              <a:t>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model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D13A2-1039-4FCC-92E6-70A25A03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" y="1581039"/>
            <a:ext cx="10990476" cy="39142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E2D83-1224-43FD-8A0D-811AD941FFC5}"/>
              </a:ext>
            </a:extLst>
          </p:cNvPr>
          <p:cNvCxnSpPr>
            <a:cxnSpLocks/>
          </p:cNvCxnSpPr>
          <p:nvPr/>
        </p:nvCxnSpPr>
        <p:spPr>
          <a:xfrm>
            <a:off x="4511794" y="2651078"/>
            <a:ext cx="281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CA93FE-5BE2-489F-8653-FD5BD7B8882D}"/>
              </a:ext>
            </a:extLst>
          </p:cNvPr>
          <p:cNvCxnSpPr>
            <a:cxnSpLocks/>
          </p:cNvCxnSpPr>
          <p:nvPr/>
        </p:nvCxnSpPr>
        <p:spPr>
          <a:xfrm>
            <a:off x="4689747" y="3661013"/>
            <a:ext cx="281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892CF-0614-4D54-BCA5-F154EF7B14CD}"/>
              </a:ext>
            </a:extLst>
          </p:cNvPr>
          <p:cNvCxnSpPr>
            <a:cxnSpLocks/>
          </p:cNvCxnSpPr>
          <p:nvPr/>
        </p:nvCxnSpPr>
        <p:spPr>
          <a:xfrm>
            <a:off x="8720919" y="3947616"/>
            <a:ext cx="195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7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8AADE7-2BC5-4FFD-B568-09640D49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33" y="1263137"/>
            <a:ext cx="7863447" cy="4331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586CDA-0BF3-4033-8369-CA776C330E7F}"/>
              </a:ext>
            </a:extLst>
          </p:cNvPr>
          <p:cNvSpPr/>
          <p:nvPr/>
        </p:nvSpPr>
        <p:spPr>
          <a:xfrm>
            <a:off x="899684" y="571471"/>
            <a:ext cx="5196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community(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write.html</a:t>
            </a:r>
            <a:r>
              <a:rPr lang="ko-KR" altLang="en-US" dirty="0"/>
              <a:t>에 </a:t>
            </a:r>
            <a:r>
              <a:rPr lang="en-US" altLang="ko-KR" dirty="0"/>
              <a:t>form</a:t>
            </a:r>
            <a:r>
              <a:rPr lang="ko-KR" altLang="en-US" dirty="0"/>
              <a:t>를 추가한다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FF1D9-8ED1-4128-806C-6AA16FE3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23" y="2824808"/>
            <a:ext cx="4276190" cy="46476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115C42-38C6-41E1-8131-1C4FABC4B877}"/>
              </a:ext>
            </a:extLst>
          </p:cNvPr>
          <p:cNvSpPr/>
          <p:nvPr/>
        </p:nvSpPr>
        <p:spPr>
          <a:xfrm>
            <a:off x="1677607" y="6101863"/>
            <a:ext cx="5196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서버 실행하면 이런 화면이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4568188-83A5-4960-AA64-5A32F8518F32}"/>
              </a:ext>
            </a:extLst>
          </p:cNvPr>
          <p:cNvSpPr/>
          <p:nvPr/>
        </p:nvSpPr>
        <p:spPr>
          <a:xfrm>
            <a:off x="3944203" y="3316406"/>
            <a:ext cx="1883391" cy="982639"/>
          </a:xfrm>
          <a:prstGeom prst="frame">
            <a:avLst>
              <a:gd name="adj1" fmla="val 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7E33D-4249-4859-A25F-5993E2F2E517}"/>
              </a:ext>
            </a:extLst>
          </p:cNvPr>
          <p:cNvSpPr/>
          <p:nvPr/>
        </p:nvSpPr>
        <p:spPr>
          <a:xfrm>
            <a:off x="8037463" y="403951"/>
            <a:ext cx="5196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파란색 </a:t>
            </a:r>
            <a:r>
              <a:rPr lang="ko-KR" altLang="en-US">
                <a:solidFill>
                  <a:srgbClr val="0070C0"/>
                </a:solidFill>
              </a:rPr>
              <a:t>부분은 </a:t>
            </a:r>
            <a:r>
              <a:rPr lang="ko-KR" altLang="en-US" dirty="0" err="1">
                <a:solidFill>
                  <a:srgbClr val="0070C0"/>
                </a:solidFill>
              </a:rPr>
              <a:t>사실안해도</a:t>
            </a:r>
            <a:r>
              <a:rPr lang="ko-KR" altLang="en-US" dirty="0">
                <a:solidFill>
                  <a:srgbClr val="0070C0"/>
                </a:solidFill>
              </a:rPr>
              <a:t> 됨</a:t>
            </a:r>
          </a:p>
        </p:txBody>
      </p:sp>
    </p:spTree>
    <p:extLst>
      <p:ext uri="{BB962C8B-B14F-4D97-AF65-F5344CB8AC3E}">
        <p14:creationId xmlns:p14="http://schemas.microsoft.com/office/powerpoint/2010/main" val="37892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240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14</cp:revision>
  <dcterms:created xsi:type="dcterms:W3CDTF">2019-03-30T08:05:52Z</dcterms:created>
  <dcterms:modified xsi:type="dcterms:W3CDTF">2019-03-30T09:14:05Z</dcterms:modified>
</cp:coreProperties>
</file>