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B986-12D5-46B1-9BAE-AF9D1034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5C3166-3DA9-4643-9AFD-125A43DA8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6459-A6B8-4909-B732-EC2AF07B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D154C-4E5E-42BE-B3F6-425A292A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DA7B-6D44-4AF6-81A3-9F9B011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5F11-4262-4C90-B514-4906FD00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93ABF-8B72-44A6-B8CE-72F6B8DA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09BD-27B3-42CA-9E50-C3ACC95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7941-9241-483B-9753-AB0BB63F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BAFF3-A59F-4D05-8610-CEA99EFB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7815CF-2C4D-42BA-90C1-3E1C55A85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96406-29D4-4546-93BC-8475643E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7679-1E30-4C4C-9ED7-392D4905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FC2C0-3A8E-4D1F-85A5-1A4B1E6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A9D9A-C0BB-4120-8BFD-57F0B505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41BE3-5D7E-4743-8976-F4C98AE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24245-1ABF-43F1-A7F7-6351A9EC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6C1A8-9EC9-419C-988E-8AABFFF8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B7FF6-6025-404E-A037-4C4CC496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6AA8-0DA5-4A51-AC5B-54D706DD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D906-3949-4A66-85C6-5E74CD8B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EA643-FA92-4843-B641-D022B1A7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92A61-70A9-43B8-BE3E-701F02BC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1329D-B47A-49C0-B3FE-1FBFF260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BAC1A-EA47-4D8E-AFE7-A2AA03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CE3-331B-46FD-801D-B79A740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34809-14CB-454C-964C-EDEF63D8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32B18-E694-4BC7-83A0-196760FD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53F6D-5C2C-4C85-9A30-149223B7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8A716-7B5E-49CE-B733-14C33188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7F3EB-231D-47D7-8A30-865A901B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9E12-EB30-419A-893D-4B5F86C5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A5432-EB14-4A6C-8839-703DE92C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86B9A-52FD-4723-9DA0-7B3E9404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F78E41-1691-4C70-8B4E-6E3176C0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F75B7-6734-4F34-AF27-0C212D473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68FD0A-3013-4CE3-91C2-E5DF906E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1356E-F26C-45C9-8401-03A8E0A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869EA5-1A65-4D8E-841C-3E3A99F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3A033-787E-41E1-AE91-825F1833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13456-1DB6-4A39-B10D-3B558D9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98686-9CB5-404F-8E29-65D84482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2BD072-BEE0-49F6-96CA-137131B0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9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F79521-5520-4131-B345-E69F766D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FCE35-5A84-4D59-92F0-275BE2BB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4F4C8-E2AA-4B80-B6CC-904B4669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333E0-2DD5-469D-AB1E-40F73231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E77B-1613-40EF-917B-F982312B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BFA2E-0B09-4903-A34C-FF9B8C9C7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2241E-B28E-4A5D-91B6-D698A4C8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D734C-0B34-4853-84F1-DED42F43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78B0A-4FC2-4A66-BFE4-A1C7422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4E0C-5CC6-4EAC-B4F7-C26497B8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44396-8FAB-4363-A5D4-8D394EFF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9ED7C-E260-46CE-A997-D20319E7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8DD88-6AB8-42BE-B176-F3F053BC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950D4-8C42-41EF-B593-A74725A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FC1A-77E0-4561-B467-E973695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55F0EF-3123-4CC6-85D7-1FC48E3E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87EB5-F12D-4348-811D-2261A83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B692B-73AF-4FE8-9392-18A5CD49F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1A11-9916-4995-9E98-5AE83B34804B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9DB2F-F098-4D00-95E0-C34FF306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46160-0F97-4262-9639-EA41D4758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0785-0B3A-4635-898E-2707E468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0926C4-A90A-45FF-BDB5-3F12DDCD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4" y="1274251"/>
            <a:ext cx="3665316" cy="1150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9C5DC-EC98-48DC-956F-CB2B73CDC197}"/>
              </a:ext>
            </a:extLst>
          </p:cNvPr>
          <p:cNvSpPr txBox="1"/>
          <p:nvPr/>
        </p:nvSpPr>
        <p:spPr>
          <a:xfrm>
            <a:off x="5459105" y="1013854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채팅 방 이동 전에 채팅 방 이름을 저장하기 위해서는</a:t>
            </a:r>
            <a:endParaRPr lang="en-US" altLang="ko-KR" dirty="0"/>
          </a:p>
          <a:p>
            <a:r>
              <a:rPr lang="ko-KR" altLang="en-US" dirty="0"/>
              <a:t>따로 버튼을 눌러서 저장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DF44E-B512-4132-9F26-1B962F904077}"/>
              </a:ext>
            </a:extLst>
          </p:cNvPr>
          <p:cNvSpPr txBox="1"/>
          <p:nvPr/>
        </p:nvSpPr>
        <p:spPr>
          <a:xfrm>
            <a:off x="8093123" y="3418764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채팅 방에 채팅 또한 </a:t>
            </a:r>
            <a:endParaRPr lang="en-US" altLang="ko-KR" dirty="0"/>
          </a:p>
          <a:p>
            <a:r>
              <a:rPr lang="ko-KR" altLang="en-US" dirty="0"/>
              <a:t>따로 저장해야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98A6F6-8586-457D-BAF8-38EB7267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5" y="2815911"/>
            <a:ext cx="7028571" cy="39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818CE-7C13-40C9-8618-4C9B3ACC02F0}"/>
              </a:ext>
            </a:extLst>
          </p:cNvPr>
          <p:cNvSpPr txBox="1"/>
          <p:nvPr/>
        </p:nvSpPr>
        <p:spPr>
          <a:xfrm>
            <a:off x="8093123" y="4454649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 현재 상태의 </a:t>
            </a:r>
            <a:endParaRPr lang="en-US" altLang="ko-KR" dirty="0"/>
          </a:p>
          <a:p>
            <a:r>
              <a:rPr lang="ko-KR" altLang="en-US" dirty="0"/>
              <a:t>다행인 점은 실시간으로 </a:t>
            </a:r>
            <a:endParaRPr lang="en-US" altLang="ko-KR" dirty="0"/>
          </a:p>
          <a:p>
            <a:r>
              <a:rPr lang="ko-KR" altLang="en-US" dirty="0"/>
              <a:t>채팅 하는 모습이 모여진다는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3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B6A7AF-2791-4905-957A-6E656C0B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65" y="152809"/>
            <a:ext cx="2409524" cy="65523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122808-131F-472D-A8E6-8E603F21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96" y="714280"/>
            <a:ext cx="2323809" cy="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DF9E2-0F06-4116-8899-811CE1A95026}"/>
              </a:ext>
            </a:extLst>
          </p:cNvPr>
          <p:cNvSpPr txBox="1"/>
          <p:nvPr/>
        </p:nvSpPr>
        <p:spPr>
          <a:xfrm>
            <a:off x="4735774" y="1897039"/>
            <a:ext cx="5309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r>
              <a:rPr lang="ko-KR" altLang="en-US" dirty="0"/>
              <a:t>이 처음  채팅 방 이름을 입력하는 부분</a:t>
            </a:r>
            <a:endParaRPr lang="en-US" altLang="ko-KR" dirty="0"/>
          </a:p>
          <a:p>
            <a:r>
              <a:rPr lang="en-US" altLang="ko-KR" dirty="0"/>
              <a:t>Room.html</a:t>
            </a:r>
            <a:r>
              <a:rPr lang="ko-KR" altLang="en-US" dirty="0"/>
              <a:t>이 사용자들이 채팅 방에 입장 후</a:t>
            </a:r>
            <a:endParaRPr lang="en-US" altLang="ko-KR" dirty="0"/>
          </a:p>
          <a:p>
            <a:r>
              <a:rPr lang="ko-KR" altLang="en-US" dirty="0"/>
              <a:t>실제 채팅이 이루어지는 부분</a:t>
            </a:r>
          </a:p>
        </p:txBody>
      </p:sp>
    </p:spTree>
    <p:extLst>
      <p:ext uri="{BB962C8B-B14F-4D97-AF65-F5344CB8AC3E}">
        <p14:creationId xmlns:p14="http://schemas.microsoft.com/office/powerpoint/2010/main" val="24035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7F8B02-7301-4F64-9AAD-64DA3786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7" y="293250"/>
            <a:ext cx="8342857" cy="5152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9E8721-729F-4399-AC99-58352964EE5E}"/>
              </a:ext>
            </a:extLst>
          </p:cNvPr>
          <p:cNvSpPr txBox="1"/>
          <p:nvPr/>
        </p:nvSpPr>
        <p:spPr>
          <a:xfrm>
            <a:off x="9049301" y="73903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문제가 되는</a:t>
            </a:r>
            <a:endParaRPr lang="en-US" altLang="ko-KR" dirty="0"/>
          </a:p>
          <a:p>
            <a:r>
              <a:rPr lang="ko-KR" altLang="en-US" dirty="0"/>
              <a:t>부분이 바로 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1F926-20BE-4257-983B-D8BFA2946356}"/>
              </a:ext>
            </a:extLst>
          </p:cNvPr>
          <p:cNvSpPr txBox="1"/>
          <p:nvPr/>
        </p:nvSpPr>
        <p:spPr>
          <a:xfrm>
            <a:off x="635895" y="5445631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button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를 넣으면 밑에 스크립트가 작동이 되는 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Input submit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를 넣으면 작동이 안된다</a:t>
            </a:r>
            <a:r>
              <a:rPr lang="en-US" altLang="ko-KR" dirty="0"/>
              <a:t>. </a:t>
            </a:r>
            <a:r>
              <a:rPr lang="ko-KR" altLang="en-US" dirty="0"/>
              <a:t>그래서 현재 </a:t>
            </a:r>
            <a:r>
              <a:rPr lang="en-US" altLang="ko-KR" dirty="0"/>
              <a:t>id</a:t>
            </a:r>
            <a:r>
              <a:rPr lang="ko-KR" altLang="en-US" dirty="0"/>
              <a:t>를 넣어두지 않음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F4DEB-42A8-46D3-A978-C33AF0AAD1B7}"/>
              </a:ext>
            </a:extLst>
          </p:cNvPr>
          <p:cNvSpPr txBox="1"/>
          <p:nvPr/>
        </p:nvSpPr>
        <p:spPr>
          <a:xfrm>
            <a:off x="429866" y="6241791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submit</a:t>
            </a:r>
            <a:r>
              <a:rPr lang="ko-KR" altLang="en-US" dirty="0"/>
              <a:t>는 모델에서 바로 폼을 만들어주는 것이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폼에 데이터를 입력하고</a:t>
            </a:r>
            <a:r>
              <a:rPr lang="en-US" altLang="ko-KR" dirty="0"/>
              <a:t>, </a:t>
            </a:r>
            <a:r>
              <a:rPr lang="ko-KR" altLang="en-US" dirty="0"/>
              <a:t>데이터베이스에 저장을 해주는 역할을 하기 때문에 </a:t>
            </a:r>
            <a:endParaRPr lang="en-US" altLang="ko-KR" dirty="0"/>
          </a:p>
          <a:p>
            <a:r>
              <a:rPr lang="ko-KR" altLang="en-US" dirty="0"/>
              <a:t>꼭 필요한 상태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FDD1-57D0-4C46-BD66-02CF92C25C3E}"/>
              </a:ext>
            </a:extLst>
          </p:cNvPr>
          <p:cNvSpPr txBox="1"/>
          <p:nvPr/>
        </p:nvSpPr>
        <p:spPr>
          <a:xfrm>
            <a:off x="0" y="7519666"/>
            <a:ext cx="975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 </a:t>
            </a:r>
            <a:r>
              <a:rPr lang="ko-KR" altLang="en-US" dirty="0" err="1"/>
              <a:t>버튼를</a:t>
            </a:r>
            <a:r>
              <a:rPr lang="ko-KR" altLang="en-US" dirty="0"/>
              <a:t> 하나로 하려면 </a:t>
            </a:r>
            <a:r>
              <a:rPr lang="en-US" altLang="ko-KR" dirty="0"/>
              <a:t>submit</a:t>
            </a:r>
            <a:r>
              <a:rPr lang="ko-KR" altLang="en-US" dirty="0"/>
              <a:t>버튼에 </a:t>
            </a:r>
            <a:r>
              <a:rPr lang="en-US" altLang="ko-KR" dirty="0"/>
              <a:t>id</a:t>
            </a:r>
            <a:r>
              <a:rPr lang="ko-KR" altLang="en-US" dirty="0"/>
              <a:t>을 이용한 스크립트가 작동하는 방법을 찾아야함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5DBD9-7C65-4DD3-A681-BF4B5718EE75}"/>
              </a:ext>
            </a:extLst>
          </p:cNvPr>
          <p:cNvSpPr txBox="1"/>
          <p:nvPr/>
        </p:nvSpPr>
        <p:spPr>
          <a:xfrm>
            <a:off x="8869997" y="2251313"/>
            <a:ext cx="3209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채팅을 담당하는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room.html</a:t>
            </a:r>
            <a:r>
              <a:rPr lang="ko-KR" altLang="en-US" dirty="0"/>
              <a:t>도 동일한 부분이 </a:t>
            </a:r>
            <a:endParaRPr lang="en-US" altLang="ko-KR" dirty="0"/>
          </a:p>
          <a:p>
            <a:r>
              <a:rPr lang="ko-KR" altLang="en-US" dirty="0"/>
              <a:t>문제임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B27C2-6F55-412F-B83C-ECDB8191EAA7}"/>
              </a:ext>
            </a:extLst>
          </p:cNvPr>
          <p:cNvSpPr txBox="1"/>
          <p:nvPr/>
        </p:nvSpPr>
        <p:spPr>
          <a:xfrm>
            <a:off x="8869997" y="424655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나머지는 저번과 거의 동일</a:t>
            </a:r>
          </a:p>
        </p:txBody>
      </p:sp>
    </p:spTree>
    <p:extLst>
      <p:ext uri="{BB962C8B-B14F-4D97-AF65-F5344CB8AC3E}">
        <p14:creationId xmlns:p14="http://schemas.microsoft.com/office/powerpoint/2010/main" val="125891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</cp:revision>
  <dcterms:created xsi:type="dcterms:W3CDTF">2019-04-08T09:58:11Z</dcterms:created>
  <dcterms:modified xsi:type="dcterms:W3CDTF">2019-04-08T10:10:11Z</dcterms:modified>
</cp:coreProperties>
</file>