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4210E-1020-4CC8-B76B-E42315F6352A}" v="2466" dt="2020-02-04T10:45:11.007"/>
    <p1510:client id="{1D92C241-6C39-4A22-8AE2-0A3EC463C0CE}" v="35" dt="2020-02-05T09:16:32.943"/>
    <p1510:client id="{8324111F-3DBC-4BE5-AB4F-243EB7DD24F2}" v="1744" dt="2020-02-05T09:55:13.271"/>
    <p1510:client id="{A2053747-CA78-4150-ADF9-F9468DF80B5B}" v="294" dt="2020-02-05T09:14:22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5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6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3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2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8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5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8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1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7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4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8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6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54470" y="1700870"/>
            <a:ext cx="6959446" cy="1662475"/>
          </a:xfrm>
        </p:spPr>
        <p:txBody>
          <a:bodyPr>
            <a:normAutofit/>
          </a:bodyPr>
          <a:lstStyle/>
          <a:p>
            <a:r>
              <a:rPr lang="ko-KR" altLang="en-US" sz="4800">
                <a:ea typeface="맑은 고딕"/>
              </a:rPr>
              <a:t>편의점 아르바이트</a:t>
            </a:r>
            <a:endParaRPr lang="ko-KR" altLang="en-US" sz="4800">
              <a:ea typeface="맑은 고딕"/>
              <a:cs typeface="Calibri Ligh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60226" y="3919810"/>
            <a:ext cx="2732545" cy="60597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ko-KR" altLang="en-US" sz="2000" dirty="0">
                <a:solidFill>
                  <a:schemeClr val="bg1"/>
                </a:solidFill>
                <a:ea typeface="맑은 고딕"/>
              </a:rPr>
              <a:t>[</a:t>
            </a:r>
            <a:r>
              <a:rPr lang="ko-KR" altLang="en-US" sz="2000" dirty="0" err="1">
                <a:solidFill>
                  <a:schemeClr val="bg1"/>
                </a:solidFill>
                <a:ea typeface="맑은 고딕"/>
              </a:rPr>
              <a:t>java</a:t>
            </a:r>
            <a:r>
              <a:rPr lang="ko-KR" altLang="en-US" sz="2000" dirty="0">
                <a:solidFill>
                  <a:schemeClr val="bg1"/>
                </a:solidFill>
                <a:ea typeface="맑은 고딕"/>
              </a:rPr>
              <a:t> - </a:t>
            </a:r>
            <a:r>
              <a:rPr lang="ko-KR" sz="2000" dirty="0" err="1">
                <a:solidFill>
                  <a:schemeClr val="bg1"/>
                </a:solidFill>
                <a:ea typeface="맑은 고딕"/>
              </a:rPr>
              <a:t>변수정</a:t>
            </a:r>
            <a:r>
              <a:rPr lang="ko-KR" altLang="en-US" sz="2000" dirty="0">
                <a:solidFill>
                  <a:schemeClr val="bg1"/>
                </a:solidFill>
                <a:ea typeface="맑은 고딕"/>
              </a:rPr>
              <a:t>]</a:t>
            </a:r>
            <a:endParaRPr lang="ko-KR" dirty="0">
              <a:solidFill>
                <a:schemeClr val="bg1"/>
              </a:solidFill>
              <a:ea typeface="맑은 고딕" panose="020B0503020000020004" pitchFamily="34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ea typeface="맑은 고딕"/>
              </a:rPr>
              <a:t>2020.02.04 ~ 2020.02.06</a:t>
            </a:r>
            <a:endParaRPr lang="ko-KR">
              <a:solidFill>
                <a:schemeClr val="bg1"/>
              </a:solidFill>
              <a:ea typeface="맑은 고딕"/>
            </a:endParaRPr>
          </a:p>
          <a:p>
            <a:endParaRPr lang="ko-KR" altLang="en-US" sz="20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98399-324F-4287-B0BF-1A306ABDF0F7}"/>
              </a:ext>
            </a:extLst>
          </p:cNvPr>
          <p:cNvSpPr txBox="1"/>
          <p:nvPr/>
        </p:nvSpPr>
        <p:spPr>
          <a:xfrm>
            <a:off x="4724399" y="2271986"/>
            <a:ext cx="27081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ea typeface="맑은 고딕"/>
              </a:rPr>
              <a:t>Convenience Store game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119D53-744B-4D22-BEEE-138B23622CB2}"/>
              </a:ext>
            </a:extLst>
          </p:cNvPr>
          <p:cNvSpPr txBox="1"/>
          <p:nvPr/>
        </p:nvSpPr>
        <p:spPr>
          <a:xfrm>
            <a:off x="1869090" y="2403365"/>
            <a:ext cx="833120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오픈: 문 열기-&gt; 시재 확인 -&gt; 폐기 확인 </a:t>
            </a:r>
            <a:r>
              <a:rPr lang="en-US" altLang="en-US" sz="1400" dirty="0">
                <a:solidFill>
                  <a:schemeClr val="bg1"/>
                </a:solidFill>
                <a:latin typeface="Malgun Gothic"/>
                <a:ea typeface="+mn-lt"/>
                <a:cs typeface="+mn-lt"/>
              </a:rPr>
              <a:t>-&gt;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 밖 진열대 세팅</a:t>
            </a:r>
            <a:endParaRPr lang="ko-KR" sz="1400" dirty="0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ko-KR" altLang="en-US" sz="1400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구입: 상품 스캔 -&gt; 돈 받기 -&gt; 잔돈 주기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(재고 확인 후 일정수준 이하가 되면 진열대에 추가)</a:t>
            </a:r>
          </a:p>
          <a:p>
            <a:pPr marL="285750" indent="-285750">
              <a:buFont typeface="Arial"/>
              <a:buChar char="•"/>
            </a:pPr>
            <a:endParaRPr lang="ko-KR" altLang="en-US" sz="1400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매입 -&gt; 매입확인 -&gt; 진열 </a:t>
            </a:r>
            <a:r>
              <a:rPr lang="ko-KR" altLang="en-US" sz="1400" dirty="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or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 냉장고</a:t>
            </a:r>
          </a:p>
          <a:p>
            <a:pPr marL="285750" indent="-285750">
              <a:buFont typeface="Arial"/>
              <a:buChar char="•"/>
            </a:pPr>
            <a:endParaRPr lang="ko-KR" altLang="en-US" sz="1400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청소</a:t>
            </a:r>
          </a:p>
          <a:p>
            <a:pPr marL="285750" indent="-285750">
              <a:buFont typeface="Arial"/>
              <a:buChar char="•"/>
            </a:pPr>
            <a:endParaRPr lang="ko-KR" altLang="en-US" sz="1400" dirty="0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근무자 교체</a:t>
            </a:r>
          </a:p>
          <a:p>
            <a:endParaRPr lang="ko-KR" altLang="en-US">
              <a:latin typeface="Malgun Gothic"/>
              <a:ea typeface="Malgun Gothic"/>
            </a:endParaRPr>
          </a:p>
          <a:p>
            <a:endParaRPr lang="ko-KR" altLang="en-US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157DAC-824F-483F-BE45-78BF81B7F106}"/>
              </a:ext>
            </a:extLst>
          </p:cNvPr>
          <p:cNvSpPr txBox="1"/>
          <p:nvPr/>
        </p:nvSpPr>
        <p:spPr>
          <a:xfrm>
            <a:off x="1711434" y="1308537"/>
            <a:ext cx="32862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실제 오전 파트 흐름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09044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119D53-744B-4D22-BEEE-138B23622CB2}"/>
              </a:ext>
            </a:extLst>
          </p:cNvPr>
          <p:cNvSpPr txBox="1"/>
          <p:nvPr/>
        </p:nvSpPr>
        <p:spPr>
          <a:xfrm>
            <a:off x="1869090" y="2403365"/>
            <a:ext cx="833120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오픈: 문 열기-&gt; 시재 확인 </a:t>
            </a:r>
            <a:r>
              <a:rPr lang="ko-KR" altLang="en-US" sz="1400" strike="sngStrike" dirty="0">
                <a:solidFill>
                  <a:srgbClr val="FF0000"/>
                </a:solidFill>
                <a:latin typeface="Malgun Gothic"/>
                <a:ea typeface="Malgun Gothic"/>
                <a:cs typeface="+mn-lt"/>
              </a:rPr>
              <a:t>-&gt; 폐기 확인 </a:t>
            </a:r>
            <a:r>
              <a:rPr lang="en-US" altLang="en-US" sz="1400" strike="sngStrike" dirty="0">
                <a:solidFill>
                  <a:srgbClr val="FF0000"/>
                </a:solidFill>
                <a:latin typeface="Malgun Gothic"/>
                <a:ea typeface="+mn-lt"/>
                <a:cs typeface="+mn-lt"/>
              </a:rPr>
              <a:t>-&gt;</a:t>
            </a:r>
            <a:r>
              <a:rPr lang="ko-KR" altLang="en-US" sz="1400" strike="sngStrike" dirty="0">
                <a:solidFill>
                  <a:srgbClr val="FF0000"/>
                </a:solidFill>
                <a:latin typeface="Malgun Gothic"/>
                <a:ea typeface="Malgun Gothic"/>
                <a:cs typeface="+mn-lt"/>
              </a:rPr>
              <a:t> 밖 진열대 세팅</a:t>
            </a:r>
            <a:endParaRPr lang="ko-KR" sz="1400" strike="sngStrike" dirty="0">
              <a:solidFill>
                <a:srgbClr val="FF0000"/>
              </a:solidFill>
              <a:latin typeface="Malgun Gothic"/>
              <a:ea typeface="Malgun Gothic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ko-KR" altLang="en-US" sz="1400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구입: 상품 스캔 -&gt; 돈 받기 -&gt; 잔돈 주기</a:t>
            </a:r>
          </a:p>
          <a:p>
            <a:r>
              <a:rPr lang="ko-KR" altLang="en-US" sz="1400" strike="sngStrike" dirty="0">
                <a:solidFill>
                  <a:srgbClr val="FF0000"/>
                </a:solidFill>
                <a:latin typeface="Malgun Gothic"/>
                <a:ea typeface="Malgun Gothic"/>
                <a:cs typeface="+mn-lt"/>
              </a:rPr>
              <a:t>(재고 확인 후 일정수준 이하가 되면 진열대에 추가)</a:t>
            </a:r>
          </a:p>
          <a:p>
            <a:pPr marL="285750" indent="-285750">
              <a:buFont typeface="Arial"/>
              <a:buChar char="•"/>
            </a:pPr>
            <a:endParaRPr lang="ko-KR" altLang="en-US" sz="1400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매입 </a:t>
            </a:r>
            <a:r>
              <a:rPr lang="ko-KR" altLang="en-US" sz="1400" strike="sngStrike" dirty="0">
                <a:solidFill>
                  <a:srgbClr val="FF0000"/>
                </a:solidFill>
                <a:latin typeface="Malgun Gothic"/>
                <a:ea typeface="Malgun Gothic"/>
                <a:cs typeface="+mn-lt"/>
              </a:rPr>
              <a:t>-&gt; 매입확인 -&gt; 진열 </a:t>
            </a:r>
            <a:r>
              <a:rPr lang="ko-KR" altLang="en-US" sz="1400" strike="sngStrike" dirty="0" err="1">
                <a:solidFill>
                  <a:srgbClr val="FF0000"/>
                </a:solidFill>
                <a:latin typeface="Malgun Gothic"/>
                <a:ea typeface="Malgun Gothic"/>
                <a:cs typeface="+mn-lt"/>
              </a:rPr>
              <a:t>or</a:t>
            </a:r>
            <a:r>
              <a:rPr lang="ko-KR" altLang="en-US" sz="1400" strike="sngStrike" dirty="0">
                <a:solidFill>
                  <a:srgbClr val="FF0000"/>
                </a:solidFill>
                <a:latin typeface="Malgun Gothic"/>
                <a:ea typeface="Malgun Gothic"/>
                <a:cs typeface="+mn-lt"/>
              </a:rPr>
              <a:t> 냉장고</a:t>
            </a:r>
          </a:p>
          <a:p>
            <a:pPr marL="285750" indent="-285750">
              <a:buFont typeface="Arial"/>
              <a:buChar char="•"/>
            </a:pPr>
            <a:endParaRPr lang="ko-KR" altLang="en-US" sz="1400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청소</a:t>
            </a:r>
          </a:p>
          <a:p>
            <a:pPr marL="285750" indent="-285750">
              <a:buFont typeface="Arial,Sans-Serif"/>
              <a:buChar char="•"/>
            </a:pPr>
            <a:endParaRPr lang="ko-KR" altLang="en-US" sz="1400">
              <a:latin typeface="Malgun Gothic"/>
              <a:ea typeface="Malgun Gothic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근무자</a:t>
            </a:r>
            <a:r>
              <a:rPr lang="ko-KR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 교체</a:t>
            </a:r>
            <a:endParaRPr lang="ko-KR">
              <a:solidFill>
                <a:schemeClr val="bg1"/>
              </a:solidFill>
            </a:endParaRPr>
          </a:p>
          <a:p>
            <a:endParaRPr lang="ko-KR" altLang="en-US">
              <a:latin typeface="Malgun Gothic"/>
              <a:ea typeface="Malgun Gothic"/>
              <a:cs typeface="+mn-lt"/>
            </a:endParaRPr>
          </a:p>
          <a:p>
            <a:endParaRPr lang="ko-KR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157DAC-824F-483F-BE45-78BF81B7F106}"/>
              </a:ext>
            </a:extLst>
          </p:cNvPr>
          <p:cNvSpPr txBox="1"/>
          <p:nvPr/>
        </p:nvSpPr>
        <p:spPr>
          <a:xfrm>
            <a:off x="1711434" y="1308537"/>
            <a:ext cx="32862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Malgun Gothic"/>
                <a:ea typeface="Malgun Gothic"/>
              </a:rPr>
              <a:t>객체화 </a:t>
            </a:r>
            <a:endParaRPr lang="ko-K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50D94-03FB-4005-8848-27245505DE70}"/>
              </a:ext>
            </a:extLst>
          </p:cNvPr>
          <p:cNvSpPr txBox="1"/>
          <p:nvPr/>
        </p:nvSpPr>
        <p:spPr>
          <a:xfrm>
            <a:off x="7591017" y="4564674"/>
            <a:ext cx="254000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</a:rPr>
              <a:t>=&gt; 최대한 간단하게 구현</a:t>
            </a:r>
          </a:p>
        </p:txBody>
      </p:sp>
    </p:spTree>
    <p:extLst>
      <p:ext uri="{BB962C8B-B14F-4D97-AF65-F5344CB8AC3E}">
        <p14:creationId xmlns:p14="http://schemas.microsoft.com/office/powerpoint/2010/main" val="369863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119D53-744B-4D22-BEEE-138B23622CB2}"/>
              </a:ext>
            </a:extLst>
          </p:cNvPr>
          <p:cNvSpPr txBox="1"/>
          <p:nvPr/>
        </p:nvSpPr>
        <p:spPr>
          <a:xfrm>
            <a:off x="1869090" y="2403365"/>
            <a:ext cx="8331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>
              <a:latin typeface="Rockwell"/>
              <a:ea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641937-DA6D-4947-B38B-50EEE4A2FE42}"/>
              </a:ext>
            </a:extLst>
          </p:cNvPr>
          <p:cNvSpPr txBox="1"/>
          <p:nvPr/>
        </p:nvSpPr>
        <p:spPr>
          <a:xfrm>
            <a:off x="1711434" y="1308537"/>
            <a:ext cx="32862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변수</a:t>
            </a:r>
            <a:endParaRPr lang="ko-KR" altLang="en-US" sz="24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68C56-C7FA-4208-9E28-A295F7176822}"/>
              </a:ext>
            </a:extLst>
          </p:cNvPr>
          <p:cNvSpPr txBox="1"/>
          <p:nvPr/>
        </p:nvSpPr>
        <p:spPr>
          <a:xfrm>
            <a:off x="1878383" y="1952937"/>
            <a:ext cx="3487683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sz="1400" dirty="0">
                <a:solidFill>
                  <a:schemeClr val="bg1"/>
                </a:solidFill>
                <a:latin typeface="Rockwell"/>
                <a:ea typeface="Malgun Gothic"/>
                <a:cs typeface="+mn-lt"/>
              </a:rPr>
              <a:t>손님</a:t>
            </a:r>
            <a:r>
              <a:rPr lang="en-US" altLang="ko-KR" sz="1400" dirty="0">
                <a:solidFill>
                  <a:schemeClr val="bg1"/>
                </a:solidFill>
                <a:latin typeface="Rockwell"/>
                <a:ea typeface="Malgun Gothic"/>
                <a:cs typeface="+mn-lt"/>
              </a:rPr>
              <a:t>(int)</a:t>
            </a:r>
            <a:endParaRPr lang="ko-KR" altLang="en-US" sz="1400" dirty="0">
              <a:solidFill>
                <a:schemeClr val="bg1"/>
              </a:solidFill>
              <a:ea typeface="Malgun Gothic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Rockwell"/>
                <a:ea typeface="Malgun Gothic"/>
                <a:cs typeface="+mn-lt"/>
              </a:rPr>
              <a:t>방문 수</a:t>
            </a:r>
            <a:endParaRPr lang="ko-KR" sz="1400" dirty="0">
              <a:solidFill>
                <a:schemeClr val="bg1"/>
              </a:solidFill>
              <a:latin typeface="Rockwell"/>
              <a:ea typeface="Malgun Gothic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endParaRPr lang="ko-KR" altLang="en-US" sz="1400" dirty="0">
              <a:solidFill>
                <a:schemeClr val="bg1"/>
              </a:solidFill>
              <a:latin typeface="Rockwell"/>
              <a:ea typeface="Malgun Gothic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Rockwell"/>
                <a:ea typeface="Malgun Gothic"/>
                <a:cs typeface="+mn-lt"/>
              </a:rPr>
              <a:t>돈(</a:t>
            </a:r>
            <a:r>
              <a:rPr lang="ko-KR" altLang="en-US" sz="1400" dirty="0" err="1">
                <a:solidFill>
                  <a:schemeClr val="bg1"/>
                </a:solidFill>
                <a:latin typeface="Rockwell"/>
                <a:ea typeface="Malgun Gothic"/>
                <a:cs typeface="+mn-lt"/>
              </a:rPr>
              <a:t>int</a:t>
            </a:r>
            <a:r>
              <a:rPr lang="ko-KR" altLang="en-US" sz="1400" dirty="0">
                <a:solidFill>
                  <a:schemeClr val="bg1"/>
                </a:solidFill>
                <a:latin typeface="Rockwell"/>
                <a:ea typeface="Malgun Gothic"/>
                <a:cs typeface="+mn-lt"/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Rockwell"/>
                <a:ea typeface="Malgun Gothic"/>
                <a:cs typeface="+mn-lt"/>
              </a:rPr>
              <a:t>시재 확인 금액</a:t>
            </a:r>
          </a:p>
          <a:p>
            <a:pPr marL="742950" lvl="1" indent="-285750">
              <a:buFont typeface="Arial"/>
              <a:buChar char="•"/>
            </a:pPr>
            <a:r>
              <a:rPr lang="ko-KR" altLang="en-US" sz="1400" dirty="0" err="1">
                <a:solidFill>
                  <a:schemeClr val="bg1"/>
                </a:solidFill>
                <a:latin typeface="Rockwell"/>
                <a:ea typeface="Malgun Gothic"/>
                <a:cs typeface="+mn-lt"/>
              </a:rPr>
              <a:t>포스기</a:t>
            </a:r>
            <a:r>
              <a:rPr lang="ko-KR" altLang="en-US" sz="1400" dirty="0">
                <a:solidFill>
                  <a:schemeClr val="bg1"/>
                </a:solidFill>
                <a:latin typeface="Rockwell"/>
                <a:ea typeface="Malgun Gothic"/>
                <a:cs typeface="+mn-lt"/>
              </a:rPr>
              <a:t> 돈</a:t>
            </a:r>
            <a:endParaRPr lang="ko-KR" altLang="en-US" sz="1400" dirty="0">
              <a:solidFill>
                <a:schemeClr val="bg1"/>
              </a:solidFill>
              <a:ea typeface="Malgun Gothic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Rockwell"/>
                <a:ea typeface="Malgun Gothic"/>
                <a:cs typeface="+mn-lt"/>
              </a:rPr>
              <a:t>결제 금액</a:t>
            </a:r>
            <a:endParaRPr lang="ko-KR" sz="1400" dirty="0">
              <a:solidFill>
                <a:schemeClr val="bg1"/>
              </a:solidFill>
              <a:latin typeface="Rockwell"/>
              <a:ea typeface="Malgun Gothic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Rockwell"/>
                <a:ea typeface="Malgun Gothic"/>
                <a:cs typeface="+mn-lt"/>
              </a:rPr>
              <a:t>받은 금액</a:t>
            </a:r>
            <a:endParaRPr lang="ko-KR" sz="1400" dirty="0">
              <a:solidFill>
                <a:schemeClr val="bg1"/>
              </a:solidFill>
              <a:ea typeface="Malgun Gothic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Rockwell"/>
                <a:ea typeface="Malgun Gothic"/>
                <a:cs typeface="+mn-lt"/>
              </a:rPr>
              <a:t>거스름 돈</a:t>
            </a:r>
          </a:p>
          <a:p>
            <a:pPr marL="285750" indent="-285750">
              <a:buFont typeface="Arial"/>
              <a:buChar char="•"/>
            </a:pPr>
            <a:endParaRPr lang="ko-KR" altLang="en-US" sz="1400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ko-KR" altLang="en-US" sz="1400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endParaRPr lang="ko-KR" altLang="en-US" sz="1400">
              <a:solidFill>
                <a:schemeClr val="bg1"/>
              </a:solidFill>
              <a:latin typeface="Rockwell" panose="02060603020205020403"/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8738C-CC73-4FB4-BB32-EB37D7D47348}"/>
              </a:ext>
            </a:extLst>
          </p:cNvPr>
          <p:cNvSpPr txBox="1"/>
          <p:nvPr/>
        </p:nvSpPr>
        <p:spPr>
          <a:xfrm>
            <a:off x="3839779" y="23122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>
              <a:latin typeface="Rockwell"/>
              <a:ea typeface="맑은 고딕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D56F3-5B74-4CA7-B705-50E03928799D}"/>
              </a:ext>
            </a:extLst>
          </p:cNvPr>
          <p:cNvSpPr txBox="1"/>
          <p:nvPr/>
        </p:nvSpPr>
        <p:spPr>
          <a:xfrm>
            <a:off x="5391657" y="1767082"/>
            <a:ext cx="4950371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 dirty="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endParaRPr lang="ko-KR" sz="1400" dirty="0">
              <a:solidFill>
                <a:schemeClr val="bg1"/>
              </a:solidFill>
              <a:latin typeface="Rockwell"/>
              <a:ea typeface="Malgun Gothic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sz="1400" dirty="0">
                <a:solidFill>
                  <a:schemeClr val="bg1"/>
                </a:solidFill>
                <a:latin typeface="Rockwell"/>
                <a:ea typeface="Malgun Gothic"/>
                <a:cs typeface="Arial"/>
              </a:rPr>
              <a:t>상품</a:t>
            </a:r>
            <a:r>
              <a:rPr lang="en-US" sz="1400" dirty="0">
                <a:solidFill>
                  <a:schemeClr val="bg1"/>
                </a:solidFill>
                <a:latin typeface="Rockwell"/>
                <a:ea typeface="+mn-lt"/>
                <a:cs typeface="Arial"/>
              </a:rPr>
              <a:t>(2</a:t>
            </a:r>
            <a:r>
              <a:rPr lang="ko-KR" altLang="en-US" sz="1400" dirty="0">
                <a:solidFill>
                  <a:schemeClr val="bg1"/>
                </a:solidFill>
                <a:latin typeface="Rockwell"/>
                <a:ea typeface="+mn-lt"/>
                <a:cs typeface="Arial"/>
              </a:rPr>
              <a:t>차</a:t>
            </a:r>
            <a:r>
              <a:rPr lang="en-US" sz="1400" dirty="0">
                <a:solidFill>
                  <a:schemeClr val="bg1"/>
                </a:solidFill>
                <a:latin typeface="Rockwell"/>
                <a:ea typeface="+mn-lt"/>
                <a:cs typeface="Arial"/>
              </a:rPr>
              <a:t> </a:t>
            </a:r>
            <a:r>
              <a:rPr lang="ko-KR" altLang="en-US" sz="1400" dirty="0">
                <a:solidFill>
                  <a:schemeClr val="bg1"/>
                </a:solidFill>
                <a:latin typeface="Rockwell"/>
                <a:ea typeface="+mn-lt"/>
                <a:cs typeface="Arial"/>
              </a:rPr>
              <a:t>배열</a:t>
            </a:r>
            <a:r>
              <a:rPr lang="en-US" sz="1400" dirty="0">
                <a:solidFill>
                  <a:schemeClr val="bg1"/>
                </a:solidFill>
                <a:latin typeface="Rockwell"/>
                <a:ea typeface="+mn-lt"/>
                <a:cs typeface="Arial"/>
              </a:rPr>
              <a:t>)</a:t>
            </a:r>
            <a:endParaRPr lang="ko-KR" sz="1400" dirty="0">
              <a:solidFill>
                <a:schemeClr val="bg1"/>
              </a:solidFill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ko-KR" sz="1400" dirty="0">
                <a:solidFill>
                  <a:schemeClr val="bg1"/>
                </a:solidFill>
                <a:latin typeface="Rockwell"/>
                <a:ea typeface="Malgun Gothic"/>
                <a:cs typeface="Arial"/>
              </a:rPr>
              <a:t>상품명</a:t>
            </a:r>
            <a:endParaRPr lang="ko-KR" sz="1400" dirty="0">
              <a:solidFill>
                <a:schemeClr val="bg1"/>
              </a:solidFill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ko-KR" sz="1400" dirty="0">
                <a:solidFill>
                  <a:schemeClr val="bg1"/>
                </a:solidFill>
                <a:latin typeface="Rockwell"/>
                <a:ea typeface="Malgun Gothic"/>
                <a:cs typeface="Arial"/>
              </a:rPr>
              <a:t>가격</a:t>
            </a:r>
            <a:endParaRPr lang="ko-KR" sz="1400" dirty="0">
              <a:solidFill>
                <a:schemeClr val="bg1"/>
              </a:solidFill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ko-KR" sz="1400" dirty="0">
                <a:solidFill>
                  <a:schemeClr val="bg1"/>
                </a:solidFill>
                <a:latin typeface="Rockwell"/>
                <a:ea typeface="Malgun Gothic"/>
                <a:cs typeface="Arial"/>
              </a:rPr>
              <a:t>재고 수</a:t>
            </a:r>
            <a:endParaRPr lang="ko-KR" sz="1400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ko-KR" sz="1400" dirty="0">
              <a:solidFill>
                <a:srgbClr val="FFFFFF"/>
              </a:solidFill>
              <a:ea typeface="Malgun Gothic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sz="1400" dirty="0">
                <a:solidFill>
                  <a:schemeClr val="bg1"/>
                </a:solidFill>
                <a:latin typeface="Rockwell"/>
                <a:ea typeface="Malgun Gothic"/>
                <a:cs typeface="Arial"/>
              </a:rPr>
              <a:t>시간</a:t>
            </a:r>
            <a:r>
              <a:rPr lang="en-US" sz="1400" dirty="0">
                <a:solidFill>
                  <a:schemeClr val="bg1"/>
                </a:solidFill>
                <a:latin typeface="Rockwell"/>
                <a:ea typeface="Malgun Gothic"/>
                <a:cs typeface="Arial"/>
              </a:rPr>
              <a:t>(int) </a:t>
            </a:r>
            <a:endParaRPr lang="ko-KR" sz="1400" dirty="0">
              <a:solidFill>
                <a:schemeClr val="bg1"/>
              </a:solidFill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Rockwell"/>
                <a:ea typeface="Malgun Gothic"/>
                <a:cs typeface="Arial"/>
              </a:rPr>
              <a:t>시</a:t>
            </a:r>
            <a:r>
              <a:rPr lang="en-US" sz="1400" dirty="0">
                <a:solidFill>
                  <a:schemeClr val="bg1"/>
                </a:solidFill>
                <a:latin typeface="Rockwell"/>
                <a:ea typeface="Malgun Gothic"/>
                <a:cs typeface="Arial"/>
              </a:rPr>
              <a:t> : 6</a:t>
            </a:r>
            <a:r>
              <a:rPr lang="ko-KR" altLang="en-US" sz="1400" dirty="0">
                <a:solidFill>
                  <a:schemeClr val="bg1"/>
                </a:solidFill>
                <a:latin typeface="Rockwell"/>
                <a:ea typeface="Malgun Gothic"/>
                <a:cs typeface="Arial"/>
              </a:rPr>
              <a:t>시(오픈)</a:t>
            </a:r>
            <a:r>
              <a:rPr lang="en-US" sz="1400" dirty="0">
                <a:solidFill>
                  <a:schemeClr val="bg1"/>
                </a:solidFill>
                <a:latin typeface="Rockwell"/>
                <a:ea typeface="Malgun Gothic"/>
                <a:cs typeface="Arial"/>
              </a:rPr>
              <a:t>~13</a:t>
            </a:r>
            <a:r>
              <a:rPr lang="ko-KR" altLang="en-US" sz="1400" dirty="0">
                <a:solidFill>
                  <a:schemeClr val="bg1"/>
                </a:solidFill>
                <a:latin typeface="Rockwell"/>
                <a:ea typeface="Malgun Gothic"/>
                <a:cs typeface="Arial"/>
              </a:rPr>
              <a:t>시(근무자 교체 = 게임종료)</a:t>
            </a:r>
            <a:r>
              <a:rPr lang="en-US" sz="1400" dirty="0">
                <a:solidFill>
                  <a:schemeClr val="bg1"/>
                </a:solidFill>
                <a:latin typeface="Rockwell"/>
                <a:ea typeface="Malgun Gothic"/>
                <a:cs typeface="Arial"/>
              </a:rPr>
              <a:t> </a:t>
            </a: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Rockwell"/>
                <a:ea typeface="Malgun Gothic"/>
                <a:cs typeface="Arial"/>
              </a:rPr>
              <a:t>분</a:t>
            </a:r>
            <a:r>
              <a:rPr lang="en-US" sz="1400" dirty="0">
                <a:solidFill>
                  <a:schemeClr val="bg1"/>
                </a:solidFill>
                <a:latin typeface="Rockwell"/>
                <a:ea typeface="Malgun Gothic"/>
                <a:cs typeface="Arial"/>
              </a:rPr>
              <a:t> : 30</a:t>
            </a:r>
            <a:r>
              <a:rPr lang="ko-KR" altLang="en-US" sz="1400" dirty="0" err="1">
                <a:solidFill>
                  <a:schemeClr val="bg1"/>
                </a:solidFill>
                <a:latin typeface="Rockwell"/>
                <a:ea typeface="Malgun Gothic"/>
                <a:cs typeface="Arial"/>
              </a:rPr>
              <a:t>분씩</a:t>
            </a:r>
            <a:r>
              <a:rPr lang="en-US" sz="1400" dirty="0">
                <a:solidFill>
                  <a:schemeClr val="bg1"/>
                </a:solidFill>
                <a:latin typeface="Rockwell"/>
                <a:ea typeface="Malgun Gothic"/>
                <a:cs typeface="Arial"/>
              </a:rPr>
              <a:t> </a:t>
            </a:r>
            <a:r>
              <a:rPr lang="ko-KR" altLang="en-US" sz="1400" dirty="0">
                <a:solidFill>
                  <a:schemeClr val="bg1"/>
                </a:solidFill>
                <a:latin typeface="Rockwell"/>
                <a:ea typeface="Malgun Gothic"/>
                <a:cs typeface="Arial"/>
              </a:rPr>
              <a:t>증가</a:t>
            </a:r>
            <a:r>
              <a:rPr lang="ko-KR" sz="1400" dirty="0">
                <a:solidFill>
                  <a:schemeClr val="bg1"/>
                </a:solidFill>
                <a:latin typeface="Arial"/>
                <a:ea typeface="Malgun Gothic"/>
                <a:cs typeface="Arial"/>
              </a:rPr>
              <a:t> </a:t>
            </a: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endParaRPr lang="ko-KR" altLang="en-US" sz="1400" dirty="0">
              <a:solidFill>
                <a:schemeClr val="bg1"/>
              </a:solidFill>
              <a:latin typeface="Arial"/>
              <a:ea typeface="Malgun Gothic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sz="1400" dirty="0">
                <a:solidFill>
                  <a:schemeClr val="bg1"/>
                </a:solidFill>
                <a:latin typeface="Arial"/>
                <a:ea typeface="Malgun Gothic"/>
                <a:cs typeface="Arial"/>
              </a:rPr>
              <a:t>문</a:t>
            </a:r>
            <a:r>
              <a:rPr lang="en-US" sz="1400" dirty="0">
                <a:solidFill>
                  <a:schemeClr val="bg1"/>
                </a:solidFill>
                <a:latin typeface="Arial"/>
                <a:ea typeface="Malgun Gothic"/>
                <a:cs typeface="Arial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Arial"/>
                <a:ea typeface="Malgun Gothic"/>
                <a:cs typeface="Arial"/>
              </a:rPr>
              <a:t>boolean</a:t>
            </a:r>
            <a:r>
              <a:rPr lang="en-US" sz="1400" dirty="0">
                <a:solidFill>
                  <a:schemeClr val="bg1"/>
                </a:solidFill>
                <a:latin typeface="Arial"/>
                <a:ea typeface="Malgun Gothic"/>
                <a:cs typeface="Arial"/>
              </a:rPr>
              <a:t>)</a:t>
            </a:r>
            <a:endParaRPr lang="ko-KR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endParaRPr lang="ko-KR" sz="1400" dirty="0">
              <a:solidFill>
                <a:srgbClr val="FFFFFF"/>
              </a:solidFill>
              <a:latin typeface="Arial"/>
              <a:ea typeface="Malgun Gothic"/>
              <a:cs typeface="Arial"/>
            </a:endParaRPr>
          </a:p>
          <a:p>
            <a:pPr>
              <a:buFont typeface="Arial"/>
              <a:buChar char="•"/>
            </a:pPr>
            <a:endParaRPr lang="ko-KR" sz="1400" dirty="0">
              <a:solidFill>
                <a:srgbClr val="FFFFFF"/>
              </a:solidFill>
              <a:latin typeface="Arial"/>
              <a:ea typeface="Malgun Gothic"/>
              <a:cs typeface="Arial"/>
            </a:endParaRPr>
          </a:p>
          <a:p>
            <a:pPr lvl="1"/>
            <a:endParaRPr lang="ko-KR" altLang="en-US" sz="1400" dirty="0">
              <a:solidFill>
                <a:srgbClr val="FFFFFF"/>
              </a:solidFill>
              <a:latin typeface="Arial"/>
              <a:ea typeface="Malgun Gothic"/>
              <a:cs typeface="Arial"/>
            </a:endParaRPr>
          </a:p>
          <a:p>
            <a:pPr marL="742950" lvl="1" indent="-285750">
              <a:buFont typeface="Arial"/>
              <a:buChar char="•"/>
            </a:pPr>
            <a:endParaRPr lang="en-US" altLang="ko-KR" sz="1400" dirty="0">
              <a:solidFill>
                <a:srgbClr val="FFFFFF"/>
              </a:solidFill>
              <a:latin typeface="Rockwell" panose="02060603020205020403"/>
              <a:ea typeface="Malgun Gothic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altLang="ko-KR" sz="1400">
              <a:solidFill>
                <a:srgbClr val="000000"/>
              </a:solidFill>
              <a:latin typeface="Rockwell" panose="02060603020205020403"/>
              <a:ea typeface="Malgun Gothic"/>
              <a:cs typeface="Arial"/>
            </a:endParaRPr>
          </a:p>
          <a:p>
            <a:endParaRPr lang="ko-KR" altLang="en-US" sz="1400">
              <a:solidFill>
                <a:schemeClr val="bg1"/>
              </a:solidFill>
              <a:latin typeface="Malgun Gothic"/>
              <a:ea typeface="Malgun Gothic"/>
            </a:endParaRPr>
          </a:p>
          <a:p>
            <a:endParaRPr lang="ko-KR" altLang="en-US" sz="1400">
              <a:solidFill>
                <a:schemeClr val="bg1"/>
              </a:solidFill>
              <a:latin typeface="Rockwell" panose="02060603020205020403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8223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119D53-744B-4D22-BEEE-138B23622CB2}"/>
              </a:ext>
            </a:extLst>
          </p:cNvPr>
          <p:cNvSpPr txBox="1"/>
          <p:nvPr/>
        </p:nvSpPr>
        <p:spPr>
          <a:xfrm>
            <a:off x="1869090" y="2403365"/>
            <a:ext cx="8331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>
              <a:latin typeface="Rockwell"/>
              <a:ea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641937-DA6D-4947-B38B-50EEE4A2FE42}"/>
              </a:ext>
            </a:extLst>
          </p:cNvPr>
          <p:cNvSpPr txBox="1"/>
          <p:nvPr/>
        </p:nvSpPr>
        <p:spPr>
          <a:xfrm>
            <a:off x="1711434" y="1308537"/>
            <a:ext cx="32862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메소드</a:t>
            </a:r>
            <a:endParaRPr lang="ko-KR" altLang="en-US" sz="24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68C56-C7FA-4208-9E28-A295F7176822}"/>
              </a:ext>
            </a:extLst>
          </p:cNvPr>
          <p:cNvSpPr txBox="1"/>
          <p:nvPr/>
        </p:nvSpPr>
        <p:spPr>
          <a:xfrm>
            <a:off x="1869090" y="2017986"/>
            <a:ext cx="3487683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 sz="1400" dirty="0" err="1">
                <a:solidFill>
                  <a:schemeClr val="bg1"/>
                </a:solidFill>
                <a:latin typeface="Rockwell"/>
                <a:ea typeface="Malgun Gothic"/>
                <a:cs typeface="+mn-lt"/>
              </a:rPr>
              <a:t>오픈</a:t>
            </a:r>
            <a:endParaRPr lang="en-US" altLang="ko-KR" sz="1400">
              <a:solidFill>
                <a:schemeClr val="bg1"/>
              </a:solidFill>
              <a:latin typeface="Rockwell"/>
              <a:ea typeface="Malgun Gothic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Rockwell"/>
                <a:ea typeface="Malgun Gothic"/>
                <a:cs typeface="+mn-lt"/>
              </a:rPr>
              <a:t>문</a:t>
            </a:r>
            <a:r>
              <a:rPr lang="en-US" sz="1400" dirty="0">
                <a:solidFill>
                  <a:schemeClr val="bg1"/>
                </a:solidFill>
                <a:latin typeface="Rockwell"/>
                <a:ea typeface="Malgun Gothic"/>
                <a:cs typeface="+mn-lt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Rockwell"/>
                <a:ea typeface="Malgun Gothic"/>
                <a:cs typeface="+mn-lt"/>
              </a:rPr>
              <a:t>열기</a:t>
            </a:r>
            <a:endParaRPr lang="en-US" sz="1400" dirty="0" err="1">
              <a:solidFill>
                <a:schemeClr val="bg1"/>
              </a:solidFill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Rockwell"/>
                <a:ea typeface="Malgun Gothic"/>
                <a:cs typeface="+mn-lt"/>
              </a:rPr>
              <a:t>시재</a:t>
            </a:r>
            <a:r>
              <a:rPr lang="en-US" sz="1400" dirty="0">
                <a:solidFill>
                  <a:schemeClr val="bg1"/>
                </a:solidFill>
                <a:latin typeface="Rockwell"/>
                <a:ea typeface="Malgun Gothic"/>
                <a:cs typeface="+mn-lt"/>
              </a:rPr>
              <a:t> </a:t>
            </a:r>
            <a:r>
              <a:rPr lang="en-US" sz="1400" dirty="0" err="1">
                <a:solidFill>
                  <a:schemeClr val="bg1"/>
                </a:solidFill>
                <a:latin typeface="Rockwell"/>
                <a:ea typeface="Malgun Gothic"/>
                <a:cs typeface="+mn-lt"/>
              </a:rPr>
              <a:t>확인</a:t>
            </a:r>
            <a:endParaRPr lang="en-US" sz="1400" dirty="0" err="1">
              <a:solidFill>
                <a:schemeClr val="bg1"/>
              </a:solidFill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endParaRPr lang="ko-KR" altLang="en-US" sz="1400" dirty="0">
              <a:solidFill>
                <a:schemeClr val="bg1"/>
              </a:solidFill>
              <a:ea typeface="Malgun Gothic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구입</a:t>
            </a:r>
            <a:endParaRPr lang="en-US" altLang="ko-KR" sz="1400" dirty="0">
              <a:solidFill>
                <a:schemeClr val="bg1"/>
              </a:solidFill>
              <a:latin typeface="Rockwell"/>
              <a:ea typeface="Malgun Gothic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상품 스캔</a:t>
            </a:r>
            <a:endParaRPr lang="en-US" altLang="ko-KR" sz="1400" dirty="0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Rockwell"/>
                <a:ea typeface="+mn-lt"/>
                <a:cs typeface="+mn-lt"/>
              </a:rPr>
              <a:t>계산</a:t>
            </a: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(돈 받기, 거스름 돈</a:t>
            </a:r>
            <a:r>
              <a:rPr lang="ko-KR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 주기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Rockwell"/>
              <a:ea typeface="Malgun Gothic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altLang="ko-KR" sz="1400" dirty="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재고</a:t>
            </a:r>
            <a:r>
              <a:rPr lang="en-US" altLang="ko-KR" sz="1400" dirty="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 수 </a:t>
            </a:r>
            <a:r>
              <a:rPr lang="en-US" altLang="ko-KR" sz="1400" dirty="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변경</a:t>
            </a:r>
            <a:endParaRPr lang="en-US" altLang="ko-KR" sz="1400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ko-KR" altLang="en-US" sz="1400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sz="1400" dirty="0">
                <a:solidFill>
                  <a:schemeClr val="bg1"/>
                </a:solidFill>
                <a:latin typeface="Rockwell"/>
                <a:ea typeface="Malgun Gothic"/>
              </a:rPr>
              <a:t>매입(10시에 실행됨)</a:t>
            </a:r>
            <a:endParaRPr lang="en-US" altLang="ko-KR" sz="1400" dirty="0">
              <a:solidFill>
                <a:schemeClr val="bg1"/>
              </a:solidFill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ko-KR" sz="1400" dirty="0">
                <a:solidFill>
                  <a:schemeClr val="bg1"/>
                </a:solidFill>
                <a:latin typeface="Arial"/>
                <a:ea typeface="Malgun Gothic"/>
                <a:cs typeface="Arial"/>
              </a:rPr>
              <a:t>재고 수 변경</a:t>
            </a:r>
            <a:endParaRPr lang="ko-KR" dirty="0"/>
          </a:p>
          <a:p>
            <a:endParaRPr lang="ko-KR" altLang="en-US" sz="1400">
              <a:solidFill>
                <a:schemeClr val="bg1"/>
              </a:solidFill>
              <a:latin typeface="Malgun Gothic"/>
              <a:ea typeface="Malgun Gothic"/>
            </a:endParaRPr>
          </a:p>
          <a:p>
            <a:endParaRPr lang="ko-KR" altLang="en-US" sz="14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8738C-CC73-4FB4-BB32-EB37D7D47348}"/>
              </a:ext>
            </a:extLst>
          </p:cNvPr>
          <p:cNvSpPr txBox="1"/>
          <p:nvPr/>
        </p:nvSpPr>
        <p:spPr>
          <a:xfrm>
            <a:off x="3839779" y="23122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>
              <a:latin typeface="Rockwell"/>
              <a:ea typeface="맑은 고딕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D56F3-5B74-4CA7-B705-50E03928799D}"/>
              </a:ext>
            </a:extLst>
          </p:cNvPr>
          <p:cNvSpPr txBox="1"/>
          <p:nvPr/>
        </p:nvSpPr>
        <p:spPr>
          <a:xfrm>
            <a:off x="5363779" y="2087258"/>
            <a:ext cx="3487683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ko-KR" altLang="en-US" sz="1400" dirty="0">
              <a:solidFill>
                <a:schemeClr val="bg1"/>
              </a:solidFill>
              <a:latin typeface="Rockwell"/>
              <a:ea typeface="Malgun Gothic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sz="1400" dirty="0">
                <a:solidFill>
                  <a:schemeClr val="bg1"/>
                </a:solidFill>
                <a:latin typeface="Malgun Gothic"/>
                <a:ea typeface="Malgun Gothic"/>
                <a:cs typeface="Arial"/>
              </a:rPr>
              <a:t>현재 상태 확인</a:t>
            </a:r>
            <a:endParaRPr lang="en-US" sz="1400" dirty="0">
              <a:solidFill>
                <a:schemeClr val="bg1"/>
              </a:solidFill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ko-KR" sz="1400" dirty="0">
                <a:solidFill>
                  <a:schemeClr val="bg1"/>
                </a:solidFill>
                <a:latin typeface="Malgun Gothic"/>
                <a:ea typeface="Malgun Gothic"/>
                <a:cs typeface="Arial"/>
              </a:rPr>
              <a:t>손님</a:t>
            </a:r>
            <a:endParaRPr lang="en-US" sz="1400" dirty="0">
              <a:solidFill>
                <a:schemeClr val="bg1"/>
              </a:solidFill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ko-KR" sz="1400" dirty="0">
                <a:solidFill>
                  <a:schemeClr val="bg1"/>
                </a:solidFill>
                <a:latin typeface="Malgun Gothic"/>
                <a:ea typeface="Malgun Gothic"/>
                <a:cs typeface="Arial"/>
              </a:rPr>
              <a:t>돈</a:t>
            </a:r>
            <a:endParaRPr lang="en-US" sz="1400" dirty="0">
              <a:solidFill>
                <a:schemeClr val="bg1"/>
              </a:solidFill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ko-KR" sz="1400" dirty="0">
                <a:solidFill>
                  <a:schemeClr val="bg1"/>
                </a:solidFill>
                <a:latin typeface="Malgun Gothic"/>
                <a:ea typeface="Malgun Gothic"/>
                <a:cs typeface="Arial"/>
              </a:rPr>
              <a:t>상품</a:t>
            </a:r>
            <a:endParaRPr lang="en-US" sz="1400" dirty="0">
              <a:solidFill>
                <a:schemeClr val="bg1"/>
              </a:solidFill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ko-KR" sz="1400" dirty="0">
                <a:solidFill>
                  <a:schemeClr val="bg1"/>
                </a:solidFill>
                <a:latin typeface="Malgun Gothic"/>
                <a:ea typeface="Malgun Gothic"/>
                <a:cs typeface="Arial"/>
              </a:rPr>
              <a:t>시간</a:t>
            </a:r>
            <a:endParaRPr lang="en-US" sz="1400" dirty="0">
              <a:solidFill>
                <a:schemeClr val="bg1"/>
              </a:solidFill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ko-KR" sz="1400" dirty="0">
                <a:solidFill>
                  <a:schemeClr val="bg1"/>
                </a:solidFill>
                <a:latin typeface="Malgun Gothic"/>
                <a:ea typeface="Malgun Gothic"/>
                <a:cs typeface="Arial"/>
              </a:rPr>
              <a:t>문</a:t>
            </a:r>
            <a:endParaRPr lang="en-US" sz="1400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ko-KR" altLang="en-US" sz="1400" dirty="0">
              <a:solidFill>
                <a:schemeClr val="bg1"/>
              </a:solidFill>
              <a:latin typeface="Malgun Gothic"/>
              <a:ea typeface="Malgun Gothic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Malgun Gothic"/>
                <a:ea typeface="Malgun Gothic"/>
                <a:cs typeface="Arial"/>
              </a:rPr>
              <a:t>청소 (오픈부터 2시간마다 실행됨)</a:t>
            </a:r>
            <a:endParaRPr lang="ko-KR" dirty="0">
              <a:solidFill>
                <a:schemeClr val="bg1"/>
              </a:solidFill>
              <a:latin typeface="Rockwell"/>
              <a:ea typeface="맑은 고딕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ko-KR" altLang="en-US" sz="1400" dirty="0">
              <a:solidFill>
                <a:schemeClr val="bg1"/>
              </a:solidFill>
              <a:latin typeface="Malgun Gothic"/>
              <a:ea typeface="Malgun Gothic"/>
              <a:cs typeface="Arial"/>
            </a:endParaRPr>
          </a:p>
          <a:p>
            <a:pPr marL="742950" lvl="1" indent="-285750">
              <a:buFont typeface="Arial,Sans-Serif"/>
              <a:buChar char="•"/>
            </a:pPr>
            <a:endParaRPr lang="ko-KR" altLang="en-US" sz="1400" dirty="0">
              <a:solidFill>
                <a:schemeClr val="bg1"/>
              </a:solidFill>
              <a:latin typeface="Malgun Gothic"/>
              <a:ea typeface="Malgun Gothic"/>
              <a:cs typeface="Arial"/>
            </a:endParaRPr>
          </a:p>
          <a:p>
            <a:pPr lvl="1"/>
            <a:endParaRPr lang="ko-KR" altLang="en-US" sz="1400" dirty="0">
              <a:solidFill>
                <a:schemeClr val="bg1"/>
              </a:solidFill>
              <a:latin typeface="Malgun Gothic"/>
              <a:ea typeface="Malgun Gothic"/>
              <a:cs typeface="Arial"/>
            </a:endParaRPr>
          </a:p>
          <a:p>
            <a:pPr marL="742950" lvl="1" indent="-285750">
              <a:buFont typeface="Arial,Sans-Serif"/>
              <a:buChar char="•"/>
            </a:pPr>
            <a:endParaRPr lang="en-US" altLang="ko-KR" sz="1400" dirty="0">
              <a:solidFill>
                <a:srgbClr val="000000"/>
              </a:solidFill>
              <a:latin typeface="Rockwell"/>
              <a:ea typeface="Malgun Gothic"/>
              <a:cs typeface="Arial"/>
            </a:endParaRPr>
          </a:p>
          <a:p>
            <a:pPr marL="742950" lvl="1" indent="-285750">
              <a:buFont typeface="Arial"/>
              <a:buChar char="•"/>
            </a:pPr>
            <a:endParaRPr lang="en-US" altLang="ko-KR" sz="1400">
              <a:solidFill>
                <a:srgbClr val="FFFFFF"/>
              </a:solidFill>
              <a:latin typeface="Rockwell"/>
              <a:ea typeface="Malgun Gothic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altLang="ko-KR" sz="1400">
              <a:solidFill>
                <a:srgbClr val="000000"/>
              </a:solidFill>
              <a:latin typeface="Rockwell"/>
              <a:ea typeface="Malgun Gothic"/>
              <a:cs typeface="Arial"/>
            </a:endParaRPr>
          </a:p>
          <a:p>
            <a:endParaRPr lang="ko-KR" altLang="en-US" sz="1400">
              <a:solidFill>
                <a:srgbClr val="FFFFFF"/>
              </a:solidFill>
              <a:latin typeface="Malgun Gothic"/>
              <a:ea typeface="Malgun Gothic"/>
            </a:endParaRPr>
          </a:p>
          <a:p>
            <a:endParaRPr lang="ko-KR" altLang="en-US" sz="1400">
              <a:solidFill>
                <a:schemeClr val="bg1"/>
              </a:solidFill>
              <a:latin typeface="Rockwell" panose="02060603020205020403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9705155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5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Atlas</vt:lpstr>
      <vt:lpstr>편의점 아르바이트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609</cp:revision>
  <dcterms:created xsi:type="dcterms:W3CDTF">2020-02-04T10:11:29Z</dcterms:created>
  <dcterms:modified xsi:type="dcterms:W3CDTF">2020-02-05T09:55:14Z</dcterms:modified>
</cp:coreProperties>
</file>