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6D7B-9DDD-4309-0347-5FB14CB4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2D0FF-87E8-ED5E-1053-CFD6253E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5755-88A6-613C-9B2A-D6A070D3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27BDB-B623-A22F-FBDF-5029D270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0991-E835-A9BD-207B-681CC3BE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3A8B-9CC1-0B45-0E6E-6847FC3F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D0383-63F4-2DB9-4675-03606AB9F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1899-FFCC-A2E4-F46B-4E96FA60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1113-E3DD-F350-BEA4-4DF618B7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A656C-86E2-32B7-A163-A3BFAC6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CD623-7966-EC32-CEAB-CEC486D5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E1254-321B-1117-D51C-F7363895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510B6-5DEB-6E09-4644-7C1D740C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C78A-8F7A-FA4E-34EE-F416AFD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2885E-64D9-9672-2888-50025D6E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55CB-E34F-57B4-516E-B447C549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0C14-A1EA-03A2-7094-CB95F1E9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2F89A-4D6A-8CBC-3339-4E6F794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9EFB-3A89-DA92-69BC-A8E7FF0B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A61A-0237-9818-5A0D-D5AFD2AD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464A-A159-057F-D86D-371BB05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9CEA-D05E-3C64-9A9A-1A6E8C1A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6BD0-3118-BC0E-569E-E90FCCC2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7958-1E9E-D402-E404-CD57C246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A16D-359D-67C3-C4EB-46C5331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7168-C3DA-56DE-1608-BA06687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02F5-8CB4-5C5D-8928-CA18AF28C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C7F5-16B2-DBCE-CFE6-78073D8F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1FC75-411C-6473-7D34-C81CE210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CD3D-6A1D-70CB-116E-5E7A537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81F9-1681-9830-4156-39E5D6A7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7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F3C2-D069-B078-D603-DE9A7BD3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581D-70FF-A098-849E-20B437A2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1375F-0302-9199-4A4E-838EB2FB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45FA0-5DA4-6AA4-95ED-4F4AAE322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05E2F-678A-0C70-0526-9D4CFF491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3D34E-8B0F-CCC4-8DC8-E067867B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F1288-089F-6280-FDD1-8EDA3955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D934-C835-00F4-B6E2-63963C72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0459-F9FE-5F4F-810C-17409F4C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0469D-5D62-05E5-C816-179A14CA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FA250-44A4-E516-4C29-D45DED8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8AD8-A18C-EDEC-3024-7D1BA6E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A39BA-78DF-7887-CED3-B25EA5B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E59C3-2ED9-1C9B-DC70-1AD11DD0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A19C-5B20-AB0D-895D-8F9084A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2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D8F-BF77-2DCD-1242-DE1096A5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EB4F-161C-B29E-F185-88B81007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7C9BF-B5D7-F0C0-126B-19A2B43C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91E69-3594-9B2F-EA35-9B3D2A47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01A9-6283-79E1-4232-AF57EE11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9BC71-63E4-8420-EC24-341664C2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3EA3-9837-6DAC-9F8E-ADB55A31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0B9D6-4188-372A-D14A-A2D59ECE3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AC848-4C4E-5557-AF14-7EF0268C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61180-28D1-839F-4874-44BEB630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12BD-0285-C734-77EC-DAACB02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B43F-4AE6-FBF5-37CE-1B3AA91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7B955-153F-8E60-4925-F9946BEE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D3E6-DB6E-458F-A1C5-0896BAE6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8521-AA41-31BE-02DD-65F4E6B92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95860-BFB7-0747-8B40-30F5EBF1F142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236B-3EBD-C4A3-4492-764BBE311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0465B-B06B-DC0F-C6AD-E3035F845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192B-B46E-B945-AF77-A888B7B29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with a glass roof&#10;&#10;Description automatically generated with medium confidence">
            <a:extLst>
              <a:ext uri="{FF2B5EF4-FFF2-40B4-BE49-F238E27FC236}">
                <a16:creationId xmlns:a16="http://schemas.microsoft.com/office/drawing/2014/main" id="{305B4108-6842-7D45-CC6B-D66DFA65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Danica Rickards</dc:creator>
  <cp:lastModifiedBy>Danica Rickards</cp:lastModifiedBy>
  <cp:revision>1</cp:revision>
  <dcterms:created xsi:type="dcterms:W3CDTF">2024-09-03T15:52:06Z</dcterms:created>
  <dcterms:modified xsi:type="dcterms:W3CDTF">2024-09-03T15:52:41Z</dcterms:modified>
</cp:coreProperties>
</file>