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8" r:id="rId4"/>
    <p:sldId id="259" r:id="rId5"/>
    <p:sldId id="260" r:id="rId6"/>
    <p:sldId id="262" r:id="rId7"/>
    <p:sldId id="261" r:id="rId8"/>
    <p:sldId id="257" r:id="rId9"/>
    <p:sldId id="266" r:id="rId10"/>
    <p:sldId id="272" r:id="rId11"/>
    <p:sldId id="275" r:id="rId12"/>
    <p:sldId id="270" r:id="rId13"/>
    <p:sldId id="274" r:id="rId14"/>
    <p:sldId id="271" r:id="rId15"/>
    <p:sldId id="276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goberto Pérez Ovando" initials="RPO" lastIdx="3" clrIdx="0">
    <p:extLst>
      <p:ext uri="{19B8F6BF-5375-455C-9EA6-DF929625EA0E}">
        <p15:presenceInfo xmlns="" xmlns:p15="http://schemas.microsoft.com/office/powerpoint/2012/main" userId="S-1-5-21-3083783575-3414143701-3457232936-11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10" autoAdjust="0"/>
  </p:normalViewPr>
  <p:slideViewPr>
    <p:cSldViewPr snapToGrid="0">
      <p:cViewPr varScale="1">
        <p:scale>
          <a:sx n="64" d="100"/>
          <a:sy n="64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3T13:24:31.867" idx="2">
    <p:pos x="10" y="10"/>
    <p:text/>
    <p:extLst>
      <p:ext uri="{C676402C-5697-4E1C-873F-D02D1690AC5C}">
        <p15:threadingInfo xmlns="" xmlns:p15="http://schemas.microsoft.com/office/powerpoint/2012/main" timeZoneBias="360"/>
      </p:ext>
    </p:extLst>
  </p:cm>
  <p:cm authorId="1" dt="2020-03-23T13:24:33.660" idx="3">
    <p:pos x="146" y="146"/>
    <p:text/>
    <p:extLst>
      <p:ext uri="{C676402C-5697-4E1C-873F-D02D1690AC5C}">
        <p15:threadingInfo xmlns=""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B43A2-6CE6-4482-8D0D-8FD9D93837B0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0F8CE-FD64-404B-88B9-F4FF93DCCFC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Nombre del proyecto,</a:t>
            </a:r>
            <a:r>
              <a:rPr lang="es-MX" baseline="0" dirty="0"/>
              <a:t> </a:t>
            </a:r>
            <a:r>
              <a:rPr lang="es-MX" dirty="0"/>
              <a:t>logotipo y nombre de </a:t>
            </a:r>
            <a:r>
              <a:rPr lang="es-MX"/>
              <a:t>quien presenta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DEFINIR</a:t>
            </a:r>
            <a:r>
              <a:rPr lang="es-MX" baseline="0" dirty="0"/>
              <a:t> el </a:t>
            </a:r>
            <a:r>
              <a:rPr lang="es-MX" dirty="0"/>
              <a:t>Objetivo general del proyecto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Buscar y analizar sitios webs del mismo sector.</a:t>
            </a:r>
          </a:p>
          <a:p>
            <a:r>
              <a:rPr lang="es-MX" dirty="0"/>
              <a:t>Mencionar si</a:t>
            </a:r>
            <a:r>
              <a:rPr lang="es-MX" baseline="0" dirty="0"/>
              <a:t> existen o NO competidores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Indicar el nombre del dominio elegido y explicar por qué: (.es), (.</a:t>
            </a:r>
            <a:r>
              <a:rPr lang="es-MX" dirty="0" err="1"/>
              <a:t>com</a:t>
            </a:r>
            <a:r>
              <a:rPr lang="es-MX" dirty="0"/>
              <a:t>), (</a:t>
            </a:r>
            <a:r>
              <a:rPr lang="es-MX" dirty="0" err="1"/>
              <a:t>.net</a:t>
            </a:r>
            <a:r>
              <a:rPr lang="es-MX" dirty="0"/>
              <a:t>), etc. Investigación de dicho nombre como dominio, procedimiento y coste para registrarlo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Explicar las características del plan de alojamiento (</a:t>
            </a:r>
            <a:r>
              <a:rPr lang="es-MX" dirty="0" err="1"/>
              <a:t>hosting</a:t>
            </a:r>
            <a:r>
              <a:rPr lang="es-MX" dirty="0"/>
              <a:t>) escogido. </a:t>
            </a:r>
          </a:p>
          <a:p>
            <a:r>
              <a:rPr lang="es-MX" dirty="0"/>
              <a:t>Coste de mantenimiento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Describir las distintas secciones,</a:t>
            </a:r>
            <a:r>
              <a:rPr lang="es-MX" baseline="0" dirty="0"/>
              <a:t> usar un mapa de sitio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Definir</a:t>
            </a:r>
            <a:r>
              <a:rPr lang="es-MX" baseline="0" dirty="0"/>
              <a:t> el modelo Relacional de la base de datos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Enumerar todos los perfiles sociales asociados al Sitio Web.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0F8CE-FD64-404B-88B9-F4FF93DCCFC8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74936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11 Rectángulo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266B8A8-0AEF-4630-9949-0BCC69F42AE9}" type="datetimeFigureOut">
              <a:rPr lang="es-MX" smtClean="0"/>
              <a:pPr/>
              <a:t>22/11/2022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4A655D-24C3-478C-AB9E-91C95DACB02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yectofin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nagera@gmail.com" TargetMode="External"/><Relationship Id="rId2" Type="http://schemas.openxmlformats.org/officeDocument/2006/relationships/hyperlink" Target="mailto:martinez.daniel.ff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Victorenri.un@gmail.com" TargetMode="External"/><Relationship Id="rId4" Type="http://schemas.openxmlformats.org/officeDocument/2006/relationships/hyperlink" Target="mailto:byam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F2139D-6B6C-4880-AE0A-85FEA0C0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6096000" cy="105849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http://localhost/proyectofinal/index.php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3A78E86-A644-432B-9D64-81E32881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200" y="1828800"/>
            <a:ext cx="5384800" cy="149961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PRESENTA:</a:t>
            </a:r>
          </a:p>
          <a:p>
            <a:r>
              <a:rPr lang="es-ES" dirty="0" smtClean="0"/>
              <a:t>BRISA YARENNY ALFONSO MEJIA</a:t>
            </a:r>
          </a:p>
          <a:p>
            <a:r>
              <a:rPr lang="es-ES" dirty="0" smtClean="0"/>
              <a:t>DANIEL ALEJANDRO MARTINEZ PEREZ</a:t>
            </a:r>
          </a:p>
          <a:p>
            <a:r>
              <a:rPr lang="es-ES" dirty="0" smtClean="0"/>
              <a:t>OSCAR NAJERA</a:t>
            </a:r>
          </a:p>
          <a:p>
            <a:r>
              <a:rPr lang="es-ES" dirty="0" smtClean="0"/>
              <a:t>VICTOR ENRIQUE GRAJALES</a:t>
            </a:r>
          </a:p>
          <a:p>
            <a:r>
              <a:rPr lang="es-ES" dirty="0" smtClean="0"/>
              <a:t>ALEJANDRO SANCHEZ MENDOZA</a:t>
            </a:r>
            <a:endParaRPr lang="es-MX" dirty="0"/>
          </a:p>
        </p:txBody>
      </p:sp>
      <p:sp>
        <p:nvSpPr>
          <p:cNvPr id="6" name="Bocadillo: ovalado 5">
            <a:extLst>
              <a:ext uri="{FF2B5EF4-FFF2-40B4-BE49-F238E27FC236}">
                <a16:creationId xmlns="" xmlns:a16="http://schemas.microsoft.com/office/drawing/2014/main" id="{55019583-7CC5-4F06-8937-D3666B833EAD}"/>
              </a:ext>
            </a:extLst>
          </p:cNvPr>
          <p:cNvSpPr/>
          <p:nvPr/>
        </p:nvSpPr>
        <p:spPr>
          <a:xfrm>
            <a:off x="7670800" y="3429000"/>
            <a:ext cx="4200634" cy="1879600"/>
          </a:xfrm>
          <a:prstGeom prst="wedgeEllipseCallout">
            <a:avLst>
              <a:gd name="adj1" fmla="val -90277"/>
              <a:gd name="adj2" fmla="val -314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chemeClr val="bg1"/>
                </a:solidFill>
              </a:rPr>
              <a:t>Nombre de su dominio, el cual no debe existir en internet, debe ser fácil de recordar y describir el tipo de producto o servicio a vender</a:t>
            </a:r>
          </a:p>
        </p:txBody>
      </p:sp>
      <p:sp>
        <p:nvSpPr>
          <p:cNvPr id="7" name="Bocadillo: ovalado 6">
            <a:extLst>
              <a:ext uri="{FF2B5EF4-FFF2-40B4-BE49-F238E27FC236}">
                <a16:creationId xmlns="" xmlns:a16="http://schemas.microsoft.com/office/drawing/2014/main" id="{209F7EAB-7B09-4DDC-8E1C-5896B8FFA3D0}"/>
              </a:ext>
            </a:extLst>
          </p:cNvPr>
          <p:cNvSpPr/>
          <p:nvPr/>
        </p:nvSpPr>
        <p:spPr>
          <a:xfrm>
            <a:off x="3557799" y="293821"/>
            <a:ext cx="2741401" cy="1879600"/>
          </a:xfrm>
          <a:prstGeom prst="wedgeEllipseCallout">
            <a:avLst>
              <a:gd name="adj1" fmla="val -89421"/>
              <a:gd name="adj2" fmla="val 598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600" dirty="0">
                <a:solidFill>
                  <a:schemeClr val="bg1"/>
                </a:solidFill>
              </a:rPr>
              <a:t>Logotipo de la aplicación 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="" xmlns:a16="http://schemas.microsoft.com/office/drawing/2014/main" id="{28E1B6C6-B255-4464-8C9C-45A80617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1739"/>
            <a:ext cx="2741401" cy="2620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8885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C2D785E6-1B4F-48A2-828F-4075ADD9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6" name="6 CuadroTexto">
            <a:extLst>
              <a:ext uri="{FF2B5EF4-FFF2-40B4-BE49-F238E27FC236}">
                <a16:creationId xmlns="" xmlns:a16="http://schemas.microsoft.com/office/drawing/2014/main" id="{C0533EA5-B765-4FF6-88C3-2654BF255AB1}"/>
              </a:ext>
            </a:extLst>
          </p:cNvPr>
          <p:cNvSpPr txBox="1"/>
          <p:nvPr/>
        </p:nvSpPr>
        <p:spPr>
          <a:xfrm>
            <a:off x="2432957" y="1498600"/>
            <a:ext cx="723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B0F0"/>
                </a:solidFill>
              </a:rPr>
              <a:t>DESCRIPCIÓN DE LAS PANTALLAS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31DC9975-9B53-4E14-A9F0-5FCB578A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462" y="2132180"/>
            <a:ext cx="6642538" cy="204651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Describir las pantallas </a:t>
            </a:r>
            <a:r>
              <a:rPr lang="es-MX" dirty="0">
                <a:solidFill>
                  <a:srgbClr val="FF0000"/>
                </a:solidFill>
              </a:rPr>
              <a:t>principales</a:t>
            </a:r>
            <a:r>
              <a:rPr lang="es-MX" dirty="0"/>
              <a:t> que tendrá la aplicación web, si es necesario agregar una diapositiva por cada pantalla.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655" y="2038662"/>
            <a:ext cx="3387778" cy="1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666" y="4129791"/>
            <a:ext cx="2728210" cy="15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2728" y="4227227"/>
            <a:ext cx="3942413" cy="221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9874" y="4393054"/>
            <a:ext cx="4382125" cy="246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6143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75E4A8-7A61-4CE2-85CF-D3E89FCE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3375"/>
            <a:ext cx="10972800" cy="3804558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s-MX" dirty="0"/>
              <a:t>ASPECTOS GENERALES DE LA TECNOLOGIA DE DISEÑO</a:t>
            </a:r>
          </a:p>
          <a:p>
            <a:pPr marL="118872" indent="0">
              <a:buNone/>
            </a:pPr>
            <a:r>
              <a:rPr lang="es-MX" dirty="0"/>
              <a:t>Herramientas de diseño web utilizados:</a:t>
            </a:r>
          </a:p>
          <a:p>
            <a:r>
              <a:rPr lang="es-MX" dirty="0"/>
              <a:t>Paint</a:t>
            </a:r>
          </a:p>
          <a:p>
            <a:r>
              <a:rPr lang="es-ES" dirty="0" err="1" smtClean="0"/>
              <a:t>shopify</a:t>
            </a:r>
            <a:endParaRPr lang="es-MX" dirty="0"/>
          </a:p>
          <a:p>
            <a:r>
              <a:rPr lang="es-MX" dirty="0" err="1"/>
              <a:t>Lucidchart</a:t>
            </a:r>
            <a:endParaRPr lang="es-MX" dirty="0"/>
          </a:p>
          <a:p>
            <a:r>
              <a:rPr lang="es-MX" dirty="0"/>
              <a:t>…..si utilizaron otras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A0810FB-32E4-48C9-855C-FDFA3F68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7" name="6 CuadroTexto">
            <a:extLst>
              <a:ext uri="{FF2B5EF4-FFF2-40B4-BE49-F238E27FC236}">
                <a16:creationId xmlns="" xmlns:a16="http://schemas.microsoft.com/office/drawing/2014/main" id="{D30B1A41-4052-40F9-A847-425145562290}"/>
              </a:ext>
            </a:extLst>
          </p:cNvPr>
          <p:cNvSpPr txBox="1"/>
          <p:nvPr/>
        </p:nvSpPr>
        <p:spPr>
          <a:xfrm>
            <a:off x="2743200" y="1498600"/>
            <a:ext cx="612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B0F0"/>
                </a:solidFill>
              </a:rPr>
              <a:t>DESARROLLO WEB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="" xmlns:a16="http://schemas.microsoft.com/office/drawing/2014/main" id="{4AEDF3AD-4AC6-407E-B802-934F9FC7EBEC}"/>
              </a:ext>
            </a:extLst>
          </p:cNvPr>
          <p:cNvSpPr/>
          <p:nvPr/>
        </p:nvSpPr>
        <p:spPr>
          <a:xfrm>
            <a:off x="7082105" y="3429000"/>
            <a:ext cx="4977701" cy="2267439"/>
          </a:xfrm>
          <a:prstGeom prst="wedgeEllipseCallout">
            <a:avLst>
              <a:gd name="adj1" fmla="val -89458"/>
              <a:gd name="adj2" fmla="val 370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>
                <a:solidFill>
                  <a:schemeClr val="tx1"/>
                </a:solidFill>
              </a:rPr>
              <a:t>Deberá describir de diseño utilizadas para su aplicación, tanto en el maquetado, diseño de BD  y diseño de interfaz</a:t>
            </a:r>
          </a:p>
        </p:txBody>
      </p:sp>
    </p:spTree>
    <p:extLst>
      <p:ext uri="{BB962C8B-B14F-4D97-AF65-F5344CB8AC3E}">
        <p14:creationId xmlns="" xmlns:p14="http://schemas.microsoft.com/office/powerpoint/2010/main" val="21146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75E4A8-7A61-4CE2-85CF-D3E89FCE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3375"/>
            <a:ext cx="10972800" cy="3804558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s-MX" dirty="0"/>
              <a:t>ASPECTOS GENERALES DE LA TECNOLOGIA DE PROGRAMACION</a:t>
            </a:r>
          </a:p>
          <a:p>
            <a:pPr marL="118872" indent="0">
              <a:buNone/>
            </a:pPr>
            <a:r>
              <a:rPr lang="es-MX" dirty="0"/>
              <a:t>Tecnologías y/o lenguajes de programación web utilizados:</a:t>
            </a:r>
          </a:p>
          <a:p>
            <a:r>
              <a:rPr lang="es-MX" dirty="0"/>
              <a:t> HTML</a:t>
            </a:r>
          </a:p>
          <a:p>
            <a:r>
              <a:rPr lang="es-MX" dirty="0"/>
              <a:t> PHP</a:t>
            </a:r>
          </a:p>
          <a:p>
            <a:r>
              <a:rPr lang="es-MX" dirty="0"/>
              <a:t> JavaScript </a:t>
            </a:r>
          </a:p>
          <a:p>
            <a:r>
              <a:rPr lang="es-MX" dirty="0"/>
              <a:t>CSS </a:t>
            </a:r>
          </a:p>
          <a:p>
            <a:r>
              <a:rPr lang="es-MX" dirty="0"/>
              <a:t>…..si utilizaron otras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A0810FB-32E4-48C9-855C-FDFA3F68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7" name="6 CuadroTexto">
            <a:extLst>
              <a:ext uri="{FF2B5EF4-FFF2-40B4-BE49-F238E27FC236}">
                <a16:creationId xmlns="" xmlns:a16="http://schemas.microsoft.com/office/drawing/2014/main" id="{D30B1A41-4052-40F9-A847-425145562290}"/>
              </a:ext>
            </a:extLst>
          </p:cNvPr>
          <p:cNvSpPr txBox="1"/>
          <p:nvPr/>
        </p:nvSpPr>
        <p:spPr>
          <a:xfrm>
            <a:off x="2743200" y="1498600"/>
            <a:ext cx="612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B0F0"/>
                </a:solidFill>
              </a:rPr>
              <a:t>DESARROLLO WEB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="" xmlns:a16="http://schemas.microsoft.com/office/drawing/2014/main" id="{4AEDF3AD-4AC6-407E-B802-934F9FC7EBEC}"/>
              </a:ext>
            </a:extLst>
          </p:cNvPr>
          <p:cNvSpPr/>
          <p:nvPr/>
        </p:nvSpPr>
        <p:spPr>
          <a:xfrm>
            <a:off x="7082105" y="3429000"/>
            <a:ext cx="4977701" cy="2267439"/>
          </a:xfrm>
          <a:prstGeom prst="wedgeEllipseCallout">
            <a:avLst>
              <a:gd name="adj1" fmla="val -89458"/>
              <a:gd name="adj2" fmla="val 370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>
                <a:solidFill>
                  <a:schemeClr val="tx1"/>
                </a:solidFill>
              </a:rPr>
              <a:t>Deberá describir los lenguajes de programación o tecnologías de desarrollo</a:t>
            </a:r>
          </a:p>
        </p:txBody>
      </p:sp>
    </p:spTree>
    <p:extLst>
      <p:ext uri="{BB962C8B-B14F-4D97-AF65-F5344CB8AC3E}">
        <p14:creationId xmlns="" xmlns:p14="http://schemas.microsoft.com/office/powerpoint/2010/main" val="734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99541646-D533-46D9-8957-41DAB576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25BE664A-68CB-4B7F-B491-BBA9F4C2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3375"/>
            <a:ext cx="10972800" cy="3804558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s-MX" dirty="0"/>
              <a:t>ASPECTOS GENERALES OTRAS HERRAMIENTAS</a:t>
            </a:r>
          </a:p>
          <a:p>
            <a:pPr marL="118872" indent="0">
              <a:buNone/>
            </a:pPr>
            <a:r>
              <a:rPr lang="es-MX" dirty="0"/>
              <a:t>Aplicaciones utilizadas:</a:t>
            </a:r>
          </a:p>
          <a:p>
            <a:r>
              <a:rPr lang="es-MX" dirty="0"/>
              <a:t> </a:t>
            </a:r>
            <a:r>
              <a:rPr lang="es-MX" b="1" dirty="0" err="1"/>
              <a:t>WampServer</a:t>
            </a:r>
            <a:endParaRPr lang="es-MX" b="1" dirty="0"/>
          </a:p>
          <a:p>
            <a:pPr marL="118872" indent="0">
              <a:buNone/>
            </a:pPr>
            <a:r>
              <a:rPr lang="es-MX" dirty="0"/>
              <a:t>http://www.wampserver.com/en/</a:t>
            </a:r>
          </a:p>
          <a:p>
            <a:r>
              <a:rPr lang="es-MX" b="1" dirty="0"/>
              <a:t> Visual Studio </a:t>
            </a:r>
            <a:r>
              <a:rPr lang="es-MX" b="1" dirty="0" err="1"/>
              <a:t>Code</a:t>
            </a:r>
            <a:endParaRPr lang="es-MX" b="1" dirty="0"/>
          </a:p>
          <a:p>
            <a:pPr marL="118872" indent="0">
              <a:buNone/>
            </a:pPr>
            <a:r>
              <a:rPr lang="es-MX" dirty="0"/>
              <a:t>https://code.visualstudio.com/</a:t>
            </a:r>
          </a:p>
          <a:p>
            <a:endParaRPr lang="es-MX" dirty="0"/>
          </a:p>
        </p:txBody>
      </p:sp>
      <p:sp>
        <p:nvSpPr>
          <p:cNvPr id="7" name="6 CuadroTexto">
            <a:extLst>
              <a:ext uri="{FF2B5EF4-FFF2-40B4-BE49-F238E27FC236}">
                <a16:creationId xmlns="" xmlns:a16="http://schemas.microsoft.com/office/drawing/2014/main" id="{455F1E11-9415-4A60-871C-E05440BF8A8F}"/>
              </a:ext>
            </a:extLst>
          </p:cNvPr>
          <p:cNvSpPr txBox="1"/>
          <p:nvPr/>
        </p:nvSpPr>
        <p:spPr>
          <a:xfrm>
            <a:off x="2743200" y="1498600"/>
            <a:ext cx="612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B0F0"/>
                </a:solidFill>
              </a:rPr>
              <a:t>DESARROLLO WEB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="" xmlns:a16="http://schemas.microsoft.com/office/drawing/2014/main" id="{11B241D3-DF8D-47EB-AC1A-563167860800}"/>
              </a:ext>
            </a:extLst>
          </p:cNvPr>
          <p:cNvSpPr/>
          <p:nvPr/>
        </p:nvSpPr>
        <p:spPr>
          <a:xfrm>
            <a:off x="7214299" y="2851934"/>
            <a:ext cx="4977701" cy="2267439"/>
          </a:xfrm>
          <a:prstGeom prst="wedgeEllipseCallout">
            <a:avLst>
              <a:gd name="adj1" fmla="val -86607"/>
              <a:gd name="adj2" fmla="val 99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>
                <a:solidFill>
                  <a:schemeClr val="tx1"/>
                </a:solidFill>
              </a:rPr>
              <a:t>Deberá describir otras herramientas utilizadas en la etapa de diseño y desarrollo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DD1A640E-F005-4916-9FB4-C38A4284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6" name="6 CuadroTexto">
            <a:extLst>
              <a:ext uri="{FF2B5EF4-FFF2-40B4-BE49-F238E27FC236}">
                <a16:creationId xmlns="" xmlns:a16="http://schemas.microsoft.com/office/drawing/2014/main" id="{065ECDBE-D198-4C97-AED2-CD587F2B6D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775192"/>
            <a:ext cx="10972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B0F0"/>
                </a:solidFill>
              </a:rPr>
              <a:t>Anexos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="" xmlns:a16="http://schemas.microsoft.com/office/drawing/2014/main" id="{9B892A5A-DD05-4E0F-812A-803EDE035A1A}"/>
              </a:ext>
            </a:extLst>
          </p:cNvPr>
          <p:cNvSpPr txBox="1">
            <a:spLocks/>
          </p:cNvSpPr>
          <p:nvPr/>
        </p:nvSpPr>
        <p:spPr>
          <a:xfrm>
            <a:off x="609600" y="2191408"/>
            <a:ext cx="10972800" cy="438281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MX" b="1" dirty="0"/>
              <a:t>Link del sitio publicado</a:t>
            </a:r>
          </a:p>
          <a:p>
            <a:pPr marL="118872" indent="0">
              <a:buNone/>
            </a:pPr>
            <a:r>
              <a:rPr lang="es-MX" dirty="0" smtClean="0">
                <a:hlinkClick r:id="rId2"/>
              </a:rPr>
              <a:t>http://localhost/proyectofinal/</a:t>
            </a:r>
            <a:endParaRPr lang="es-MX" dirty="0" smtClean="0"/>
          </a:p>
          <a:p>
            <a:pPr marL="118872" indent="0">
              <a:buNone/>
            </a:pPr>
            <a:r>
              <a:rPr lang="es-MX" b="1" dirty="0" smtClean="0"/>
              <a:t>Link </a:t>
            </a:r>
            <a:r>
              <a:rPr lang="es-MX" b="1" dirty="0"/>
              <a:t>del código fuente</a:t>
            </a:r>
          </a:p>
          <a:p>
            <a:pPr marL="118872" indent="0">
              <a:buNone/>
            </a:pPr>
            <a:r>
              <a:rPr lang="es-MX" dirty="0" smtClean="0"/>
              <a:t>https://github.com/BYarenny2383/Proyecto_final.git</a:t>
            </a:r>
            <a:endParaRPr lang="es-MX" b="1" dirty="0"/>
          </a:p>
        </p:txBody>
      </p:sp>
    </p:spTree>
    <p:extLst>
      <p:ext uri="{BB962C8B-B14F-4D97-AF65-F5344CB8AC3E}">
        <p14:creationId xmlns="" xmlns:p14="http://schemas.microsoft.com/office/powerpoint/2010/main" val="10882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18853B-5AD9-448A-AC5E-A1DE8208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C042C73-18F4-49DE-BEA2-D06A6642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>
                <a:hlinkClick r:id="rId2"/>
              </a:rPr>
              <a:t>martinez.daniel.ffm@gmail.com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hlinkClick r:id="rId3"/>
              </a:rPr>
              <a:t>Oscar.nagera@gmail.com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hlinkClick r:id="rId4"/>
              </a:rPr>
              <a:t>byam@gmail.com</a:t>
            </a:r>
            <a:endParaRPr lang="es-ES" dirty="0" smtClean="0"/>
          </a:p>
          <a:p>
            <a:pPr>
              <a:buNone/>
            </a:pPr>
            <a:r>
              <a:rPr lang="es-ES" dirty="0" smtClean="0">
                <a:hlinkClick r:id="rId5"/>
              </a:rPr>
              <a:t>Victorenri.un@gmail.com</a:t>
            </a:r>
            <a:endParaRPr lang="es-ES" dirty="0" smtClean="0"/>
          </a:p>
          <a:p>
            <a:pPr>
              <a:buNone/>
            </a:pPr>
            <a:r>
              <a:rPr lang="es-ES" smtClean="0"/>
              <a:t>alejandrosanchez@gmail.com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223677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147721-A1C4-47F1-84DD-D8DC7A4B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6" name="3 CuadroTexto">
            <a:extLst>
              <a:ext uri="{FF2B5EF4-FFF2-40B4-BE49-F238E27FC236}">
                <a16:creationId xmlns="" xmlns:a16="http://schemas.microsoft.com/office/drawing/2014/main" id="{2E862A72-0D6F-4924-B698-89745F16FCF1}"/>
              </a:ext>
            </a:extLst>
          </p:cNvPr>
          <p:cNvSpPr txBox="1"/>
          <p:nvPr/>
        </p:nvSpPr>
        <p:spPr>
          <a:xfrm>
            <a:off x="4523101" y="1628074"/>
            <a:ext cx="3145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PROBLEMÁTICA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="" xmlns:a16="http://schemas.microsoft.com/office/drawing/2014/main" id="{CAA67AE3-F231-43AA-B5B0-70FC3290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14600"/>
            <a:ext cx="10972800" cy="3886201"/>
          </a:xfrm>
        </p:spPr>
        <p:txBody>
          <a:bodyPr/>
          <a:lstStyle/>
          <a:p>
            <a:pPr algn="ctr">
              <a:buNone/>
            </a:pPr>
            <a:r>
              <a:rPr lang="es-MX" dirty="0" smtClean="0"/>
              <a:t>Creamos una pagina, con la cual queremos dar a conocer nuestro producto 100% chiapaneco</a:t>
            </a:r>
            <a:endParaRPr lang="es-MX" dirty="0"/>
          </a:p>
          <a:p>
            <a:pPr algn="ctr">
              <a:buNone/>
            </a:pPr>
            <a:r>
              <a:rPr lang="es-MX" dirty="0"/>
              <a:t> 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="" xmlns:a16="http://schemas.microsoft.com/office/drawing/2014/main" id="{CB01CBE3-C901-49A5-B462-B047AACC1A76}"/>
              </a:ext>
            </a:extLst>
          </p:cNvPr>
          <p:cNvSpPr/>
          <p:nvPr/>
        </p:nvSpPr>
        <p:spPr>
          <a:xfrm>
            <a:off x="8140700" y="4822952"/>
            <a:ext cx="3200400" cy="1879600"/>
          </a:xfrm>
          <a:prstGeom prst="wedgeEllipseCallout">
            <a:avLst>
              <a:gd name="adj1" fmla="val -120340"/>
              <a:gd name="adj2" fmla="val -1235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</a:rPr>
              <a:t>Describir de forma general la problemática a solucionar</a:t>
            </a:r>
          </a:p>
        </p:txBody>
      </p:sp>
    </p:spTree>
    <p:extLst>
      <p:ext uri="{BB962C8B-B14F-4D97-AF65-F5344CB8AC3E}">
        <p14:creationId xmlns="" xmlns:p14="http://schemas.microsoft.com/office/powerpoint/2010/main" val="302748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514600"/>
            <a:ext cx="10972800" cy="3886201"/>
          </a:xfrm>
        </p:spPr>
        <p:txBody>
          <a:bodyPr/>
          <a:lstStyle/>
          <a:p>
            <a:pPr algn="ctr">
              <a:buNone/>
            </a:pPr>
            <a:r>
              <a:rPr lang="es-MX" dirty="0" smtClean="0"/>
              <a:t>Llevar de nuestros deliciosos quesos, hasta el lugar menos pensado, que la gente lo disfrute, lograr ser reconocidos a nivel mundial 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927600" y="1574800"/>
            <a:ext cx="204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OBJETIVO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032000"/>
            <a:ext cx="10972800" cy="4368801"/>
          </a:xfrm>
        </p:spPr>
        <p:txBody>
          <a:bodyPr>
            <a:normAutofit/>
          </a:bodyPr>
          <a:lstStyle/>
          <a:p>
            <a:r>
              <a:rPr lang="es-MX" dirty="0"/>
              <a:t>Para este caso de estudio en particular se describen sitios  dedicados al mismo sector económico:</a:t>
            </a:r>
          </a:p>
          <a:p>
            <a:endParaRPr lang="es-MX" dirty="0"/>
          </a:p>
          <a:p>
            <a:r>
              <a:rPr lang="es-US" dirty="0" smtClean="0"/>
              <a:t>No existen competidores</a:t>
            </a:r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429000" y="1498600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ESTUDIOS DE LA COMPETENCIA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349500"/>
            <a:ext cx="10439400" cy="3962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b="1" dirty="0"/>
              <a:t>www.</a:t>
            </a:r>
            <a:r>
              <a:rPr lang="es-MX" dirty="0"/>
              <a:t> </a:t>
            </a:r>
            <a:r>
              <a:rPr lang="es-MX" b="1" dirty="0"/>
              <a:t>Misitio.com</a:t>
            </a:r>
          </a:p>
          <a:p>
            <a:pPr algn="ctr">
              <a:buNone/>
            </a:pPr>
            <a:endParaRPr lang="es-MX" dirty="0"/>
          </a:p>
          <a:p>
            <a:r>
              <a:rPr lang="es-MX" dirty="0"/>
              <a:t>Se utilizara un </a:t>
            </a:r>
            <a:r>
              <a:rPr lang="es-MX" dirty="0" smtClean="0"/>
              <a:t>dominio </a:t>
            </a:r>
            <a:r>
              <a:rPr lang="es-MX" dirty="0" err="1" smtClean="0"/>
              <a:t>.net</a:t>
            </a:r>
            <a:r>
              <a:rPr lang="es-MX" dirty="0" smtClean="0"/>
              <a:t> </a:t>
            </a:r>
            <a:r>
              <a:rPr lang="es-MX" dirty="0"/>
              <a:t>debido al giro, así mismo los datos registro y almacenamiento se presentan a continuación:</a:t>
            </a:r>
          </a:p>
          <a:p>
            <a:r>
              <a:rPr lang="es-MX" dirty="0"/>
              <a:t>Nombre del proveedor de registro: </a:t>
            </a:r>
            <a:r>
              <a:rPr lang="es-MX" dirty="0" smtClean="0"/>
              <a:t>000webhosting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429000" y="1498600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NOMBRE DEL DOMINIO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823200" y="5511800"/>
            <a:ext cx="3835400" cy="101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DOMINIO  .COM  $ + IVA    ANUAL o MENSUAL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="" xmlns:a16="http://schemas.microsoft.com/office/drawing/2014/main" id="{B772F4A3-E1DF-4345-9534-8A4E86880B90}"/>
              </a:ext>
            </a:extLst>
          </p:cNvPr>
          <p:cNvSpPr/>
          <p:nvPr/>
        </p:nvSpPr>
        <p:spPr>
          <a:xfrm>
            <a:off x="3556000" y="5438648"/>
            <a:ext cx="2540000" cy="1368552"/>
          </a:xfrm>
          <a:prstGeom prst="wedgeEllipseCallout">
            <a:avLst>
              <a:gd name="adj1" fmla="val 112500"/>
              <a:gd name="adj2" fmla="val -179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Plan de pago del alojamiento(hosting)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="" xmlns:a16="http://schemas.microsoft.com/office/drawing/2014/main" id="{ED6C6B86-271C-4573-B4F2-BAF50ABE26DA}"/>
              </a:ext>
            </a:extLst>
          </p:cNvPr>
          <p:cNvSpPr/>
          <p:nvPr/>
        </p:nvSpPr>
        <p:spPr>
          <a:xfrm>
            <a:off x="10223499" y="4330700"/>
            <a:ext cx="1872901" cy="1016000"/>
          </a:xfrm>
          <a:prstGeom prst="wedgeEllipseCallout">
            <a:avLst>
              <a:gd name="adj1" fmla="val -165356"/>
              <a:gd name="adj2" fmla="val 326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Proveedor del hosting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="" xmlns:a16="http://schemas.microsoft.com/office/drawing/2014/main" id="{CB6E5086-E553-4026-A285-0D6B985873ED}"/>
              </a:ext>
            </a:extLst>
          </p:cNvPr>
          <p:cNvSpPr/>
          <p:nvPr/>
        </p:nvSpPr>
        <p:spPr>
          <a:xfrm>
            <a:off x="7956201" y="2361438"/>
            <a:ext cx="2969302" cy="1016000"/>
          </a:xfrm>
          <a:prstGeom prst="wedgeEllipseCallout">
            <a:avLst>
              <a:gd name="adj1" fmla="val -180508"/>
              <a:gd name="adj2" fmla="val 683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Describir si es .</a:t>
            </a:r>
            <a:r>
              <a:rPr lang="es-US" dirty="0" err="1">
                <a:solidFill>
                  <a:schemeClr val="tx1"/>
                </a:solidFill>
              </a:rPr>
              <a:t>com</a:t>
            </a:r>
            <a:r>
              <a:rPr lang="es-US" dirty="0">
                <a:solidFill>
                  <a:schemeClr val="tx1"/>
                </a:solidFill>
              </a:rPr>
              <a:t>, </a:t>
            </a:r>
            <a:r>
              <a:rPr lang="es-US" dirty="0" err="1">
                <a:solidFill>
                  <a:schemeClr val="tx1"/>
                </a:solidFill>
              </a:rPr>
              <a:t>.net</a:t>
            </a:r>
            <a:r>
              <a:rPr lang="es-US" dirty="0">
                <a:solidFill>
                  <a:schemeClr val="tx1"/>
                </a:solidFill>
              </a:rPr>
              <a:t>, .</a:t>
            </a:r>
            <a:r>
              <a:rPr lang="es-US" dirty="0" err="1">
                <a:solidFill>
                  <a:schemeClr val="tx1"/>
                </a:solidFill>
              </a:rPr>
              <a:t>gob</a:t>
            </a:r>
            <a:r>
              <a:rPr lang="es-US" dirty="0">
                <a:solidFill>
                  <a:schemeClr val="tx1"/>
                </a:solidFill>
              </a:rPr>
              <a:t>, .</a:t>
            </a:r>
            <a:r>
              <a:rPr lang="es-US" dirty="0" err="1">
                <a:solidFill>
                  <a:schemeClr val="tx1"/>
                </a:solidFill>
              </a:rPr>
              <a:t>edu</a:t>
            </a:r>
            <a:r>
              <a:rPr lang="es-US" dirty="0">
                <a:solidFill>
                  <a:schemeClr val="tx1"/>
                </a:solidFill>
              </a:rPr>
              <a:t>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429000" y="1498600"/>
            <a:ext cx="4595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PLAN DE ALOJAMIENTO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65200" y="2387600"/>
            <a:ext cx="61214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PAQUETE BASICO</a:t>
            </a:r>
          </a:p>
          <a:p>
            <a:endParaRPr lang="es-MX" sz="2800" dirty="0"/>
          </a:p>
          <a:p>
            <a:r>
              <a:rPr lang="es-MX" sz="2800" dirty="0"/>
              <a:t>Almacenamiento               ___ GB</a:t>
            </a:r>
          </a:p>
          <a:p>
            <a:r>
              <a:rPr lang="es-MX" sz="2800" dirty="0"/>
              <a:t>Transferencia mensual    ___GB</a:t>
            </a:r>
          </a:p>
          <a:p>
            <a:r>
              <a:rPr lang="es-MX" sz="2800" dirty="0"/>
              <a:t>Cuentas Email                     ___</a:t>
            </a:r>
          </a:p>
          <a:p>
            <a:r>
              <a:rPr lang="es-MX" sz="2800" dirty="0"/>
              <a:t>Base de datos  ____      ______</a:t>
            </a:r>
          </a:p>
          <a:p>
            <a:endParaRPr lang="es-MX" sz="2800" dirty="0"/>
          </a:p>
          <a:p>
            <a:r>
              <a:rPr lang="es-MX" sz="2800" dirty="0"/>
              <a:t>COSTO:  $____ ANUAL</a:t>
            </a: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7315200" y="2438400"/>
            <a:ext cx="4876800" cy="39624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dirty="0"/>
              <a:t>Nombre del proveedor de alojamiento: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 ___________________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7" name="Bocadillo: ovalado 6">
            <a:extLst>
              <a:ext uri="{FF2B5EF4-FFF2-40B4-BE49-F238E27FC236}">
                <a16:creationId xmlns="" xmlns:a16="http://schemas.microsoft.com/office/drawing/2014/main" id="{E6A0084B-CB97-4203-A73A-E79E8F3B6103}"/>
              </a:ext>
            </a:extLst>
          </p:cNvPr>
          <p:cNvSpPr/>
          <p:nvPr/>
        </p:nvSpPr>
        <p:spPr>
          <a:xfrm>
            <a:off x="8253153" y="696976"/>
            <a:ext cx="3200400" cy="1879600"/>
          </a:xfrm>
          <a:prstGeom prst="wedgeEllipseCallout">
            <a:avLst>
              <a:gd name="adj1" fmla="val -106547"/>
              <a:gd name="adj2" fmla="val 550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</a:rPr>
              <a:t>Describir el paquete básico optimo para el alojamiento</a:t>
            </a:r>
          </a:p>
        </p:txBody>
      </p:sp>
      <p:sp>
        <p:nvSpPr>
          <p:cNvPr id="2" name="Bocadillo: ovalado 1">
            <a:extLst>
              <a:ext uri="{FF2B5EF4-FFF2-40B4-BE49-F238E27FC236}">
                <a16:creationId xmlns="" xmlns:a16="http://schemas.microsoft.com/office/drawing/2014/main" id="{479AC66A-6865-4D6A-BDF8-0694960C7F6B}"/>
              </a:ext>
            </a:extLst>
          </p:cNvPr>
          <p:cNvSpPr/>
          <p:nvPr/>
        </p:nvSpPr>
        <p:spPr>
          <a:xfrm>
            <a:off x="6131473" y="5487923"/>
            <a:ext cx="2138855" cy="1370077"/>
          </a:xfrm>
          <a:prstGeom prst="wedgeEllipseCallout">
            <a:avLst>
              <a:gd name="adj1" fmla="val -161053"/>
              <a:gd name="adj2" fmla="val -801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</a:rPr>
              <a:t>DBMS a utilizar</a:t>
            </a:r>
          </a:p>
        </p:txBody>
      </p:sp>
      <p:sp>
        <p:nvSpPr>
          <p:cNvPr id="12" name="Bocadillo: ovalado 11">
            <a:extLst>
              <a:ext uri="{FF2B5EF4-FFF2-40B4-BE49-F238E27FC236}">
                <a16:creationId xmlns="" xmlns:a16="http://schemas.microsoft.com/office/drawing/2014/main" id="{9023F093-D33B-4A5C-A328-294C1FC1CBF1}"/>
              </a:ext>
            </a:extLst>
          </p:cNvPr>
          <p:cNvSpPr/>
          <p:nvPr/>
        </p:nvSpPr>
        <p:spPr>
          <a:xfrm>
            <a:off x="7686628" y="4545838"/>
            <a:ext cx="1624599" cy="942085"/>
          </a:xfrm>
          <a:prstGeom prst="wedgeEllipseCallout">
            <a:avLst>
              <a:gd name="adj1" fmla="val -212586"/>
              <a:gd name="adj2" fmla="val -47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</a:rPr>
              <a:t>Cantidad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43200" y="1498600"/>
            <a:ext cx="7304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CONTENIDO Y ESTRUCTURA DEL SITIO</a:t>
            </a:r>
          </a:p>
        </p:txBody>
      </p:sp>
      <p:sp>
        <p:nvSpPr>
          <p:cNvPr id="42" name="Bocadillo: ovalado 41">
            <a:extLst>
              <a:ext uri="{FF2B5EF4-FFF2-40B4-BE49-F238E27FC236}">
                <a16:creationId xmlns="" xmlns:a16="http://schemas.microsoft.com/office/drawing/2014/main" id="{F53982E1-721F-4AA5-AF66-2DFCDB75B480}"/>
              </a:ext>
            </a:extLst>
          </p:cNvPr>
          <p:cNvSpPr/>
          <p:nvPr/>
        </p:nvSpPr>
        <p:spPr>
          <a:xfrm>
            <a:off x="209958" y="1460501"/>
            <a:ext cx="2654028" cy="1549399"/>
          </a:xfrm>
          <a:prstGeom prst="wedgeEllipseCallout">
            <a:avLst>
              <a:gd name="adj1" fmla="val 66866"/>
              <a:gd name="adj2" fmla="val 483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000" dirty="0">
                <a:solidFill>
                  <a:schemeClr val="tx1"/>
                </a:solidFill>
              </a:rPr>
              <a:t>Deberán proponer el mapa de sitio</a:t>
            </a:r>
          </a:p>
        </p:txBody>
      </p:sp>
      <p:sp>
        <p:nvSpPr>
          <p:cNvPr id="5" name="4 Decisión"/>
          <p:cNvSpPr/>
          <p:nvPr/>
        </p:nvSpPr>
        <p:spPr>
          <a:xfrm>
            <a:off x="3692769" y="2180492"/>
            <a:ext cx="1916723" cy="931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Front-</a:t>
            </a:r>
            <a:r>
              <a:rPr lang="es-ES" dirty="0" err="1" smtClean="0"/>
              <a:t>end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3851029" y="3429000"/>
            <a:ext cx="1547447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1723290" y="4730261"/>
            <a:ext cx="14243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catalago</a:t>
            </a:r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938952" y="4730263"/>
            <a:ext cx="13364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conocenos</a:t>
            </a:r>
            <a:endParaRPr lang="es-MX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903785" y="5943600"/>
            <a:ext cx="152986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contactanos</a:t>
            </a:r>
            <a:endParaRPr lang="es-MX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6295291" y="4730260"/>
            <a:ext cx="1301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login</a:t>
            </a:r>
            <a:endParaRPr lang="es-MX" dirty="0"/>
          </a:p>
        </p:txBody>
      </p:sp>
      <p:cxnSp>
        <p:nvCxnSpPr>
          <p:cNvPr id="14" name="13 Conector recto de flecha"/>
          <p:cNvCxnSpPr>
            <a:stCxn id="5" idx="2"/>
            <a:endCxn id="8" idx="0"/>
          </p:cNvCxnSpPr>
          <p:nvPr/>
        </p:nvCxnSpPr>
        <p:spPr>
          <a:xfrm rot="5400000">
            <a:off x="4479681" y="3257549"/>
            <a:ext cx="316523" cy="26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8" idx="2"/>
            <a:endCxn id="10" idx="0"/>
          </p:cNvCxnSpPr>
          <p:nvPr/>
        </p:nvCxnSpPr>
        <p:spPr>
          <a:xfrm rot="5400000">
            <a:off x="4466491" y="4572001"/>
            <a:ext cx="298940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8" idx="1"/>
            <a:endCxn id="9" idx="0"/>
          </p:cNvCxnSpPr>
          <p:nvPr/>
        </p:nvCxnSpPr>
        <p:spPr>
          <a:xfrm rot="10800000" flipV="1">
            <a:off x="2435469" y="3930161"/>
            <a:ext cx="1415561" cy="80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8" idx="3"/>
            <a:endCxn id="12" idx="0"/>
          </p:cNvCxnSpPr>
          <p:nvPr/>
        </p:nvCxnSpPr>
        <p:spPr>
          <a:xfrm>
            <a:off x="5398476" y="3930162"/>
            <a:ext cx="1547446" cy="80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0" idx="2"/>
            <a:endCxn id="11" idx="0"/>
          </p:cNvCxnSpPr>
          <p:nvPr/>
        </p:nvCxnSpPr>
        <p:spPr>
          <a:xfrm rot="16200000" flipH="1">
            <a:off x="4488474" y="5763357"/>
            <a:ext cx="298937" cy="6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5AD384-35A9-4EED-8191-907CB081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13" name="4 CuadroTexto">
            <a:extLst>
              <a:ext uri="{FF2B5EF4-FFF2-40B4-BE49-F238E27FC236}">
                <a16:creationId xmlns="" xmlns:a16="http://schemas.microsoft.com/office/drawing/2014/main" id="{6EE9AC2D-2F1F-462F-AC69-8DDEA69C980A}"/>
              </a:ext>
            </a:extLst>
          </p:cNvPr>
          <p:cNvSpPr txBox="1"/>
          <p:nvPr/>
        </p:nvSpPr>
        <p:spPr>
          <a:xfrm>
            <a:off x="3160986" y="1599689"/>
            <a:ext cx="5576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MODELO RELACIONAL DE BD</a:t>
            </a:r>
          </a:p>
        </p:txBody>
      </p:sp>
      <p:pic>
        <p:nvPicPr>
          <p:cNvPr id="10242" name="Picture 2" descr="modelagem - Modelo relacional para login de usuário - Stack Overflow em  Português"/>
          <p:cNvPicPr>
            <a:picLocks noChangeAspect="1" noChangeArrowheads="1"/>
          </p:cNvPicPr>
          <p:nvPr/>
        </p:nvPicPr>
        <p:blipFill>
          <a:blip r:embed="rId3"/>
          <a:srcRect b="46966"/>
          <a:stretch>
            <a:fillRect/>
          </a:stretch>
        </p:blipFill>
        <p:spPr bwMode="auto">
          <a:xfrm>
            <a:off x="2494328" y="2193436"/>
            <a:ext cx="6166285" cy="2473814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933825" y="3067050"/>
            <a:ext cx="12477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accent1"/>
                </a:solidFill>
              </a:rPr>
              <a:t>nameusuario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43350" y="3876675"/>
            <a:ext cx="12477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accent1"/>
                </a:solidFill>
              </a:rPr>
              <a:t>password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734175" y="3952875"/>
            <a:ext cx="12477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accent1"/>
                </a:solidFill>
              </a:rPr>
              <a:t>password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06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580E78-9B30-4099-B700-F6F9B7C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www.misitio.com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CB8F4EA-D5B9-4DA3-994E-4D141558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2329"/>
            <a:ext cx="10972800" cy="4098472"/>
          </a:xfrm>
        </p:spPr>
        <p:txBody>
          <a:bodyPr>
            <a:normAutofit/>
          </a:bodyPr>
          <a:lstStyle/>
          <a:p>
            <a:r>
              <a:rPr lang="es-MX" dirty="0" err="1" smtClean="0"/>
              <a:t>Facebook:deliquesos</a:t>
            </a:r>
            <a:endParaRPr lang="es-MX" dirty="0"/>
          </a:p>
          <a:p>
            <a:r>
              <a:rPr lang="es-MX" dirty="0" err="1" smtClean="0"/>
              <a:t>Twitter:deliquesos.mx</a:t>
            </a:r>
            <a:endParaRPr lang="es-MX" dirty="0"/>
          </a:p>
          <a:p>
            <a:r>
              <a:rPr lang="es-MX" dirty="0" err="1" smtClean="0"/>
              <a:t>Instagram:deliquesos.tux</a:t>
            </a:r>
            <a:endParaRPr lang="es-MX" dirty="0"/>
          </a:p>
        </p:txBody>
      </p:sp>
      <p:sp>
        <p:nvSpPr>
          <p:cNvPr id="4" name="6 CuadroTexto">
            <a:extLst>
              <a:ext uri="{FF2B5EF4-FFF2-40B4-BE49-F238E27FC236}">
                <a16:creationId xmlns="" xmlns:a16="http://schemas.microsoft.com/office/drawing/2014/main" id="{576F6F59-235A-41B6-AF0C-73C24C4AD09F}"/>
              </a:ext>
            </a:extLst>
          </p:cNvPr>
          <p:cNvSpPr txBox="1"/>
          <p:nvPr/>
        </p:nvSpPr>
        <p:spPr>
          <a:xfrm>
            <a:off x="2743200" y="1498600"/>
            <a:ext cx="6469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rgbClr val="00B0F0"/>
                </a:solidFill>
              </a:rPr>
              <a:t>PERFILES SOCIALES EN INTERNET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="" xmlns:a16="http://schemas.microsoft.com/office/drawing/2014/main" id="{4AC47DC1-786E-4692-B2EA-2B75ABFFA944}"/>
              </a:ext>
            </a:extLst>
          </p:cNvPr>
          <p:cNvSpPr/>
          <p:nvPr/>
        </p:nvSpPr>
        <p:spPr>
          <a:xfrm>
            <a:off x="1616726" y="4133362"/>
            <a:ext cx="4174473" cy="2267439"/>
          </a:xfrm>
          <a:prstGeom prst="wedgeEllipseCallout">
            <a:avLst>
              <a:gd name="adj1" fmla="val -46211"/>
              <a:gd name="adj2" fmla="val -591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400" dirty="0">
                <a:solidFill>
                  <a:schemeClr val="tx1"/>
                </a:solidFill>
              </a:rPr>
              <a:t>Deberán describir el posible nombre de su sitio en redes sociales</a:t>
            </a:r>
          </a:p>
        </p:txBody>
      </p:sp>
    </p:spTree>
    <p:extLst>
      <p:ext uri="{BB962C8B-B14F-4D97-AF65-F5344CB8AC3E}">
        <p14:creationId xmlns="" xmlns:p14="http://schemas.microsoft.com/office/powerpoint/2010/main" val="387431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631</TotalTime>
  <Words>577</Words>
  <Application>Microsoft Office PowerPoint</Application>
  <PresentationFormat>Personalizado</PresentationFormat>
  <Paragraphs>129</Paragraphs>
  <Slides>15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http://localhost/proyectofinal/index.php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www.misitio.com</vt:lpstr>
      <vt:lpstr>DUDAS Y COMENTARIOS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dulcechiapas.com</dc:title>
  <dc:creator>Rigoberto Pérez Ovando</dc:creator>
  <cp:lastModifiedBy>Daniel Alejandro Perez</cp:lastModifiedBy>
  <cp:revision>38</cp:revision>
  <dcterms:created xsi:type="dcterms:W3CDTF">2017-10-20T20:17:21Z</dcterms:created>
  <dcterms:modified xsi:type="dcterms:W3CDTF">2022-11-23T04:53:21Z</dcterms:modified>
</cp:coreProperties>
</file>