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7" r:id="rId4"/>
    <p:sldId id="258" r:id="rId5"/>
    <p:sldId id="269" r:id="rId6"/>
    <p:sldId id="260" r:id="rId7"/>
    <p:sldId id="275" r:id="rId8"/>
    <p:sldId id="261" r:id="rId9"/>
    <p:sldId id="272" r:id="rId10"/>
    <p:sldId id="265" r:id="rId11"/>
    <p:sldId id="266" r:id="rId12"/>
    <p:sldId id="262" r:id="rId13"/>
    <p:sldId id="273" r:id="rId14"/>
    <p:sldId id="270" r:id="rId15"/>
    <p:sldId id="267" r:id="rId16"/>
    <p:sldId id="263" r:id="rId17"/>
    <p:sldId id="268" r:id="rId18"/>
    <p:sldId id="259" r:id="rId19"/>
    <p:sldId id="26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B4C3"/>
    <a:srgbClr val="2E4A4E"/>
    <a:srgbClr val="D9D5CA"/>
    <a:srgbClr val="8BB6CB"/>
    <a:srgbClr val="F3E5D8"/>
    <a:srgbClr val="BA764F"/>
    <a:srgbClr val="C5A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5995" autoAdjust="0"/>
  </p:normalViewPr>
  <p:slideViewPr>
    <p:cSldViewPr snapToGrid="0">
      <p:cViewPr varScale="1">
        <p:scale>
          <a:sx n="91" d="100"/>
          <a:sy n="91" d="100"/>
        </p:scale>
        <p:origin x="37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60411-DFC6-4C0D-B5D4-509F4520494D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E1EBF-9AF4-4ECA-BC7A-A536570031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http://shop182684730.Taobao.com </a:t>
            </a:r>
            <a:r>
              <a:rPr lang="zh-CN" altLang="en-US" dirty="0"/>
              <a:t>各种风格、行业应用高端</a:t>
            </a:r>
            <a:r>
              <a:rPr lang="en-US" altLang="zh-CN" dirty="0"/>
              <a:t>PPT</a:t>
            </a:r>
            <a:r>
              <a:rPr lang="zh-CN" altLang="en-US" dirty="0"/>
              <a:t>模板，代做</a:t>
            </a:r>
            <a:r>
              <a:rPr lang="en-US" altLang="zh-CN" dirty="0"/>
              <a:t>PPT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淘宝搜索店铺关于一切设计</a:t>
            </a:r>
            <a:r>
              <a:rPr lang="en-US" altLang="zh-CN" dirty="0"/>
              <a:t>About Design</a:t>
            </a:r>
            <a:r>
              <a:rPr lang="zh-CN" altLang="en-US" dirty="0"/>
              <a:t>可查看详情。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E1EBF-9AF4-4ECA-BC7A-A5365700311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http://shop182684730.Taobao.com </a:t>
            </a:r>
            <a:r>
              <a:rPr lang="zh-CN" altLang="en-US" dirty="0"/>
              <a:t>各种风格、行业应用高端</a:t>
            </a:r>
            <a:r>
              <a:rPr lang="en-US" altLang="zh-CN" dirty="0"/>
              <a:t>PPT</a:t>
            </a:r>
            <a:r>
              <a:rPr lang="zh-CN" altLang="en-US" dirty="0"/>
              <a:t>模板，代做</a:t>
            </a:r>
            <a:r>
              <a:rPr lang="en-US" altLang="zh-CN" dirty="0"/>
              <a:t>PPT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淘宝搜索店铺关于一切设计</a:t>
            </a:r>
            <a:r>
              <a:rPr lang="en-US" altLang="zh-CN" dirty="0"/>
              <a:t>About Design</a:t>
            </a:r>
            <a:r>
              <a:rPr lang="zh-CN" altLang="en-US" dirty="0"/>
              <a:t>可查看详情。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E1EBF-9AF4-4ECA-BC7A-A5365700311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two faces have their own landmarks. Now we need to align face B with a face so that the result can look more real. But because A and B face size, rotation and so on are not quite the same, how to transform? The answer is to use Procrustes analysis to find a transformation matrix from B to 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E1EBF-9AF4-4ECA-BC7A-A5365700311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71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pPr/>
              <a:t>2023/5/25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pPr/>
              <a:t>2023/5/25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pPr/>
              <a:t>2023/5/25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pPr/>
              <a:t>2023/5/25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pPr/>
              <a:t>2023/5/25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pPr/>
              <a:t>2023/5/25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pPr/>
              <a:t>2023/5/25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pPr/>
              <a:t>2023/5/25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pPr/>
              <a:t>2023/5/25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pPr/>
              <a:t>2023/5/25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pPr/>
              <a:t>2023/5/25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pPr/>
              <a:t>2023/5/25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pPr/>
              <a:t>2023/5/25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pPr/>
              <a:t>2023/5/25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pPr/>
              <a:t>2023/5/25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pPr/>
              <a:t>2023/5/25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pPr/>
              <a:t>2023/5/25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pPr/>
              <a:t>2023/5/25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pPr/>
              <a:t>2023/5/25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pPr/>
              <a:t>2023/5/25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pPr/>
              <a:t>2023/5/25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pPr/>
              <a:t>2023/5/25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B9642-1EBE-45E7-B5AE-0172AB928B26}" type="datetimeFigureOut">
              <a:rPr lang="zh-CN" altLang="en-US" smtClean="0"/>
              <a:pPr/>
              <a:t>2023/5/25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79A4A-B0CA-4AA8-9E06-3641428E21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B9642-1EBE-45E7-B5AE-0172AB928B26}" type="datetimeFigureOut">
              <a:rPr lang="zh-CN" altLang="en-US" smtClean="0"/>
              <a:pPr/>
              <a:t>2023/5/25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79A4A-B0CA-4AA8-9E06-3641428E21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935207" y="-1063682"/>
            <a:ext cx="2127364" cy="2127364"/>
          </a:xfrm>
          <a:prstGeom prst="ellipse">
            <a:avLst/>
          </a:prstGeom>
          <a:solidFill>
            <a:srgbClr val="267FAB">
              <a:alpha val="4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667241" y="1044272"/>
            <a:ext cx="1147266" cy="1147266"/>
          </a:xfrm>
          <a:prstGeom prst="ellipse">
            <a:avLst/>
          </a:prstGeom>
          <a:solidFill>
            <a:srgbClr val="C5A0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520739" y="4093269"/>
            <a:ext cx="2179250" cy="2179250"/>
          </a:xfrm>
          <a:prstGeom prst="ellipse">
            <a:avLst/>
          </a:prstGeom>
          <a:solidFill>
            <a:srgbClr val="2E4A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757137" y="2019278"/>
            <a:ext cx="2103920" cy="2103920"/>
          </a:xfrm>
          <a:prstGeom prst="ellipse">
            <a:avLst/>
          </a:prstGeom>
          <a:solidFill>
            <a:srgbClr val="BA76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33625" y="6052907"/>
            <a:ext cx="3272306" cy="3272306"/>
          </a:xfrm>
          <a:prstGeom prst="ellipse">
            <a:avLst/>
          </a:prstGeom>
          <a:solidFill>
            <a:srgbClr val="D9D5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930786" y="1688805"/>
            <a:ext cx="330428" cy="330428"/>
          </a:xfrm>
          <a:prstGeom prst="ellipse">
            <a:avLst/>
          </a:prstGeom>
          <a:solidFill>
            <a:srgbClr val="C5A0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791295" y="3955471"/>
            <a:ext cx="546214" cy="546214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865359" y="1143817"/>
            <a:ext cx="546214" cy="546214"/>
          </a:xfrm>
          <a:prstGeom prst="ellipse">
            <a:avLst/>
          </a:prstGeom>
          <a:solidFill>
            <a:srgbClr val="2E4A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853205" y="5658751"/>
            <a:ext cx="394156" cy="394156"/>
          </a:xfrm>
          <a:prstGeom prst="ellipse">
            <a:avLst/>
          </a:prstGeom>
          <a:solidFill>
            <a:srgbClr val="BA76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178694" y="5256364"/>
            <a:ext cx="258502" cy="258502"/>
          </a:xfrm>
          <a:prstGeom prst="ellipse">
            <a:avLst/>
          </a:prstGeom>
          <a:solidFill>
            <a:srgbClr val="BA76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 flipH="1">
            <a:off x="1375484" y="3194220"/>
            <a:ext cx="228245" cy="228245"/>
          </a:xfrm>
          <a:prstGeom prst="ellipse">
            <a:avLst/>
          </a:prstGeom>
          <a:solidFill>
            <a:srgbClr val="C5A0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872924" y="2444838"/>
            <a:ext cx="93232" cy="93232"/>
          </a:xfrm>
          <a:prstGeom prst="ellipse">
            <a:avLst/>
          </a:prstGeom>
          <a:solidFill>
            <a:srgbClr val="BA76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 flipH="1">
            <a:off x="128475" y="2681248"/>
            <a:ext cx="93232" cy="93232"/>
          </a:xfrm>
          <a:prstGeom prst="ellipse">
            <a:avLst/>
          </a:prstGeom>
          <a:solidFill>
            <a:srgbClr val="D9D5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6950449" y="1104857"/>
            <a:ext cx="228245" cy="228245"/>
          </a:xfrm>
          <a:prstGeom prst="ellipse">
            <a:avLst/>
          </a:prstGeom>
          <a:solidFill>
            <a:srgbClr val="BA76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 flipV="1">
            <a:off x="8035132" y="1206810"/>
            <a:ext cx="664294" cy="773419"/>
            <a:chOff x="280875" y="2330441"/>
            <a:chExt cx="664294" cy="773419"/>
          </a:xfrm>
          <a:solidFill>
            <a:srgbClr val="D9D5CA"/>
          </a:solidFill>
        </p:grpSpPr>
        <p:sp>
          <p:nvSpPr>
            <p:cNvPr id="19" name="椭圆 18"/>
            <p:cNvSpPr/>
            <p:nvPr/>
          </p:nvSpPr>
          <p:spPr>
            <a:xfrm flipH="1">
              <a:off x="851937" y="2330441"/>
              <a:ext cx="93232" cy="9323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flipH="1">
              <a:off x="280875" y="3010628"/>
              <a:ext cx="93232" cy="9323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2127598" y="3429000"/>
            <a:ext cx="608533" cy="608533"/>
          </a:xfrm>
          <a:prstGeom prst="ellipse">
            <a:avLst/>
          </a:prstGeom>
          <a:solidFill>
            <a:srgbClr val="267FAB">
              <a:alpha val="4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2"/>
          <p:cNvSpPr/>
          <p:nvPr/>
        </p:nvSpPr>
        <p:spPr>
          <a:xfrm>
            <a:off x="-59403" y="2104009"/>
            <a:ext cx="12311065" cy="1938992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17000" b="1">
                <a:solidFill>
                  <a:srgbClr val="FFFFFF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lvl1pPr>
          </a:lstStyle>
          <a:p>
            <a:r>
              <a:rPr lang="en-US" altLang="zh-CN" sz="6000" kern="0" spc="700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Simple Application of Face Swapping</a:t>
            </a:r>
            <a:endParaRPr lang="en-US" sz="6000" kern="0" spc="700" dirty="0">
              <a:solidFill>
                <a:schemeClr val="tx1"/>
              </a:solidFill>
              <a:uFillTx/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57491" y="5706948"/>
            <a:ext cx="3272306" cy="327230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966892" y="3131936"/>
            <a:ext cx="2569540" cy="256954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459050" y="-1094206"/>
            <a:ext cx="2378589" cy="237858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976485" y="997585"/>
            <a:ext cx="838200" cy="8382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58">
            <a:extLst>
              <a:ext uri="{FF2B5EF4-FFF2-40B4-BE49-F238E27FC236}">
                <a16:creationId xmlns:a16="http://schemas.microsoft.com/office/drawing/2014/main" id="{F0A047CB-839A-4265-4A59-4AF6A1BFF540}"/>
              </a:ext>
            </a:extLst>
          </p:cNvPr>
          <p:cNvSpPr txBox="1"/>
          <p:nvPr/>
        </p:nvSpPr>
        <p:spPr>
          <a:xfrm>
            <a:off x="2169778" y="4527325"/>
            <a:ext cx="7034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思源黑体 CN Normal" panose="020B0400000000000000" charset="-122"/>
                <a:ea typeface="思源黑体 CN Normal" panose="020B0400000000000000" charset="-122"/>
              </a:rPr>
              <a:t>XIE </a:t>
            </a:r>
            <a:r>
              <a:rPr lang="en-US" altLang="zh-CN" dirty="0" err="1">
                <a:latin typeface="思源黑体 CN Normal" panose="020B0400000000000000" charset="-122"/>
                <a:ea typeface="思源黑体 CN Normal" panose="020B0400000000000000" charset="-122"/>
              </a:rPr>
              <a:t>Suiwei</a:t>
            </a:r>
            <a:r>
              <a:rPr lang="en-US" altLang="zh-CN" dirty="0">
                <a:latin typeface="思源黑体 CN Normal" panose="020B0400000000000000" charset="-122"/>
                <a:ea typeface="思源黑体 CN Normal" panose="020B0400000000000000" charset="-122"/>
              </a:rPr>
              <a:t> 2030026168</a:t>
            </a:r>
          </a:p>
          <a:p>
            <a:pPr algn="ctr"/>
            <a:r>
              <a:rPr lang="en-US" altLang="zh-CN" dirty="0">
                <a:latin typeface="思源黑体 CN Normal" panose="020B0400000000000000" charset="-122"/>
                <a:ea typeface="思源黑体 CN Normal" panose="020B0400000000000000" charset="-122"/>
              </a:rPr>
              <a:t>Ma Yishu   2030026107</a:t>
            </a:r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81963" y="211435"/>
            <a:ext cx="1450255" cy="1248353"/>
            <a:chOff x="1089048" y="-256560"/>
            <a:chExt cx="1450255" cy="1248353"/>
          </a:xfrm>
        </p:grpSpPr>
        <p:sp>
          <p:nvSpPr>
            <p:cNvPr id="56" name="椭圆 55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58"/>
          <p:cNvSpPr txBox="1"/>
          <p:nvPr/>
        </p:nvSpPr>
        <p:spPr>
          <a:xfrm>
            <a:off x="835225" y="530733"/>
            <a:ext cx="2015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latin typeface="思源黑体 CN Medium" panose="020B0600000000000000" charset="-122"/>
                <a:ea typeface="思源黑体 CN Medium" panose="020B0600000000000000" charset="-122"/>
              </a:rPr>
              <a:t>市场数据分析</a:t>
            </a:r>
          </a:p>
        </p:txBody>
      </p:sp>
      <p:grpSp>
        <p:nvGrpSpPr>
          <p:cNvPr id="3" name="1"/>
          <p:cNvGrpSpPr>
            <a:grpSpLocks noChangeAspect="1"/>
          </p:cNvGrpSpPr>
          <p:nvPr/>
        </p:nvGrpSpPr>
        <p:grpSpPr>
          <a:xfrm>
            <a:off x="4223025" y="1981200"/>
            <a:ext cx="3610338" cy="3616326"/>
            <a:chOff x="3958965" y="1520788"/>
            <a:chExt cx="4138458" cy="4145322"/>
          </a:xfrm>
        </p:grpSpPr>
        <p:sp>
          <p:nvSpPr>
            <p:cNvPr id="4" name="Freeform: Shape 29"/>
            <p:cNvSpPr/>
            <p:nvPr/>
          </p:nvSpPr>
          <p:spPr bwMode="auto">
            <a:xfrm>
              <a:off x="7593658" y="3012222"/>
              <a:ext cx="433346" cy="1086978"/>
            </a:xfrm>
            <a:custGeom>
              <a:avLst/>
              <a:gdLst/>
              <a:ahLst/>
              <a:cxnLst>
                <a:cxn ang="0">
                  <a:pos x="0" y="346"/>
                </a:cxn>
                <a:cxn ang="0">
                  <a:pos x="73" y="563"/>
                </a:cxn>
                <a:cxn ang="0">
                  <a:pos x="224" y="391"/>
                </a:cxn>
                <a:cxn ang="0">
                  <a:pos x="149" y="376"/>
                </a:cxn>
                <a:cxn ang="0">
                  <a:pos x="108" y="0"/>
                </a:cxn>
                <a:cxn ang="0">
                  <a:pos x="35" y="24"/>
                </a:cxn>
                <a:cxn ang="0">
                  <a:pos x="73" y="361"/>
                </a:cxn>
                <a:cxn ang="0">
                  <a:pos x="0" y="346"/>
                </a:cxn>
              </a:cxnLst>
              <a:rect l="0" t="0" r="r" b="b"/>
              <a:pathLst>
                <a:path w="224" h="563">
                  <a:moveTo>
                    <a:pt x="0" y="346"/>
                  </a:moveTo>
                  <a:cubicBezTo>
                    <a:pt x="73" y="563"/>
                    <a:pt x="73" y="563"/>
                    <a:pt x="73" y="563"/>
                  </a:cubicBezTo>
                  <a:cubicBezTo>
                    <a:pt x="224" y="391"/>
                    <a:pt x="224" y="391"/>
                    <a:pt x="224" y="391"/>
                  </a:cubicBezTo>
                  <a:cubicBezTo>
                    <a:pt x="149" y="376"/>
                    <a:pt x="149" y="376"/>
                    <a:pt x="149" y="376"/>
                  </a:cubicBezTo>
                  <a:cubicBezTo>
                    <a:pt x="160" y="250"/>
                    <a:pt x="146" y="121"/>
                    <a:pt x="108" y="0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69" y="132"/>
                    <a:pt x="82" y="247"/>
                    <a:pt x="73" y="361"/>
                  </a:cubicBezTo>
                  <a:lnTo>
                    <a:pt x="0" y="346"/>
                  </a:lnTo>
                  <a:close/>
                </a:path>
              </a:pathLst>
            </a:custGeom>
            <a:solidFill>
              <a:srgbClr val="D9D5CA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Freeform: Shape 30"/>
            <p:cNvSpPr/>
            <p:nvPr/>
          </p:nvSpPr>
          <p:spPr bwMode="auto">
            <a:xfrm>
              <a:off x="5519014" y="1591207"/>
              <a:ext cx="1088784" cy="433347"/>
            </a:xfrm>
            <a:custGeom>
              <a:avLst/>
              <a:gdLst/>
              <a:ahLst/>
              <a:cxnLst>
                <a:cxn ang="0">
                  <a:pos x="361" y="151"/>
                </a:cxn>
                <a:cxn ang="0">
                  <a:pos x="346" y="224"/>
                </a:cxn>
                <a:cxn ang="0">
                  <a:pos x="563" y="151"/>
                </a:cxn>
                <a:cxn ang="0">
                  <a:pos x="391" y="0"/>
                </a:cxn>
                <a:cxn ang="0">
                  <a:pos x="376" y="75"/>
                </a:cxn>
                <a:cxn ang="0">
                  <a:pos x="0" y="116"/>
                </a:cxn>
                <a:cxn ang="0">
                  <a:pos x="23" y="189"/>
                </a:cxn>
                <a:cxn ang="0">
                  <a:pos x="361" y="151"/>
                </a:cxn>
              </a:cxnLst>
              <a:rect l="0" t="0" r="r" b="b"/>
              <a:pathLst>
                <a:path w="563" h="224">
                  <a:moveTo>
                    <a:pt x="361" y="151"/>
                  </a:moveTo>
                  <a:cubicBezTo>
                    <a:pt x="346" y="224"/>
                    <a:pt x="346" y="224"/>
                    <a:pt x="346" y="224"/>
                  </a:cubicBezTo>
                  <a:cubicBezTo>
                    <a:pt x="563" y="151"/>
                    <a:pt x="563" y="151"/>
                    <a:pt x="563" y="151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76" y="75"/>
                    <a:pt x="376" y="75"/>
                    <a:pt x="376" y="75"/>
                  </a:cubicBezTo>
                  <a:cubicBezTo>
                    <a:pt x="250" y="64"/>
                    <a:pt x="121" y="78"/>
                    <a:pt x="0" y="116"/>
                  </a:cubicBezTo>
                  <a:cubicBezTo>
                    <a:pt x="23" y="189"/>
                    <a:pt x="23" y="189"/>
                    <a:pt x="23" y="189"/>
                  </a:cubicBezTo>
                  <a:cubicBezTo>
                    <a:pt x="131" y="155"/>
                    <a:pt x="247" y="142"/>
                    <a:pt x="361" y="151"/>
                  </a:cubicBezTo>
                  <a:close/>
                </a:path>
              </a:pathLst>
            </a:custGeom>
            <a:solidFill>
              <a:srgbClr val="D9D5CA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31"/>
            <p:cNvSpPr/>
            <p:nvPr/>
          </p:nvSpPr>
          <p:spPr bwMode="auto">
            <a:xfrm>
              <a:off x="3958965" y="3012222"/>
              <a:ext cx="433346" cy="1086978"/>
            </a:xfrm>
            <a:custGeom>
              <a:avLst/>
              <a:gdLst/>
              <a:ahLst/>
              <a:cxnLst>
                <a:cxn ang="0">
                  <a:pos x="116" y="563"/>
                </a:cxn>
                <a:cxn ang="0">
                  <a:pos x="189" y="540"/>
                </a:cxn>
                <a:cxn ang="0">
                  <a:pos x="151" y="202"/>
                </a:cxn>
                <a:cxn ang="0">
                  <a:pos x="224" y="217"/>
                </a:cxn>
                <a:cxn ang="0">
                  <a:pos x="151" y="0"/>
                </a:cxn>
                <a:cxn ang="0">
                  <a:pos x="0" y="172"/>
                </a:cxn>
                <a:cxn ang="0">
                  <a:pos x="75" y="187"/>
                </a:cxn>
                <a:cxn ang="0">
                  <a:pos x="116" y="563"/>
                </a:cxn>
              </a:cxnLst>
              <a:rect l="0" t="0" r="r" b="b"/>
              <a:pathLst>
                <a:path w="224" h="563">
                  <a:moveTo>
                    <a:pt x="116" y="563"/>
                  </a:moveTo>
                  <a:cubicBezTo>
                    <a:pt x="189" y="540"/>
                    <a:pt x="189" y="540"/>
                    <a:pt x="189" y="540"/>
                  </a:cubicBezTo>
                  <a:cubicBezTo>
                    <a:pt x="155" y="432"/>
                    <a:pt x="142" y="316"/>
                    <a:pt x="151" y="202"/>
                  </a:cubicBezTo>
                  <a:cubicBezTo>
                    <a:pt x="224" y="217"/>
                    <a:pt x="224" y="217"/>
                    <a:pt x="224" y="217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5" y="187"/>
                    <a:pt x="75" y="187"/>
                    <a:pt x="75" y="187"/>
                  </a:cubicBezTo>
                  <a:cubicBezTo>
                    <a:pt x="64" y="313"/>
                    <a:pt x="78" y="442"/>
                    <a:pt x="116" y="563"/>
                  </a:cubicBezTo>
                  <a:close/>
                </a:path>
              </a:pathLst>
            </a:custGeom>
            <a:solidFill>
              <a:srgbClr val="D9D5CA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Freeform: Shape 32"/>
            <p:cNvSpPr/>
            <p:nvPr/>
          </p:nvSpPr>
          <p:spPr bwMode="auto">
            <a:xfrm>
              <a:off x="5519014" y="5225901"/>
              <a:ext cx="1088784" cy="433347"/>
            </a:xfrm>
            <a:custGeom>
              <a:avLst/>
              <a:gdLst/>
              <a:ahLst/>
              <a:cxnLst>
                <a:cxn ang="0">
                  <a:pos x="202" y="73"/>
                </a:cxn>
                <a:cxn ang="0">
                  <a:pos x="217" y="0"/>
                </a:cxn>
                <a:cxn ang="0">
                  <a:pos x="0" y="73"/>
                </a:cxn>
                <a:cxn ang="0">
                  <a:pos x="172" y="224"/>
                </a:cxn>
                <a:cxn ang="0">
                  <a:pos x="187" y="149"/>
                </a:cxn>
                <a:cxn ang="0">
                  <a:pos x="273" y="153"/>
                </a:cxn>
                <a:cxn ang="0">
                  <a:pos x="563" y="108"/>
                </a:cxn>
                <a:cxn ang="0">
                  <a:pos x="540" y="35"/>
                </a:cxn>
                <a:cxn ang="0">
                  <a:pos x="202" y="73"/>
                </a:cxn>
              </a:cxnLst>
              <a:rect l="0" t="0" r="r" b="b"/>
              <a:pathLst>
                <a:path w="563" h="224">
                  <a:moveTo>
                    <a:pt x="202" y="73"/>
                  </a:moveTo>
                  <a:cubicBezTo>
                    <a:pt x="217" y="0"/>
                    <a:pt x="217" y="0"/>
                    <a:pt x="217" y="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72" y="224"/>
                    <a:pt x="172" y="224"/>
                    <a:pt x="172" y="224"/>
                  </a:cubicBezTo>
                  <a:cubicBezTo>
                    <a:pt x="187" y="149"/>
                    <a:pt x="187" y="149"/>
                    <a:pt x="187" y="149"/>
                  </a:cubicBezTo>
                  <a:cubicBezTo>
                    <a:pt x="216" y="151"/>
                    <a:pt x="244" y="153"/>
                    <a:pt x="273" y="153"/>
                  </a:cubicBezTo>
                  <a:cubicBezTo>
                    <a:pt x="371" y="153"/>
                    <a:pt x="470" y="138"/>
                    <a:pt x="563" y="108"/>
                  </a:cubicBezTo>
                  <a:cubicBezTo>
                    <a:pt x="540" y="35"/>
                    <a:pt x="540" y="35"/>
                    <a:pt x="540" y="35"/>
                  </a:cubicBezTo>
                  <a:cubicBezTo>
                    <a:pt x="431" y="69"/>
                    <a:pt x="316" y="82"/>
                    <a:pt x="202" y="73"/>
                  </a:cubicBezTo>
                  <a:close/>
                </a:path>
              </a:pathLst>
            </a:custGeom>
            <a:solidFill>
              <a:srgbClr val="D9D5CA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Group 33"/>
            <p:cNvGrpSpPr/>
            <p:nvPr/>
          </p:nvGrpSpPr>
          <p:grpSpPr>
            <a:xfrm>
              <a:off x="3998951" y="1520788"/>
              <a:ext cx="1792706" cy="1837213"/>
              <a:chOff x="2792646" y="1157288"/>
              <a:chExt cx="1576154" cy="1615284"/>
            </a:xfrm>
          </p:grpSpPr>
          <p:sp>
            <p:nvSpPr>
              <p:cNvPr id="38" name="Freeform: Shape 34"/>
              <p:cNvSpPr/>
              <p:nvPr/>
            </p:nvSpPr>
            <p:spPr bwMode="auto">
              <a:xfrm>
                <a:off x="2803525" y="1207297"/>
                <a:ext cx="1565275" cy="1565275"/>
              </a:xfrm>
              <a:custGeom>
                <a:avLst/>
                <a:gdLst/>
                <a:ahLst/>
                <a:cxnLst>
                  <a:cxn ang="0">
                    <a:pos x="432" y="906"/>
                  </a:cxn>
                  <a:cxn ang="0">
                    <a:pos x="490" y="906"/>
                  </a:cxn>
                  <a:cxn ang="0">
                    <a:pos x="906" y="490"/>
                  </a:cxn>
                  <a:cxn ang="0">
                    <a:pos x="906" y="432"/>
                  </a:cxn>
                  <a:cxn ang="0">
                    <a:pos x="490" y="16"/>
                  </a:cxn>
                  <a:cxn ang="0">
                    <a:pos x="432" y="16"/>
                  </a:cxn>
                  <a:cxn ang="0">
                    <a:pos x="16" y="432"/>
                  </a:cxn>
                  <a:cxn ang="0">
                    <a:pos x="16" y="490"/>
                  </a:cxn>
                  <a:cxn ang="0">
                    <a:pos x="432" y="906"/>
                  </a:cxn>
                </a:cxnLst>
                <a:rect l="0" t="0" r="r" b="b"/>
                <a:pathLst>
                  <a:path w="922" h="922">
                    <a:moveTo>
                      <a:pt x="432" y="906"/>
                    </a:moveTo>
                    <a:cubicBezTo>
                      <a:pt x="448" y="922"/>
                      <a:pt x="474" y="922"/>
                      <a:pt x="490" y="906"/>
                    </a:cubicBezTo>
                    <a:cubicBezTo>
                      <a:pt x="906" y="490"/>
                      <a:pt x="906" y="490"/>
                      <a:pt x="906" y="490"/>
                    </a:cubicBezTo>
                    <a:cubicBezTo>
                      <a:pt x="922" y="474"/>
                      <a:pt x="922" y="448"/>
                      <a:pt x="906" y="432"/>
                    </a:cubicBezTo>
                    <a:cubicBezTo>
                      <a:pt x="490" y="16"/>
                      <a:pt x="490" y="16"/>
                      <a:pt x="490" y="16"/>
                    </a:cubicBezTo>
                    <a:cubicBezTo>
                      <a:pt x="474" y="0"/>
                      <a:pt x="448" y="0"/>
                      <a:pt x="432" y="16"/>
                    </a:cubicBezTo>
                    <a:cubicBezTo>
                      <a:pt x="16" y="432"/>
                      <a:pt x="16" y="432"/>
                      <a:pt x="16" y="432"/>
                    </a:cubicBezTo>
                    <a:cubicBezTo>
                      <a:pt x="0" y="448"/>
                      <a:pt x="0" y="474"/>
                      <a:pt x="16" y="490"/>
                    </a:cubicBezTo>
                    <a:lnTo>
                      <a:pt x="432" y="90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35"/>
              <p:cNvSpPr/>
              <p:nvPr/>
            </p:nvSpPr>
            <p:spPr bwMode="auto">
              <a:xfrm>
                <a:off x="2792646" y="1157288"/>
                <a:ext cx="1565275" cy="1565275"/>
              </a:xfrm>
              <a:custGeom>
                <a:avLst/>
                <a:gdLst/>
                <a:ahLst/>
                <a:cxnLst>
                  <a:cxn ang="0">
                    <a:pos x="432" y="906"/>
                  </a:cxn>
                  <a:cxn ang="0">
                    <a:pos x="490" y="906"/>
                  </a:cxn>
                  <a:cxn ang="0">
                    <a:pos x="906" y="490"/>
                  </a:cxn>
                  <a:cxn ang="0">
                    <a:pos x="906" y="432"/>
                  </a:cxn>
                  <a:cxn ang="0">
                    <a:pos x="490" y="16"/>
                  </a:cxn>
                  <a:cxn ang="0">
                    <a:pos x="432" y="16"/>
                  </a:cxn>
                  <a:cxn ang="0">
                    <a:pos x="16" y="432"/>
                  </a:cxn>
                  <a:cxn ang="0">
                    <a:pos x="16" y="490"/>
                  </a:cxn>
                  <a:cxn ang="0">
                    <a:pos x="432" y="906"/>
                  </a:cxn>
                </a:cxnLst>
                <a:rect l="0" t="0" r="r" b="b"/>
                <a:pathLst>
                  <a:path w="922" h="922">
                    <a:moveTo>
                      <a:pt x="432" y="906"/>
                    </a:moveTo>
                    <a:cubicBezTo>
                      <a:pt x="448" y="922"/>
                      <a:pt x="474" y="922"/>
                      <a:pt x="490" y="906"/>
                    </a:cubicBezTo>
                    <a:cubicBezTo>
                      <a:pt x="906" y="490"/>
                      <a:pt x="906" y="490"/>
                      <a:pt x="906" y="490"/>
                    </a:cubicBezTo>
                    <a:cubicBezTo>
                      <a:pt x="922" y="474"/>
                      <a:pt x="922" y="448"/>
                      <a:pt x="906" y="432"/>
                    </a:cubicBezTo>
                    <a:cubicBezTo>
                      <a:pt x="490" y="16"/>
                      <a:pt x="490" y="16"/>
                      <a:pt x="490" y="16"/>
                    </a:cubicBezTo>
                    <a:cubicBezTo>
                      <a:pt x="474" y="0"/>
                      <a:pt x="448" y="0"/>
                      <a:pt x="432" y="16"/>
                    </a:cubicBezTo>
                    <a:cubicBezTo>
                      <a:pt x="16" y="432"/>
                      <a:pt x="16" y="432"/>
                      <a:pt x="16" y="432"/>
                    </a:cubicBezTo>
                    <a:cubicBezTo>
                      <a:pt x="0" y="448"/>
                      <a:pt x="0" y="474"/>
                      <a:pt x="16" y="490"/>
                    </a:cubicBezTo>
                    <a:lnTo>
                      <a:pt x="432" y="906"/>
                    </a:lnTo>
                    <a:close/>
                  </a:path>
                </a:pathLst>
              </a:custGeom>
              <a:solidFill>
                <a:srgbClr val="2E4A4E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Group 36"/>
            <p:cNvGrpSpPr/>
            <p:nvPr/>
          </p:nvGrpSpPr>
          <p:grpSpPr>
            <a:xfrm>
              <a:off x="6317091" y="1520788"/>
              <a:ext cx="1780332" cy="1837213"/>
              <a:chOff x="4830763" y="1157288"/>
              <a:chExt cx="1565275" cy="1615284"/>
            </a:xfrm>
          </p:grpSpPr>
          <p:sp>
            <p:nvSpPr>
              <p:cNvPr id="36" name="Freeform: Shape 37"/>
              <p:cNvSpPr/>
              <p:nvPr/>
            </p:nvSpPr>
            <p:spPr bwMode="auto">
              <a:xfrm>
                <a:off x="4830763" y="1207297"/>
                <a:ext cx="1565275" cy="1565275"/>
              </a:xfrm>
              <a:custGeom>
                <a:avLst/>
                <a:gdLst/>
                <a:ahLst/>
                <a:cxnLst>
                  <a:cxn ang="0">
                    <a:pos x="16" y="490"/>
                  </a:cxn>
                  <a:cxn ang="0">
                    <a:pos x="432" y="906"/>
                  </a:cxn>
                  <a:cxn ang="0">
                    <a:pos x="490" y="906"/>
                  </a:cxn>
                  <a:cxn ang="0">
                    <a:pos x="906" y="490"/>
                  </a:cxn>
                  <a:cxn ang="0">
                    <a:pos x="906" y="432"/>
                  </a:cxn>
                  <a:cxn ang="0">
                    <a:pos x="490" y="16"/>
                  </a:cxn>
                  <a:cxn ang="0">
                    <a:pos x="432" y="16"/>
                  </a:cxn>
                  <a:cxn ang="0">
                    <a:pos x="16" y="432"/>
                  </a:cxn>
                  <a:cxn ang="0">
                    <a:pos x="16" y="490"/>
                  </a:cxn>
                </a:cxnLst>
                <a:rect l="0" t="0" r="r" b="b"/>
                <a:pathLst>
                  <a:path w="922" h="922">
                    <a:moveTo>
                      <a:pt x="16" y="490"/>
                    </a:moveTo>
                    <a:cubicBezTo>
                      <a:pt x="432" y="906"/>
                      <a:pt x="432" y="906"/>
                      <a:pt x="432" y="906"/>
                    </a:cubicBezTo>
                    <a:cubicBezTo>
                      <a:pt x="448" y="922"/>
                      <a:pt x="474" y="922"/>
                      <a:pt x="490" y="906"/>
                    </a:cubicBezTo>
                    <a:cubicBezTo>
                      <a:pt x="906" y="490"/>
                      <a:pt x="906" y="490"/>
                      <a:pt x="906" y="490"/>
                    </a:cubicBezTo>
                    <a:cubicBezTo>
                      <a:pt x="922" y="474"/>
                      <a:pt x="922" y="448"/>
                      <a:pt x="906" y="432"/>
                    </a:cubicBezTo>
                    <a:cubicBezTo>
                      <a:pt x="490" y="16"/>
                      <a:pt x="490" y="16"/>
                      <a:pt x="490" y="16"/>
                    </a:cubicBezTo>
                    <a:cubicBezTo>
                      <a:pt x="474" y="0"/>
                      <a:pt x="448" y="0"/>
                      <a:pt x="432" y="16"/>
                    </a:cubicBezTo>
                    <a:cubicBezTo>
                      <a:pt x="16" y="432"/>
                      <a:pt x="16" y="432"/>
                      <a:pt x="16" y="432"/>
                    </a:cubicBezTo>
                    <a:cubicBezTo>
                      <a:pt x="0" y="448"/>
                      <a:pt x="0" y="474"/>
                      <a:pt x="16" y="4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38"/>
              <p:cNvSpPr/>
              <p:nvPr/>
            </p:nvSpPr>
            <p:spPr bwMode="auto">
              <a:xfrm>
                <a:off x="4830763" y="1157288"/>
                <a:ext cx="1565275" cy="1565275"/>
              </a:xfrm>
              <a:custGeom>
                <a:avLst/>
                <a:gdLst/>
                <a:ahLst/>
                <a:cxnLst>
                  <a:cxn ang="0">
                    <a:pos x="16" y="490"/>
                  </a:cxn>
                  <a:cxn ang="0">
                    <a:pos x="432" y="906"/>
                  </a:cxn>
                  <a:cxn ang="0">
                    <a:pos x="490" y="906"/>
                  </a:cxn>
                  <a:cxn ang="0">
                    <a:pos x="906" y="490"/>
                  </a:cxn>
                  <a:cxn ang="0">
                    <a:pos x="906" y="432"/>
                  </a:cxn>
                  <a:cxn ang="0">
                    <a:pos x="490" y="16"/>
                  </a:cxn>
                  <a:cxn ang="0">
                    <a:pos x="432" y="16"/>
                  </a:cxn>
                  <a:cxn ang="0">
                    <a:pos x="16" y="432"/>
                  </a:cxn>
                  <a:cxn ang="0">
                    <a:pos x="16" y="490"/>
                  </a:cxn>
                </a:cxnLst>
                <a:rect l="0" t="0" r="r" b="b"/>
                <a:pathLst>
                  <a:path w="922" h="922">
                    <a:moveTo>
                      <a:pt x="16" y="490"/>
                    </a:moveTo>
                    <a:cubicBezTo>
                      <a:pt x="432" y="906"/>
                      <a:pt x="432" y="906"/>
                      <a:pt x="432" y="906"/>
                    </a:cubicBezTo>
                    <a:cubicBezTo>
                      <a:pt x="448" y="922"/>
                      <a:pt x="474" y="922"/>
                      <a:pt x="490" y="906"/>
                    </a:cubicBezTo>
                    <a:cubicBezTo>
                      <a:pt x="906" y="490"/>
                      <a:pt x="906" y="490"/>
                      <a:pt x="906" y="490"/>
                    </a:cubicBezTo>
                    <a:cubicBezTo>
                      <a:pt x="922" y="474"/>
                      <a:pt x="922" y="448"/>
                      <a:pt x="906" y="432"/>
                    </a:cubicBezTo>
                    <a:cubicBezTo>
                      <a:pt x="490" y="16"/>
                      <a:pt x="490" y="16"/>
                      <a:pt x="490" y="16"/>
                    </a:cubicBezTo>
                    <a:cubicBezTo>
                      <a:pt x="474" y="0"/>
                      <a:pt x="448" y="0"/>
                      <a:pt x="432" y="16"/>
                    </a:cubicBezTo>
                    <a:cubicBezTo>
                      <a:pt x="16" y="432"/>
                      <a:pt x="16" y="432"/>
                      <a:pt x="16" y="432"/>
                    </a:cubicBezTo>
                    <a:cubicBezTo>
                      <a:pt x="0" y="448"/>
                      <a:pt x="0" y="474"/>
                      <a:pt x="16" y="490"/>
                    </a:cubicBezTo>
                    <a:close/>
                  </a:path>
                </a:pathLst>
              </a:custGeom>
              <a:solidFill>
                <a:srgbClr val="BA764F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Group 39"/>
            <p:cNvGrpSpPr/>
            <p:nvPr/>
          </p:nvGrpSpPr>
          <p:grpSpPr>
            <a:xfrm>
              <a:off x="6304717" y="3826552"/>
              <a:ext cx="1792706" cy="1839558"/>
              <a:chOff x="4819884" y="3184525"/>
              <a:chExt cx="1576154" cy="1617345"/>
            </a:xfrm>
          </p:grpSpPr>
          <p:sp>
            <p:nvSpPr>
              <p:cNvPr id="34" name="Freeform: Shape 40"/>
              <p:cNvSpPr/>
              <p:nvPr/>
            </p:nvSpPr>
            <p:spPr bwMode="auto">
              <a:xfrm>
                <a:off x="4830763" y="3236595"/>
                <a:ext cx="1565275" cy="1565275"/>
              </a:xfrm>
              <a:custGeom>
                <a:avLst/>
                <a:gdLst/>
                <a:ahLst/>
                <a:cxnLst>
                  <a:cxn ang="0">
                    <a:pos x="16" y="490"/>
                  </a:cxn>
                  <a:cxn ang="0">
                    <a:pos x="432" y="906"/>
                  </a:cxn>
                  <a:cxn ang="0">
                    <a:pos x="490" y="906"/>
                  </a:cxn>
                  <a:cxn ang="0">
                    <a:pos x="906" y="490"/>
                  </a:cxn>
                  <a:cxn ang="0">
                    <a:pos x="906" y="432"/>
                  </a:cxn>
                  <a:cxn ang="0">
                    <a:pos x="490" y="16"/>
                  </a:cxn>
                  <a:cxn ang="0">
                    <a:pos x="432" y="16"/>
                  </a:cxn>
                  <a:cxn ang="0">
                    <a:pos x="16" y="432"/>
                  </a:cxn>
                  <a:cxn ang="0">
                    <a:pos x="16" y="490"/>
                  </a:cxn>
                </a:cxnLst>
                <a:rect l="0" t="0" r="r" b="b"/>
                <a:pathLst>
                  <a:path w="922" h="922">
                    <a:moveTo>
                      <a:pt x="16" y="490"/>
                    </a:moveTo>
                    <a:cubicBezTo>
                      <a:pt x="432" y="906"/>
                      <a:pt x="432" y="906"/>
                      <a:pt x="432" y="906"/>
                    </a:cubicBezTo>
                    <a:cubicBezTo>
                      <a:pt x="448" y="922"/>
                      <a:pt x="474" y="922"/>
                      <a:pt x="490" y="906"/>
                    </a:cubicBezTo>
                    <a:cubicBezTo>
                      <a:pt x="906" y="490"/>
                      <a:pt x="906" y="490"/>
                      <a:pt x="906" y="490"/>
                    </a:cubicBezTo>
                    <a:cubicBezTo>
                      <a:pt x="922" y="474"/>
                      <a:pt x="922" y="448"/>
                      <a:pt x="906" y="432"/>
                    </a:cubicBezTo>
                    <a:cubicBezTo>
                      <a:pt x="490" y="16"/>
                      <a:pt x="490" y="16"/>
                      <a:pt x="490" y="16"/>
                    </a:cubicBezTo>
                    <a:cubicBezTo>
                      <a:pt x="474" y="0"/>
                      <a:pt x="448" y="0"/>
                      <a:pt x="432" y="16"/>
                    </a:cubicBezTo>
                    <a:cubicBezTo>
                      <a:pt x="16" y="432"/>
                      <a:pt x="16" y="432"/>
                      <a:pt x="16" y="432"/>
                    </a:cubicBezTo>
                    <a:cubicBezTo>
                      <a:pt x="0" y="448"/>
                      <a:pt x="0" y="474"/>
                      <a:pt x="16" y="4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Freeform: Shape 41"/>
              <p:cNvSpPr/>
              <p:nvPr/>
            </p:nvSpPr>
            <p:spPr bwMode="auto">
              <a:xfrm>
                <a:off x="4819884" y="3184525"/>
                <a:ext cx="1565275" cy="1565275"/>
              </a:xfrm>
              <a:custGeom>
                <a:avLst/>
                <a:gdLst/>
                <a:ahLst/>
                <a:cxnLst>
                  <a:cxn ang="0">
                    <a:pos x="490" y="16"/>
                  </a:cxn>
                  <a:cxn ang="0">
                    <a:pos x="432" y="16"/>
                  </a:cxn>
                  <a:cxn ang="0">
                    <a:pos x="16" y="432"/>
                  </a:cxn>
                  <a:cxn ang="0">
                    <a:pos x="16" y="490"/>
                  </a:cxn>
                  <a:cxn ang="0">
                    <a:pos x="432" y="906"/>
                  </a:cxn>
                  <a:cxn ang="0">
                    <a:pos x="490" y="906"/>
                  </a:cxn>
                  <a:cxn ang="0">
                    <a:pos x="906" y="490"/>
                  </a:cxn>
                  <a:cxn ang="0">
                    <a:pos x="906" y="432"/>
                  </a:cxn>
                  <a:cxn ang="0">
                    <a:pos x="490" y="16"/>
                  </a:cxn>
                </a:cxnLst>
                <a:rect l="0" t="0" r="r" b="b"/>
                <a:pathLst>
                  <a:path w="922" h="922">
                    <a:moveTo>
                      <a:pt x="490" y="16"/>
                    </a:moveTo>
                    <a:cubicBezTo>
                      <a:pt x="474" y="0"/>
                      <a:pt x="448" y="0"/>
                      <a:pt x="432" y="16"/>
                    </a:cubicBezTo>
                    <a:cubicBezTo>
                      <a:pt x="16" y="432"/>
                      <a:pt x="16" y="432"/>
                      <a:pt x="16" y="432"/>
                    </a:cubicBezTo>
                    <a:cubicBezTo>
                      <a:pt x="0" y="448"/>
                      <a:pt x="0" y="474"/>
                      <a:pt x="16" y="490"/>
                    </a:cubicBezTo>
                    <a:cubicBezTo>
                      <a:pt x="432" y="906"/>
                      <a:pt x="432" y="906"/>
                      <a:pt x="432" y="906"/>
                    </a:cubicBezTo>
                    <a:cubicBezTo>
                      <a:pt x="448" y="922"/>
                      <a:pt x="474" y="922"/>
                      <a:pt x="490" y="906"/>
                    </a:cubicBezTo>
                    <a:cubicBezTo>
                      <a:pt x="906" y="490"/>
                      <a:pt x="906" y="490"/>
                      <a:pt x="906" y="490"/>
                    </a:cubicBezTo>
                    <a:cubicBezTo>
                      <a:pt x="922" y="474"/>
                      <a:pt x="922" y="448"/>
                      <a:pt x="906" y="432"/>
                    </a:cubicBezTo>
                    <a:lnTo>
                      <a:pt x="490" y="16"/>
                    </a:lnTo>
                    <a:close/>
                  </a:path>
                </a:pathLst>
              </a:custGeom>
              <a:solidFill>
                <a:srgbClr val="2E4A4E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Group 42"/>
            <p:cNvGrpSpPr/>
            <p:nvPr/>
          </p:nvGrpSpPr>
          <p:grpSpPr>
            <a:xfrm>
              <a:off x="4011325" y="3826552"/>
              <a:ext cx="1780332" cy="1839558"/>
              <a:chOff x="2803525" y="3184525"/>
              <a:chExt cx="1565275" cy="1617345"/>
            </a:xfrm>
          </p:grpSpPr>
          <p:sp>
            <p:nvSpPr>
              <p:cNvPr id="32" name="Freeform: Shape 43"/>
              <p:cNvSpPr/>
              <p:nvPr/>
            </p:nvSpPr>
            <p:spPr bwMode="auto">
              <a:xfrm>
                <a:off x="2803525" y="3236595"/>
                <a:ext cx="1565275" cy="1565275"/>
              </a:xfrm>
              <a:custGeom>
                <a:avLst/>
                <a:gdLst/>
                <a:ahLst/>
                <a:cxnLst>
                  <a:cxn ang="0">
                    <a:pos x="432" y="906"/>
                  </a:cxn>
                  <a:cxn ang="0">
                    <a:pos x="490" y="906"/>
                  </a:cxn>
                  <a:cxn ang="0">
                    <a:pos x="906" y="490"/>
                  </a:cxn>
                  <a:cxn ang="0">
                    <a:pos x="906" y="432"/>
                  </a:cxn>
                  <a:cxn ang="0">
                    <a:pos x="490" y="16"/>
                  </a:cxn>
                  <a:cxn ang="0">
                    <a:pos x="432" y="16"/>
                  </a:cxn>
                  <a:cxn ang="0">
                    <a:pos x="16" y="432"/>
                  </a:cxn>
                  <a:cxn ang="0">
                    <a:pos x="16" y="490"/>
                  </a:cxn>
                  <a:cxn ang="0">
                    <a:pos x="432" y="906"/>
                  </a:cxn>
                </a:cxnLst>
                <a:rect l="0" t="0" r="r" b="b"/>
                <a:pathLst>
                  <a:path w="922" h="922">
                    <a:moveTo>
                      <a:pt x="432" y="906"/>
                    </a:moveTo>
                    <a:cubicBezTo>
                      <a:pt x="448" y="922"/>
                      <a:pt x="474" y="922"/>
                      <a:pt x="490" y="906"/>
                    </a:cubicBezTo>
                    <a:cubicBezTo>
                      <a:pt x="906" y="490"/>
                      <a:pt x="906" y="490"/>
                      <a:pt x="906" y="490"/>
                    </a:cubicBezTo>
                    <a:cubicBezTo>
                      <a:pt x="922" y="474"/>
                      <a:pt x="922" y="448"/>
                      <a:pt x="906" y="432"/>
                    </a:cubicBezTo>
                    <a:cubicBezTo>
                      <a:pt x="490" y="16"/>
                      <a:pt x="490" y="16"/>
                      <a:pt x="490" y="16"/>
                    </a:cubicBezTo>
                    <a:cubicBezTo>
                      <a:pt x="474" y="0"/>
                      <a:pt x="448" y="0"/>
                      <a:pt x="432" y="16"/>
                    </a:cubicBezTo>
                    <a:cubicBezTo>
                      <a:pt x="16" y="432"/>
                      <a:pt x="16" y="432"/>
                      <a:pt x="16" y="432"/>
                    </a:cubicBezTo>
                    <a:cubicBezTo>
                      <a:pt x="0" y="448"/>
                      <a:pt x="0" y="474"/>
                      <a:pt x="16" y="490"/>
                    </a:cubicBezTo>
                    <a:lnTo>
                      <a:pt x="432" y="90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: Shape 44"/>
              <p:cNvSpPr/>
              <p:nvPr/>
            </p:nvSpPr>
            <p:spPr bwMode="auto">
              <a:xfrm>
                <a:off x="2803525" y="3184525"/>
                <a:ext cx="1565275" cy="1565275"/>
              </a:xfrm>
              <a:custGeom>
                <a:avLst/>
                <a:gdLst/>
                <a:ahLst/>
                <a:cxnLst>
                  <a:cxn ang="0">
                    <a:pos x="906" y="432"/>
                  </a:cxn>
                  <a:cxn ang="0">
                    <a:pos x="490" y="16"/>
                  </a:cxn>
                  <a:cxn ang="0">
                    <a:pos x="432" y="16"/>
                  </a:cxn>
                  <a:cxn ang="0">
                    <a:pos x="16" y="432"/>
                  </a:cxn>
                  <a:cxn ang="0">
                    <a:pos x="16" y="490"/>
                  </a:cxn>
                  <a:cxn ang="0">
                    <a:pos x="432" y="906"/>
                  </a:cxn>
                  <a:cxn ang="0">
                    <a:pos x="490" y="906"/>
                  </a:cxn>
                  <a:cxn ang="0">
                    <a:pos x="906" y="490"/>
                  </a:cxn>
                  <a:cxn ang="0">
                    <a:pos x="906" y="432"/>
                  </a:cxn>
                </a:cxnLst>
                <a:rect l="0" t="0" r="r" b="b"/>
                <a:pathLst>
                  <a:path w="922" h="922">
                    <a:moveTo>
                      <a:pt x="906" y="432"/>
                    </a:moveTo>
                    <a:cubicBezTo>
                      <a:pt x="490" y="16"/>
                      <a:pt x="490" y="16"/>
                      <a:pt x="490" y="16"/>
                    </a:cubicBezTo>
                    <a:cubicBezTo>
                      <a:pt x="474" y="0"/>
                      <a:pt x="448" y="0"/>
                      <a:pt x="432" y="16"/>
                    </a:cubicBezTo>
                    <a:cubicBezTo>
                      <a:pt x="16" y="432"/>
                      <a:pt x="16" y="432"/>
                      <a:pt x="16" y="432"/>
                    </a:cubicBezTo>
                    <a:cubicBezTo>
                      <a:pt x="0" y="448"/>
                      <a:pt x="0" y="474"/>
                      <a:pt x="16" y="490"/>
                    </a:cubicBezTo>
                    <a:cubicBezTo>
                      <a:pt x="432" y="906"/>
                      <a:pt x="432" y="906"/>
                      <a:pt x="432" y="906"/>
                    </a:cubicBezTo>
                    <a:cubicBezTo>
                      <a:pt x="448" y="922"/>
                      <a:pt x="474" y="922"/>
                      <a:pt x="490" y="906"/>
                    </a:cubicBezTo>
                    <a:cubicBezTo>
                      <a:pt x="906" y="490"/>
                      <a:pt x="906" y="490"/>
                      <a:pt x="906" y="490"/>
                    </a:cubicBezTo>
                    <a:cubicBezTo>
                      <a:pt x="922" y="474"/>
                      <a:pt x="922" y="448"/>
                      <a:pt x="906" y="432"/>
                    </a:cubicBezTo>
                    <a:close/>
                  </a:path>
                </a:pathLst>
              </a:custGeom>
              <a:solidFill>
                <a:srgbClr val="BA764F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2" name="Freeform: Shape 46"/>
            <p:cNvSpPr/>
            <p:nvPr/>
          </p:nvSpPr>
          <p:spPr bwMode="auto">
            <a:xfrm>
              <a:off x="4707641" y="2114296"/>
              <a:ext cx="387709" cy="570912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49"/>
            <p:cNvSpPr>
              <a:spLocks noChangeAspect="1"/>
            </p:cNvSpPr>
            <p:nvPr/>
          </p:nvSpPr>
          <p:spPr bwMode="auto">
            <a:xfrm>
              <a:off x="6990006" y="2168461"/>
              <a:ext cx="434506" cy="467471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reeform: Shape 52"/>
            <p:cNvSpPr/>
            <p:nvPr/>
          </p:nvSpPr>
          <p:spPr bwMode="auto">
            <a:xfrm>
              <a:off x="6992070" y="4492283"/>
              <a:ext cx="473708" cy="443870"/>
            </a:xfrm>
            <a:custGeom>
              <a:avLst/>
              <a:gdLst/>
              <a:ahLst/>
              <a:cxnLst>
                <a:cxn ang="0">
                  <a:pos x="59" y="51"/>
                </a:cxn>
                <a:cxn ang="0">
                  <a:pos x="56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7"/>
                </a:cxn>
                <a:cxn ang="0">
                  <a:pos x="20" y="37"/>
                </a:cxn>
                <a:cxn ang="0">
                  <a:pos x="25" y="41"/>
                </a:cxn>
                <a:cxn ang="0">
                  <a:pos x="29" y="43"/>
                </a:cxn>
                <a:cxn ang="0">
                  <a:pos x="34" y="41"/>
                </a:cxn>
                <a:cxn ang="0">
                  <a:pos x="39" y="37"/>
                </a:cxn>
                <a:cxn ang="0">
                  <a:pos x="56" y="37"/>
                </a:cxn>
                <a:cxn ang="0">
                  <a:pos x="59" y="40"/>
                </a:cxn>
                <a:cxn ang="0">
                  <a:pos x="59" y="51"/>
                </a:cxn>
                <a:cxn ang="0">
                  <a:pos x="47" y="22"/>
                </a:cxn>
                <a:cxn ang="0">
                  <a:pos x="31" y="38"/>
                </a:cxn>
                <a:cxn ang="0">
                  <a:pos x="29" y="39"/>
                </a:cxn>
                <a:cxn ang="0">
                  <a:pos x="28" y="38"/>
                </a:cxn>
                <a:cxn ang="0">
                  <a:pos x="12" y="22"/>
                </a:cxn>
                <a:cxn ang="0">
                  <a:pos x="11" y="20"/>
                </a:cxn>
                <a:cxn ang="0">
                  <a:pos x="13" y="18"/>
                </a:cxn>
                <a:cxn ang="0">
                  <a:pos x="23" y="18"/>
                </a:cxn>
                <a:cxn ang="0">
                  <a:pos x="23" y="2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36" y="18"/>
                </a:cxn>
                <a:cxn ang="0">
                  <a:pos x="45" y="18"/>
                </a:cxn>
                <a:cxn ang="0">
                  <a:pos x="48" y="20"/>
                </a:cxn>
                <a:cxn ang="0">
                  <a:pos x="47" y="22"/>
                </a:cxn>
                <a:cxn ang="0">
                  <a:pos x="43" y="46"/>
                </a:cxn>
                <a:cxn ang="0">
                  <a:pos x="41" y="48"/>
                </a:cxn>
                <a:cxn ang="0">
                  <a:pos x="43" y="50"/>
                </a:cxn>
                <a:cxn ang="0">
                  <a:pos x="45" y="48"/>
                </a:cxn>
                <a:cxn ang="0">
                  <a:pos x="43" y="46"/>
                </a:cxn>
                <a:cxn ang="0">
                  <a:pos x="52" y="46"/>
                </a:cxn>
                <a:cxn ang="0">
                  <a:pos x="50" y="48"/>
                </a:cxn>
                <a:cxn ang="0">
                  <a:pos x="52" y="50"/>
                </a:cxn>
                <a:cxn ang="0">
                  <a:pos x="55" y="48"/>
                </a:cxn>
                <a:cxn ang="0">
                  <a:pos x="52" y="46"/>
                </a:cxn>
              </a:cxnLst>
              <a:rect l="0" t="0" r="r" b="b"/>
              <a:pathLst>
                <a:path w="59" h="55">
                  <a:moveTo>
                    <a:pt x="59" y="51"/>
                  </a:moveTo>
                  <a:cubicBezTo>
                    <a:pt x="59" y="53"/>
                    <a:pt x="58" y="55"/>
                    <a:pt x="56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7"/>
                    <a:pt x="3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3"/>
                    <a:pt x="28" y="43"/>
                    <a:pt x="29" y="43"/>
                  </a:cubicBezTo>
                  <a:cubicBezTo>
                    <a:pt x="31" y="43"/>
                    <a:pt x="33" y="43"/>
                    <a:pt x="34" y="41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8" y="37"/>
                    <a:pt x="59" y="38"/>
                    <a:pt x="59" y="40"/>
                  </a:cubicBezTo>
                  <a:lnTo>
                    <a:pt x="59" y="51"/>
                  </a:lnTo>
                  <a:close/>
                  <a:moveTo>
                    <a:pt x="47" y="22"/>
                  </a:moveTo>
                  <a:cubicBezTo>
                    <a:pt x="31" y="38"/>
                    <a:pt x="31" y="38"/>
                    <a:pt x="31" y="38"/>
                  </a:cubicBezTo>
                  <a:cubicBezTo>
                    <a:pt x="31" y="39"/>
                    <a:pt x="30" y="39"/>
                    <a:pt x="29" y="39"/>
                  </a:cubicBezTo>
                  <a:cubicBezTo>
                    <a:pt x="29" y="39"/>
                    <a:pt x="28" y="39"/>
                    <a:pt x="28" y="3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1"/>
                    <a:pt x="11" y="20"/>
                    <a:pt x="11" y="20"/>
                  </a:cubicBezTo>
                  <a:cubicBezTo>
                    <a:pt x="12" y="19"/>
                    <a:pt x="13" y="18"/>
                    <a:pt x="1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4" y="0"/>
                    <a:pt x="2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6" y="18"/>
                    <a:pt x="47" y="19"/>
                    <a:pt x="48" y="20"/>
                  </a:cubicBezTo>
                  <a:cubicBezTo>
                    <a:pt x="48" y="20"/>
                    <a:pt x="48" y="21"/>
                    <a:pt x="47" y="22"/>
                  </a:cubicBezTo>
                  <a:close/>
                  <a:moveTo>
                    <a:pt x="43" y="46"/>
                  </a:moveTo>
                  <a:cubicBezTo>
                    <a:pt x="42" y="46"/>
                    <a:pt x="41" y="47"/>
                    <a:pt x="41" y="48"/>
                  </a:cubicBezTo>
                  <a:cubicBezTo>
                    <a:pt x="41" y="49"/>
                    <a:pt x="42" y="50"/>
                    <a:pt x="43" y="50"/>
                  </a:cubicBezTo>
                  <a:cubicBezTo>
                    <a:pt x="44" y="50"/>
                    <a:pt x="45" y="49"/>
                    <a:pt x="45" y="48"/>
                  </a:cubicBezTo>
                  <a:cubicBezTo>
                    <a:pt x="45" y="47"/>
                    <a:pt x="44" y="46"/>
                    <a:pt x="43" y="46"/>
                  </a:cubicBezTo>
                  <a:close/>
                  <a:moveTo>
                    <a:pt x="52" y="46"/>
                  </a:moveTo>
                  <a:cubicBezTo>
                    <a:pt x="51" y="46"/>
                    <a:pt x="50" y="47"/>
                    <a:pt x="50" y="48"/>
                  </a:cubicBezTo>
                  <a:cubicBezTo>
                    <a:pt x="50" y="49"/>
                    <a:pt x="51" y="50"/>
                    <a:pt x="52" y="50"/>
                  </a:cubicBezTo>
                  <a:cubicBezTo>
                    <a:pt x="54" y="50"/>
                    <a:pt x="55" y="49"/>
                    <a:pt x="55" y="48"/>
                  </a:cubicBezTo>
                  <a:cubicBezTo>
                    <a:pt x="55" y="47"/>
                    <a:pt x="54" y="46"/>
                    <a:pt x="52" y="4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Freeform: Shape 55"/>
            <p:cNvSpPr>
              <a:spLocks noChangeAspect="1"/>
            </p:cNvSpPr>
            <p:nvPr/>
          </p:nvSpPr>
          <p:spPr bwMode="auto">
            <a:xfrm>
              <a:off x="4650329" y="4492283"/>
              <a:ext cx="502324" cy="464214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144424" y="2043853"/>
            <a:ext cx="2854804" cy="1192329"/>
            <a:chOff x="1531599" y="3689289"/>
            <a:chExt cx="2854804" cy="1192329"/>
          </a:xfrm>
        </p:grpSpPr>
        <p:sp>
          <p:nvSpPr>
            <p:cNvPr id="44" name="矩形 43"/>
            <p:cNvSpPr/>
            <p:nvPr/>
          </p:nvSpPr>
          <p:spPr>
            <a:xfrm>
              <a:off x="1531599" y="4050621"/>
              <a:ext cx="2854804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The user can demonstrate on a projector or computer, or print the presentation and make it into a film to be used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531599" y="3689289"/>
              <a:ext cx="1710690" cy="3987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标题文字添加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144424" y="4164375"/>
            <a:ext cx="2854804" cy="1192329"/>
            <a:chOff x="1531599" y="3689289"/>
            <a:chExt cx="2854804" cy="1192329"/>
          </a:xfrm>
        </p:grpSpPr>
        <p:sp>
          <p:nvSpPr>
            <p:cNvPr id="47" name="矩形 46"/>
            <p:cNvSpPr/>
            <p:nvPr/>
          </p:nvSpPr>
          <p:spPr>
            <a:xfrm>
              <a:off x="1531599" y="4050621"/>
              <a:ext cx="2854804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The user can demonstrate on a projector or computer, or print the presentation and make it into a film to be used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531599" y="3689289"/>
              <a:ext cx="1710690" cy="3987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标题文字添加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071506" y="2043853"/>
            <a:ext cx="2854804" cy="1192329"/>
            <a:chOff x="1531599" y="3689289"/>
            <a:chExt cx="2854804" cy="1192329"/>
          </a:xfrm>
        </p:grpSpPr>
        <p:sp>
          <p:nvSpPr>
            <p:cNvPr id="50" name="矩形 49"/>
            <p:cNvSpPr/>
            <p:nvPr/>
          </p:nvSpPr>
          <p:spPr>
            <a:xfrm>
              <a:off x="1531599" y="4050621"/>
              <a:ext cx="2854804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The user can demonstrate on a projector or computer, or print the presentation and make it into a film to be used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675713" y="3689289"/>
              <a:ext cx="1710690" cy="3987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标题文字添加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071506" y="4164375"/>
            <a:ext cx="2854804" cy="1192329"/>
            <a:chOff x="1531599" y="3689289"/>
            <a:chExt cx="2854804" cy="1192329"/>
          </a:xfrm>
        </p:grpSpPr>
        <p:sp>
          <p:nvSpPr>
            <p:cNvPr id="53" name="矩形 52"/>
            <p:cNvSpPr/>
            <p:nvPr/>
          </p:nvSpPr>
          <p:spPr>
            <a:xfrm>
              <a:off x="1531599" y="4050621"/>
              <a:ext cx="2854804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The user can demonstrate on a projector or computer, or print the presentation and make it into a film to be used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675713" y="3689289"/>
              <a:ext cx="1710690" cy="3987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标题文字添加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 flipV="1">
            <a:off x="8210550" y="1291649"/>
            <a:ext cx="2362200" cy="2362200"/>
          </a:xfrm>
          <a:prstGeom prst="ellipse">
            <a:avLst/>
          </a:prstGeom>
          <a:solidFill>
            <a:srgbClr val="8BB6CB">
              <a:alpha val="5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6087371" y="1033848"/>
            <a:ext cx="3727889" cy="2179819"/>
          </a:xfrm>
          <a:custGeom>
            <a:avLst/>
            <a:gdLst/>
            <a:ahLst/>
            <a:cxnLst/>
            <a:rect l="l" t="t" r="r" b="b"/>
            <a:pathLst>
              <a:path w="3727889" h="2179819">
                <a:moveTo>
                  <a:pt x="1904109" y="1528239"/>
                </a:moveTo>
                <a:lnTo>
                  <a:pt x="1904109" y="1768119"/>
                </a:lnTo>
                <a:lnTo>
                  <a:pt x="2040142" y="1768119"/>
                </a:lnTo>
                <a:cubicBezTo>
                  <a:pt x="2074429" y="1767328"/>
                  <a:pt x="2102862" y="1755799"/>
                  <a:pt x="2125441" y="1733532"/>
                </a:cubicBezTo>
                <a:cubicBezTo>
                  <a:pt x="2148020" y="1711264"/>
                  <a:pt x="2159728" y="1682999"/>
                  <a:pt x="2160564" y="1648737"/>
                </a:cubicBezTo>
                <a:cubicBezTo>
                  <a:pt x="2159728" y="1614429"/>
                  <a:pt x="2148020" y="1585978"/>
                  <a:pt x="2125441" y="1563385"/>
                </a:cubicBezTo>
                <a:cubicBezTo>
                  <a:pt x="2102861" y="1540791"/>
                  <a:pt x="2074429" y="1529076"/>
                  <a:pt x="2040142" y="1528239"/>
                </a:cubicBezTo>
                <a:close/>
                <a:moveTo>
                  <a:pt x="808337" y="1344140"/>
                </a:moveTo>
                <a:lnTo>
                  <a:pt x="1027878" y="1344140"/>
                </a:lnTo>
                <a:lnTo>
                  <a:pt x="1027878" y="1641642"/>
                </a:lnTo>
                <a:lnTo>
                  <a:pt x="1293112" y="1641642"/>
                </a:lnTo>
                <a:lnTo>
                  <a:pt x="1293112" y="1344140"/>
                </a:lnTo>
                <a:lnTo>
                  <a:pt x="1512653" y="1344140"/>
                </a:lnTo>
                <a:lnTo>
                  <a:pt x="1512653" y="2179819"/>
                </a:lnTo>
                <a:lnTo>
                  <a:pt x="1293112" y="2179819"/>
                </a:lnTo>
                <a:lnTo>
                  <a:pt x="1293112" y="1861146"/>
                </a:lnTo>
                <a:lnTo>
                  <a:pt x="1027878" y="1861146"/>
                </a:lnTo>
                <a:lnTo>
                  <a:pt x="1027878" y="2179819"/>
                </a:lnTo>
                <a:lnTo>
                  <a:pt x="808337" y="2179819"/>
                </a:lnTo>
                <a:close/>
                <a:moveTo>
                  <a:pt x="3208706" y="1343024"/>
                </a:moveTo>
                <a:lnTo>
                  <a:pt x="3727889" y="1343024"/>
                </a:lnTo>
                <a:lnTo>
                  <a:pt x="3727889" y="1524537"/>
                </a:lnTo>
                <a:lnTo>
                  <a:pt x="3428108" y="1524537"/>
                </a:lnTo>
                <a:lnTo>
                  <a:pt x="3428108" y="1661750"/>
                </a:lnTo>
                <a:lnTo>
                  <a:pt x="3693342" y="1661750"/>
                </a:lnTo>
                <a:lnTo>
                  <a:pt x="3693342" y="1846605"/>
                </a:lnTo>
                <a:lnTo>
                  <a:pt x="3428108" y="1846605"/>
                </a:lnTo>
                <a:lnTo>
                  <a:pt x="3428108" y="2000535"/>
                </a:lnTo>
                <a:lnTo>
                  <a:pt x="3727889" y="2000535"/>
                </a:lnTo>
                <a:lnTo>
                  <a:pt x="3727889" y="2179819"/>
                </a:lnTo>
                <a:lnTo>
                  <a:pt x="3208706" y="2179819"/>
                </a:lnTo>
                <a:close/>
                <a:moveTo>
                  <a:pt x="2532431" y="1343024"/>
                </a:moveTo>
                <a:lnTo>
                  <a:pt x="3051614" y="1343024"/>
                </a:lnTo>
                <a:lnTo>
                  <a:pt x="3051614" y="1524537"/>
                </a:lnTo>
                <a:lnTo>
                  <a:pt x="2751834" y="1524537"/>
                </a:lnTo>
                <a:lnTo>
                  <a:pt x="2751834" y="1661750"/>
                </a:lnTo>
                <a:lnTo>
                  <a:pt x="3017066" y="1661750"/>
                </a:lnTo>
                <a:lnTo>
                  <a:pt x="3017066" y="1846605"/>
                </a:lnTo>
                <a:lnTo>
                  <a:pt x="2751834" y="1846605"/>
                </a:lnTo>
                <a:lnTo>
                  <a:pt x="2751834" y="2000535"/>
                </a:lnTo>
                <a:lnTo>
                  <a:pt x="3051614" y="2000535"/>
                </a:lnTo>
                <a:lnTo>
                  <a:pt x="3051614" y="2179819"/>
                </a:lnTo>
                <a:lnTo>
                  <a:pt x="2532431" y="2179819"/>
                </a:lnTo>
                <a:close/>
                <a:moveTo>
                  <a:pt x="1684706" y="1343024"/>
                </a:moveTo>
                <a:lnTo>
                  <a:pt x="2036797" y="1343024"/>
                </a:lnTo>
                <a:cubicBezTo>
                  <a:pt x="2093931" y="1343686"/>
                  <a:pt x="2145606" y="1357736"/>
                  <a:pt x="2191822" y="1385175"/>
                </a:cubicBezTo>
                <a:cubicBezTo>
                  <a:pt x="2238038" y="1412615"/>
                  <a:pt x="2274841" y="1449476"/>
                  <a:pt x="2302232" y="1495758"/>
                </a:cubicBezTo>
                <a:cubicBezTo>
                  <a:pt x="2329623" y="1542041"/>
                  <a:pt x="2343647" y="1593778"/>
                  <a:pt x="2344306" y="1650968"/>
                </a:cubicBezTo>
                <a:cubicBezTo>
                  <a:pt x="2343935" y="1695922"/>
                  <a:pt x="2334934" y="1737669"/>
                  <a:pt x="2317302" y="1776208"/>
                </a:cubicBezTo>
                <a:cubicBezTo>
                  <a:pt x="2299670" y="1814746"/>
                  <a:pt x="2275636" y="1848125"/>
                  <a:pt x="2245198" y="1876343"/>
                </a:cubicBezTo>
                <a:lnTo>
                  <a:pt x="2422316" y="2179819"/>
                </a:lnTo>
                <a:lnTo>
                  <a:pt x="2169475" y="2179819"/>
                </a:lnTo>
                <a:lnTo>
                  <a:pt x="2040142" y="1957791"/>
                </a:lnTo>
                <a:lnTo>
                  <a:pt x="1904109" y="1957791"/>
                </a:lnTo>
                <a:lnTo>
                  <a:pt x="1904109" y="2179819"/>
                </a:lnTo>
                <a:lnTo>
                  <a:pt x="1684706" y="2179819"/>
                </a:lnTo>
                <a:close/>
                <a:moveTo>
                  <a:pt x="0" y="1343024"/>
                </a:moveTo>
                <a:lnTo>
                  <a:pt x="658486" y="1343024"/>
                </a:lnTo>
                <a:lnTo>
                  <a:pt x="658486" y="1561313"/>
                </a:lnTo>
                <a:lnTo>
                  <a:pt x="436717" y="1561313"/>
                </a:lnTo>
                <a:lnTo>
                  <a:pt x="436717" y="2179819"/>
                </a:lnTo>
                <a:lnTo>
                  <a:pt x="217313" y="2179819"/>
                </a:lnTo>
                <a:lnTo>
                  <a:pt x="217313" y="1561313"/>
                </a:lnTo>
                <a:lnTo>
                  <a:pt x="0" y="1561313"/>
                </a:lnTo>
                <a:close/>
                <a:moveTo>
                  <a:pt x="1136778" y="358626"/>
                </a:moveTo>
                <a:lnTo>
                  <a:pt x="1050967" y="542966"/>
                </a:lnTo>
                <a:lnTo>
                  <a:pt x="1221474" y="542966"/>
                </a:lnTo>
                <a:close/>
                <a:moveTo>
                  <a:pt x="1913634" y="185215"/>
                </a:moveTo>
                <a:lnTo>
                  <a:pt x="1913634" y="425094"/>
                </a:lnTo>
                <a:lnTo>
                  <a:pt x="2049667" y="425094"/>
                </a:lnTo>
                <a:cubicBezTo>
                  <a:pt x="2083954" y="424303"/>
                  <a:pt x="2112387" y="412774"/>
                  <a:pt x="2134966" y="390507"/>
                </a:cubicBezTo>
                <a:cubicBezTo>
                  <a:pt x="2157545" y="368239"/>
                  <a:pt x="2169253" y="339974"/>
                  <a:pt x="2170089" y="305712"/>
                </a:cubicBezTo>
                <a:cubicBezTo>
                  <a:pt x="2169253" y="271404"/>
                  <a:pt x="2157545" y="242953"/>
                  <a:pt x="2134966" y="220360"/>
                </a:cubicBezTo>
                <a:cubicBezTo>
                  <a:pt x="2112387" y="197766"/>
                  <a:pt x="2083954" y="186051"/>
                  <a:pt x="2049667" y="185215"/>
                </a:cubicBezTo>
                <a:close/>
                <a:moveTo>
                  <a:pt x="237234" y="184855"/>
                </a:moveTo>
                <a:lnTo>
                  <a:pt x="237234" y="425710"/>
                </a:lnTo>
                <a:lnTo>
                  <a:pt x="373267" y="425710"/>
                </a:lnTo>
                <a:cubicBezTo>
                  <a:pt x="407554" y="424916"/>
                  <a:pt x="435987" y="413340"/>
                  <a:pt x="458567" y="390982"/>
                </a:cubicBezTo>
                <a:cubicBezTo>
                  <a:pt x="481146" y="368623"/>
                  <a:pt x="492854" y="340244"/>
                  <a:pt x="493691" y="305842"/>
                </a:cubicBezTo>
                <a:cubicBezTo>
                  <a:pt x="492854" y="271395"/>
                  <a:pt x="481146" y="242828"/>
                  <a:pt x="458567" y="220143"/>
                </a:cubicBezTo>
                <a:cubicBezTo>
                  <a:pt x="435987" y="197458"/>
                  <a:pt x="407554" y="185695"/>
                  <a:pt x="373267" y="184855"/>
                </a:cubicBezTo>
                <a:close/>
                <a:moveTo>
                  <a:pt x="2524125" y="0"/>
                </a:moveTo>
                <a:lnTo>
                  <a:pt x="3182611" y="0"/>
                </a:lnTo>
                <a:lnTo>
                  <a:pt x="3182611" y="218288"/>
                </a:lnTo>
                <a:lnTo>
                  <a:pt x="2960842" y="218288"/>
                </a:lnTo>
                <a:lnTo>
                  <a:pt x="2960842" y="836793"/>
                </a:lnTo>
                <a:lnTo>
                  <a:pt x="2741438" y="836793"/>
                </a:lnTo>
                <a:lnTo>
                  <a:pt x="2741438" y="218288"/>
                </a:lnTo>
                <a:lnTo>
                  <a:pt x="2524125" y="218288"/>
                </a:lnTo>
                <a:close/>
                <a:moveTo>
                  <a:pt x="1694231" y="0"/>
                </a:moveTo>
                <a:lnTo>
                  <a:pt x="2046322" y="0"/>
                </a:lnTo>
                <a:cubicBezTo>
                  <a:pt x="2103456" y="661"/>
                  <a:pt x="2155131" y="14711"/>
                  <a:pt x="2201347" y="42150"/>
                </a:cubicBezTo>
                <a:cubicBezTo>
                  <a:pt x="2247563" y="69590"/>
                  <a:pt x="2284366" y="106451"/>
                  <a:pt x="2311757" y="152733"/>
                </a:cubicBezTo>
                <a:cubicBezTo>
                  <a:pt x="2339148" y="199016"/>
                  <a:pt x="2353172" y="250752"/>
                  <a:pt x="2353831" y="307943"/>
                </a:cubicBezTo>
                <a:cubicBezTo>
                  <a:pt x="2353460" y="352898"/>
                  <a:pt x="2344458" y="394644"/>
                  <a:pt x="2326827" y="433183"/>
                </a:cubicBezTo>
                <a:cubicBezTo>
                  <a:pt x="2309195" y="471722"/>
                  <a:pt x="2285161" y="505100"/>
                  <a:pt x="2254723" y="533318"/>
                </a:cubicBezTo>
                <a:lnTo>
                  <a:pt x="2431841" y="836793"/>
                </a:lnTo>
                <a:lnTo>
                  <a:pt x="2179000" y="836793"/>
                </a:lnTo>
                <a:lnTo>
                  <a:pt x="2049667" y="614766"/>
                </a:lnTo>
                <a:lnTo>
                  <a:pt x="1913634" y="614766"/>
                </a:lnTo>
                <a:lnTo>
                  <a:pt x="1913634" y="836793"/>
                </a:lnTo>
                <a:lnTo>
                  <a:pt x="1694231" y="836793"/>
                </a:lnTo>
                <a:close/>
                <a:moveTo>
                  <a:pt x="1085514" y="0"/>
                </a:moveTo>
                <a:lnTo>
                  <a:pt x="1184698" y="0"/>
                </a:lnTo>
                <a:lnTo>
                  <a:pt x="1578090" y="837908"/>
                </a:lnTo>
                <a:lnTo>
                  <a:pt x="1358548" y="837908"/>
                </a:lnTo>
                <a:lnTo>
                  <a:pt x="1307285" y="728424"/>
                </a:lnTo>
                <a:lnTo>
                  <a:pt x="965156" y="728424"/>
                </a:lnTo>
                <a:lnTo>
                  <a:pt x="915007" y="837908"/>
                </a:lnTo>
                <a:lnTo>
                  <a:pt x="695465" y="837908"/>
                </a:lnTo>
                <a:close/>
                <a:moveTo>
                  <a:pt x="17831" y="0"/>
                </a:moveTo>
                <a:lnTo>
                  <a:pt x="369922" y="0"/>
                </a:lnTo>
                <a:cubicBezTo>
                  <a:pt x="427056" y="655"/>
                  <a:pt x="478731" y="14687"/>
                  <a:pt x="524947" y="42096"/>
                </a:cubicBezTo>
                <a:cubicBezTo>
                  <a:pt x="571163" y="69504"/>
                  <a:pt x="607966" y="106357"/>
                  <a:pt x="635357" y="152654"/>
                </a:cubicBezTo>
                <a:cubicBezTo>
                  <a:pt x="662748" y="198952"/>
                  <a:pt x="676773" y="250761"/>
                  <a:pt x="677432" y="308083"/>
                </a:cubicBezTo>
                <a:cubicBezTo>
                  <a:pt x="676766" y="365030"/>
                  <a:pt x="662878" y="416571"/>
                  <a:pt x="635770" y="462706"/>
                </a:cubicBezTo>
                <a:cubicBezTo>
                  <a:pt x="608661" y="508841"/>
                  <a:pt x="572325" y="545596"/>
                  <a:pt x="526763" y="572969"/>
                </a:cubicBezTo>
                <a:cubicBezTo>
                  <a:pt x="481201" y="600343"/>
                  <a:pt x="430407" y="614361"/>
                  <a:pt x="374382" y="615024"/>
                </a:cubicBezTo>
                <a:lnTo>
                  <a:pt x="237234" y="615024"/>
                </a:lnTo>
                <a:lnTo>
                  <a:pt x="237234" y="836793"/>
                </a:lnTo>
                <a:lnTo>
                  <a:pt x="17831" y="83679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57150" y="0"/>
            <a:ext cx="2362200" cy="2362200"/>
          </a:xfrm>
          <a:prstGeom prst="ellipse">
            <a:avLst/>
          </a:prstGeom>
          <a:solidFill>
            <a:srgbClr val="D9D5CA">
              <a:alpha val="87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432685" y="1291649"/>
            <a:ext cx="1266288" cy="1266288"/>
          </a:xfrm>
          <a:prstGeom prst="ellipse">
            <a:avLst/>
          </a:prstGeom>
          <a:solidFill>
            <a:srgbClr val="2E4A4E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42950" y="1805940"/>
            <a:ext cx="1562100" cy="1562100"/>
          </a:xfrm>
          <a:prstGeom prst="ellipse">
            <a:avLst/>
          </a:prstGeom>
          <a:solidFill>
            <a:srgbClr val="C5A086">
              <a:alpha val="77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flipV="1">
            <a:off x="2745313" y="621446"/>
            <a:ext cx="491074" cy="491074"/>
          </a:xfrm>
          <a:prstGeom prst="ellipse">
            <a:avLst/>
          </a:prstGeom>
          <a:solidFill>
            <a:srgbClr val="BA764F">
              <a:alpha val="83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flipV="1">
            <a:off x="578740" y="1805940"/>
            <a:ext cx="4410075" cy="4410075"/>
          </a:xfrm>
          <a:prstGeom prst="ellipse">
            <a:avLst/>
          </a:prstGeom>
          <a:solidFill>
            <a:srgbClr val="BA764F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00964" y="2225040"/>
            <a:ext cx="603886" cy="603886"/>
          </a:xfrm>
          <a:prstGeom prst="ellipse">
            <a:avLst/>
          </a:prstGeom>
          <a:solidFill>
            <a:sysClr val="window" lastClr="FFFFFF">
              <a:lumMod val="75000"/>
              <a:alpha val="48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100829" y="5487994"/>
            <a:ext cx="417506" cy="417506"/>
          </a:xfrm>
          <a:prstGeom prst="ellipse">
            <a:avLst/>
          </a:prstGeom>
          <a:solidFill>
            <a:srgbClr val="2E4A4E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8"/>
          <p:cNvSpPr txBox="1"/>
          <p:nvPr/>
        </p:nvSpPr>
        <p:spPr>
          <a:xfrm>
            <a:off x="6174105" y="3702558"/>
            <a:ext cx="3842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>
                <a:latin typeface="思源黑体 CN Bold" panose="020B0800000000000000" charset="-122"/>
                <a:ea typeface="思源黑体 CN Bold" panose="020B0800000000000000" charset="-122"/>
              </a:rPr>
              <a:t>Video Face Swapping</a:t>
            </a:r>
            <a:endParaRPr lang="zh-CN" altLang="en-US" sz="2800" dirty="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8844915" y="4939030"/>
            <a:ext cx="1092835" cy="1092835"/>
          </a:xfrm>
          <a:prstGeom prst="ellipse">
            <a:avLst/>
          </a:prstGeom>
          <a:solidFill>
            <a:srgbClr val="8BB6CB">
              <a:alpha val="87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132205" y="1291590"/>
            <a:ext cx="2673350" cy="267335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514205" y="5157470"/>
            <a:ext cx="880745" cy="88074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963" y="211435"/>
            <a:ext cx="1450255" cy="1248353"/>
            <a:chOff x="1089048" y="-256560"/>
            <a:chExt cx="1450255" cy="1248353"/>
          </a:xfrm>
        </p:grpSpPr>
        <p:sp>
          <p:nvSpPr>
            <p:cNvPr id="3" name="椭圆 2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58"/>
          <p:cNvSpPr txBox="1"/>
          <p:nvPr/>
        </p:nvSpPr>
        <p:spPr>
          <a:xfrm>
            <a:off x="281963" y="420805"/>
            <a:ext cx="48627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b="1" dirty="0">
                <a:ea typeface="思源黑体 CN Normal" panose="020B0400000000000000" charset="-122"/>
              </a:rPr>
              <a:t>Video Face Swapping</a:t>
            </a:r>
            <a:endParaRPr lang="zh-CN" altLang="zh-CN" sz="2800" b="1" dirty="0">
              <a:ea typeface="思源黑体 CN Normal" panose="020B0400000000000000" charset="-122"/>
            </a:endParaRPr>
          </a:p>
          <a:p>
            <a:pPr algn="ctr"/>
            <a:endParaRPr lang="zh-CN" altLang="en-US" sz="2800" b="1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endParaRPr lang="zh-CN" altLang="en-US" sz="2800" b="1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70315" y="1485943"/>
            <a:ext cx="2015490" cy="557692"/>
          </a:xfrm>
          <a:prstGeom prst="rect">
            <a:avLst/>
          </a:prstGeom>
          <a:solidFill>
            <a:srgbClr val="2E4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2400" dirty="0"/>
              <a:t>Process Flow</a:t>
            </a:r>
          </a:p>
        </p:txBody>
      </p:sp>
      <p:sp>
        <p:nvSpPr>
          <p:cNvPr id="27" name="矩形 26"/>
          <p:cNvSpPr/>
          <p:nvPr/>
        </p:nvSpPr>
        <p:spPr>
          <a:xfrm>
            <a:off x="6773290" y="211435"/>
            <a:ext cx="1870561" cy="583180"/>
          </a:xfrm>
          <a:prstGeom prst="rect">
            <a:avLst/>
          </a:prstGeom>
          <a:solidFill>
            <a:srgbClr val="BA7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2400" dirty="0" err="1"/>
              <a:t>Pesudo</a:t>
            </a:r>
            <a:r>
              <a:rPr lang="en-US" altLang="zh-CN" sz="2400" dirty="0"/>
              <a:t>-Code</a:t>
            </a:r>
          </a:p>
        </p:txBody>
      </p:sp>
      <p:sp>
        <p:nvSpPr>
          <p:cNvPr id="35" name="矩形 34"/>
          <p:cNvSpPr/>
          <p:nvPr/>
        </p:nvSpPr>
        <p:spPr>
          <a:xfrm>
            <a:off x="779808" y="2487721"/>
            <a:ext cx="5059883" cy="427809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Set parameters to read and write the video. </a:t>
            </a:r>
            <a:endParaRPr lang="en-US" altLang="zh-CN" sz="20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Initialize the facial landmark detector: </a:t>
            </a:r>
            <a:r>
              <a:rPr lang="en-US" altLang="zh-CN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dlib.get_frontal_face_detector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Read each frame of the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Perform face swapping operation the same as operation 2 until we traverse all frames, save each frame as an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Traverse each image and save it as video, which has the same fps and size as the original video.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1"/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791200" y="935236"/>
            <a:ext cx="6257382" cy="59708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466725"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capture = cv2.VideoCapture("junface.mp4")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66725" algn="just"/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fourcc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 cv2.VideoWriter_fourcc('m', 'p', '4', 'v')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66725"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 = cv2.VideoWriter('jun_face_change_video.mp4',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fourcc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29.44, (960,720))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33350" indent="333375"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detector =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initialize_facial_landmark_detector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66725"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predictor=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dlib.shape_predictor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("shape_predictor_68_face_landmarks.dat")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66725"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count = 0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66725"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while True: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66725"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if count==58: # set the frame amount we want to save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66725"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break 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66725"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ret,img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capture.read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66725"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if not ret: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66725"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break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66725"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do image face-swapping operations </a:t>
            </a:r>
            <a:endParaRPr lang="zh-CN" altLang="zh-CN" sz="1400" b="1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66725"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if cv2.waitKey(1) &amp; 0xff ==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('q'):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66725"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break 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66725"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cv2.imwrite('./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jun_video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output'+str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(count)+'.jpg',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output_im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66725" indent="133350"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count+=1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66725" indent="133350"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end while</a:t>
            </a:r>
          </a:p>
          <a:p>
            <a:pPr marL="466725" indent="133350" algn="just"/>
            <a:endParaRPr lang="zh-CN" altLang="zh-CN" sz="1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66725"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in range(count): 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66725"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out.write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(cv2.imread("./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jun_video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output"+str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)+".jpg"))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66725"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end for</a:t>
            </a:r>
          </a:p>
          <a:p>
            <a:pPr marL="466725" algn="just"/>
            <a:endParaRPr lang="zh-CN" altLang="zh-CN" sz="1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66725" algn="just"/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capture.release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66725" algn="just"/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out.release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66725"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cv2.destroyAllWindows()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6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963" y="211435"/>
            <a:ext cx="1450255" cy="1248353"/>
            <a:chOff x="1089048" y="-256560"/>
            <a:chExt cx="1450255" cy="1248353"/>
          </a:xfrm>
        </p:grpSpPr>
        <p:sp>
          <p:nvSpPr>
            <p:cNvPr id="3" name="椭圆 2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58">
            <a:extLst>
              <a:ext uri="{FF2B5EF4-FFF2-40B4-BE49-F238E27FC236}">
                <a16:creationId xmlns:a16="http://schemas.microsoft.com/office/drawing/2014/main" id="{45AA336B-D715-744C-6578-12251A2C1834}"/>
              </a:ext>
            </a:extLst>
          </p:cNvPr>
          <p:cNvSpPr txBox="1"/>
          <p:nvPr/>
        </p:nvSpPr>
        <p:spPr>
          <a:xfrm>
            <a:off x="281963" y="420805"/>
            <a:ext cx="48627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b="1" dirty="0">
                <a:ea typeface="思源黑体 CN Normal" panose="020B0400000000000000" charset="-122"/>
              </a:rPr>
              <a:t>Video Face Swapping</a:t>
            </a:r>
            <a:endParaRPr lang="zh-CN" altLang="zh-CN" sz="2800" b="1" dirty="0">
              <a:ea typeface="思源黑体 CN Normal" panose="020B0400000000000000" charset="-122"/>
            </a:endParaRPr>
          </a:p>
          <a:p>
            <a:pPr algn="ctr"/>
            <a:endParaRPr lang="zh-CN" altLang="en-US" sz="2800" b="1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endParaRPr lang="zh-CN" altLang="en-US" sz="2800" b="1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6304BE-0237-86DC-BE33-ED37FBB46583}"/>
              </a:ext>
            </a:extLst>
          </p:cNvPr>
          <p:cNvSpPr txBox="1"/>
          <p:nvPr/>
        </p:nvSpPr>
        <p:spPr>
          <a:xfrm>
            <a:off x="1551709" y="1824698"/>
            <a:ext cx="855518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Problem:</a:t>
            </a:r>
          </a:p>
          <a:p>
            <a:pPr lvl="0" algn="just"/>
            <a:endParaRPr lang="en-US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AutoNum type="arabicPeriod"/>
            </a:pP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Eyebrow part is untrue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Expression do not change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963" y="211435"/>
            <a:ext cx="1450255" cy="1248353"/>
            <a:chOff x="1089048" y="-256560"/>
            <a:chExt cx="1450255" cy="1248353"/>
          </a:xfrm>
        </p:grpSpPr>
        <p:sp>
          <p:nvSpPr>
            <p:cNvPr id="3" name="椭圆 2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58"/>
          <p:cNvSpPr txBox="1"/>
          <p:nvPr/>
        </p:nvSpPr>
        <p:spPr>
          <a:xfrm>
            <a:off x="835225" y="530733"/>
            <a:ext cx="29317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latin typeface="思源黑体 CN Medium" panose="020B0600000000000000" charset="-122"/>
                <a:ea typeface="思源黑体 CN Medium" panose="020B0600000000000000" charset="-122"/>
              </a:rPr>
              <a:t>面临问题及解决措施</a:t>
            </a:r>
          </a:p>
        </p:txBody>
      </p:sp>
      <p:sp>
        <p:nvSpPr>
          <p:cNvPr id="10" name="Freeform: Shape 1"/>
          <p:cNvSpPr/>
          <p:nvPr/>
        </p:nvSpPr>
        <p:spPr bwMode="auto">
          <a:xfrm>
            <a:off x="4685030" y="3990340"/>
            <a:ext cx="401955" cy="1614805"/>
          </a:xfrm>
          <a:custGeom>
            <a:avLst/>
            <a:gdLst>
              <a:gd name="T0" fmla="*/ 280 w 287"/>
              <a:gd name="T1" fmla="*/ 271 h 1160"/>
              <a:gd name="T2" fmla="*/ 247 w 287"/>
              <a:gd name="T3" fmla="*/ 188 h 1160"/>
              <a:gd name="T4" fmla="*/ 213 w 287"/>
              <a:gd name="T5" fmla="*/ 135 h 1160"/>
              <a:gd name="T6" fmla="*/ 181 w 287"/>
              <a:gd name="T7" fmla="*/ 23 h 1160"/>
              <a:gd name="T8" fmla="*/ 82 w 287"/>
              <a:gd name="T9" fmla="*/ 57 h 1160"/>
              <a:gd name="T10" fmla="*/ 76 w 287"/>
              <a:gd name="T11" fmla="*/ 189 h 1160"/>
              <a:gd name="T12" fmla="*/ 40 w 287"/>
              <a:gd name="T13" fmla="*/ 237 h 1160"/>
              <a:gd name="T14" fmla="*/ 4 w 287"/>
              <a:gd name="T15" fmla="*/ 366 h 1160"/>
              <a:gd name="T16" fmla="*/ 7 w 287"/>
              <a:gd name="T17" fmla="*/ 412 h 1160"/>
              <a:gd name="T18" fmla="*/ 40 w 287"/>
              <a:gd name="T19" fmla="*/ 467 h 1160"/>
              <a:gd name="T20" fmla="*/ 35 w 287"/>
              <a:gd name="T21" fmla="*/ 546 h 1160"/>
              <a:gd name="T22" fmla="*/ 27 w 287"/>
              <a:gd name="T23" fmla="*/ 759 h 1160"/>
              <a:gd name="T24" fmla="*/ 47 w 287"/>
              <a:gd name="T25" fmla="*/ 843 h 1160"/>
              <a:gd name="T26" fmla="*/ 75 w 287"/>
              <a:gd name="T27" fmla="*/ 1036 h 1160"/>
              <a:gd name="T28" fmla="*/ 44 w 287"/>
              <a:gd name="T29" fmla="*/ 1127 h 1160"/>
              <a:gd name="T30" fmla="*/ 70 w 287"/>
              <a:gd name="T31" fmla="*/ 1155 h 1160"/>
              <a:gd name="T32" fmla="*/ 108 w 287"/>
              <a:gd name="T33" fmla="*/ 1107 h 1160"/>
              <a:gd name="T34" fmla="*/ 107 w 287"/>
              <a:gd name="T35" fmla="*/ 1141 h 1160"/>
              <a:gd name="T36" fmla="*/ 119 w 287"/>
              <a:gd name="T37" fmla="*/ 1132 h 1160"/>
              <a:gd name="T38" fmla="*/ 117 w 287"/>
              <a:gd name="T39" fmla="*/ 1050 h 1160"/>
              <a:gd name="T40" fmla="*/ 115 w 287"/>
              <a:gd name="T41" fmla="*/ 885 h 1160"/>
              <a:gd name="T42" fmla="*/ 167 w 287"/>
              <a:gd name="T43" fmla="*/ 851 h 1160"/>
              <a:gd name="T44" fmla="*/ 169 w 287"/>
              <a:gd name="T45" fmla="*/ 977 h 1160"/>
              <a:gd name="T46" fmla="*/ 154 w 287"/>
              <a:gd name="T47" fmla="*/ 1096 h 1160"/>
              <a:gd name="T48" fmla="*/ 148 w 287"/>
              <a:gd name="T49" fmla="*/ 1159 h 1160"/>
              <a:gd name="T50" fmla="*/ 205 w 287"/>
              <a:gd name="T51" fmla="*/ 1104 h 1160"/>
              <a:gd name="T52" fmla="*/ 202 w 287"/>
              <a:gd name="T53" fmla="*/ 1043 h 1160"/>
              <a:gd name="T54" fmla="*/ 234 w 287"/>
              <a:gd name="T55" fmla="*/ 852 h 1160"/>
              <a:gd name="T56" fmla="*/ 251 w 287"/>
              <a:gd name="T57" fmla="*/ 721 h 1160"/>
              <a:gd name="T58" fmla="*/ 265 w 287"/>
              <a:gd name="T59" fmla="*/ 535 h 1160"/>
              <a:gd name="T60" fmla="*/ 258 w 287"/>
              <a:gd name="T61" fmla="*/ 449 h 1160"/>
              <a:gd name="T62" fmla="*/ 244 w 287"/>
              <a:gd name="T63" fmla="*/ 388 h 1160"/>
              <a:gd name="T64" fmla="*/ 102 w 287"/>
              <a:gd name="T65" fmla="*/ 452 h 1160"/>
              <a:gd name="T66" fmla="*/ 114 w 287"/>
              <a:gd name="T67" fmla="*/ 452 h 1160"/>
              <a:gd name="T68" fmla="*/ 168 w 287"/>
              <a:gd name="T69" fmla="*/ 213 h 1160"/>
              <a:gd name="T70" fmla="*/ 117 w 287"/>
              <a:gd name="T71" fmla="*/ 344 h 1160"/>
              <a:gd name="T72" fmla="*/ 114 w 287"/>
              <a:gd name="T73" fmla="*/ 257 h 1160"/>
              <a:gd name="T74" fmla="*/ 102 w 287"/>
              <a:gd name="T75" fmla="*/ 205 h 1160"/>
              <a:gd name="T76" fmla="*/ 134 w 287"/>
              <a:gd name="T77" fmla="*/ 223 h 1160"/>
              <a:gd name="T78" fmla="*/ 152 w 287"/>
              <a:gd name="T79" fmla="*/ 222 h 1160"/>
              <a:gd name="T80" fmla="*/ 159 w 287"/>
              <a:gd name="T81" fmla="*/ 184 h 1160"/>
              <a:gd name="T82" fmla="*/ 189 w 287"/>
              <a:gd name="T83" fmla="*/ 176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7" h="1160">
                <a:moveTo>
                  <a:pt x="257" y="366"/>
                </a:moveTo>
                <a:cubicBezTo>
                  <a:pt x="258" y="353"/>
                  <a:pt x="279" y="285"/>
                  <a:pt x="280" y="271"/>
                </a:cubicBezTo>
                <a:cubicBezTo>
                  <a:pt x="281" y="257"/>
                  <a:pt x="287" y="214"/>
                  <a:pt x="282" y="199"/>
                </a:cubicBezTo>
                <a:cubicBezTo>
                  <a:pt x="277" y="183"/>
                  <a:pt x="247" y="188"/>
                  <a:pt x="247" y="188"/>
                </a:cubicBezTo>
                <a:cubicBezTo>
                  <a:pt x="247" y="188"/>
                  <a:pt x="240" y="172"/>
                  <a:pt x="226" y="168"/>
                </a:cubicBezTo>
                <a:cubicBezTo>
                  <a:pt x="211" y="164"/>
                  <a:pt x="229" y="145"/>
                  <a:pt x="213" y="135"/>
                </a:cubicBezTo>
                <a:cubicBezTo>
                  <a:pt x="203" y="128"/>
                  <a:pt x="206" y="92"/>
                  <a:pt x="202" y="78"/>
                </a:cubicBezTo>
                <a:cubicBezTo>
                  <a:pt x="199" y="64"/>
                  <a:pt x="190" y="35"/>
                  <a:pt x="181" y="23"/>
                </a:cubicBezTo>
                <a:cubicBezTo>
                  <a:pt x="171" y="10"/>
                  <a:pt x="152" y="17"/>
                  <a:pt x="152" y="17"/>
                </a:cubicBezTo>
                <a:cubicBezTo>
                  <a:pt x="108" y="0"/>
                  <a:pt x="86" y="37"/>
                  <a:pt x="82" y="57"/>
                </a:cubicBezTo>
                <a:cubicBezTo>
                  <a:pt x="79" y="77"/>
                  <a:pt x="89" y="114"/>
                  <a:pt x="77" y="140"/>
                </a:cubicBezTo>
                <a:cubicBezTo>
                  <a:pt x="66" y="165"/>
                  <a:pt x="91" y="174"/>
                  <a:pt x="76" y="189"/>
                </a:cubicBezTo>
                <a:cubicBezTo>
                  <a:pt x="60" y="203"/>
                  <a:pt x="74" y="208"/>
                  <a:pt x="59" y="215"/>
                </a:cubicBezTo>
                <a:cubicBezTo>
                  <a:pt x="45" y="221"/>
                  <a:pt x="40" y="224"/>
                  <a:pt x="40" y="237"/>
                </a:cubicBezTo>
                <a:cubicBezTo>
                  <a:pt x="40" y="250"/>
                  <a:pt x="28" y="284"/>
                  <a:pt x="22" y="314"/>
                </a:cubicBezTo>
                <a:cubicBezTo>
                  <a:pt x="15" y="344"/>
                  <a:pt x="8" y="355"/>
                  <a:pt x="4" y="366"/>
                </a:cubicBezTo>
                <a:cubicBezTo>
                  <a:pt x="0" y="378"/>
                  <a:pt x="2" y="382"/>
                  <a:pt x="4" y="388"/>
                </a:cubicBezTo>
                <a:cubicBezTo>
                  <a:pt x="6" y="393"/>
                  <a:pt x="7" y="394"/>
                  <a:pt x="7" y="412"/>
                </a:cubicBezTo>
                <a:cubicBezTo>
                  <a:pt x="7" y="431"/>
                  <a:pt x="38" y="434"/>
                  <a:pt x="38" y="434"/>
                </a:cubicBezTo>
                <a:cubicBezTo>
                  <a:pt x="38" y="434"/>
                  <a:pt x="40" y="451"/>
                  <a:pt x="40" y="467"/>
                </a:cubicBezTo>
                <a:cubicBezTo>
                  <a:pt x="40" y="482"/>
                  <a:pt x="30" y="526"/>
                  <a:pt x="28" y="538"/>
                </a:cubicBezTo>
                <a:cubicBezTo>
                  <a:pt x="26" y="550"/>
                  <a:pt x="35" y="546"/>
                  <a:pt x="35" y="546"/>
                </a:cubicBezTo>
                <a:cubicBezTo>
                  <a:pt x="35" y="546"/>
                  <a:pt x="35" y="559"/>
                  <a:pt x="33" y="578"/>
                </a:cubicBezTo>
                <a:cubicBezTo>
                  <a:pt x="30" y="597"/>
                  <a:pt x="27" y="724"/>
                  <a:pt x="27" y="759"/>
                </a:cubicBezTo>
                <a:cubicBezTo>
                  <a:pt x="27" y="794"/>
                  <a:pt x="23" y="842"/>
                  <a:pt x="27" y="842"/>
                </a:cubicBezTo>
                <a:cubicBezTo>
                  <a:pt x="32" y="842"/>
                  <a:pt x="47" y="843"/>
                  <a:pt x="47" y="843"/>
                </a:cubicBezTo>
                <a:cubicBezTo>
                  <a:pt x="47" y="843"/>
                  <a:pt x="45" y="866"/>
                  <a:pt x="46" y="895"/>
                </a:cubicBezTo>
                <a:cubicBezTo>
                  <a:pt x="47" y="923"/>
                  <a:pt x="70" y="1014"/>
                  <a:pt x="75" y="1036"/>
                </a:cubicBezTo>
                <a:cubicBezTo>
                  <a:pt x="79" y="1059"/>
                  <a:pt x="78" y="1079"/>
                  <a:pt x="70" y="1091"/>
                </a:cubicBezTo>
                <a:cubicBezTo>
                  <a:pt x="63" y="1103"/>
                  <a:pt x="57" y="1118"/>
                  <a:pt x="44" y="1127"/>
                </a:cubicBezTo>
                <a:cubicBezTo>
                  <a:pt x="31" y="1137"/>
                  <a:pt x="26" y="1141"/>
                  <a:pt x="28" y="1150"/>
                </a:cubicBezTo>
                <a:cubicBezTo>
                  <a:pt x="30" y="1158"/>
                  <a:pt x="46" y="1156"/>
                  <a:pt x="70" y="1155"/>
                </a:cubicBezTo>
                <a:cubicBezTo>
                  <a:pt x="94" y="1154"/>
                  <a:pt x="91" y="1139"/>
                  <a:pt x="94" y="1132"/>
                </a:cubicBezTo>
                <a:cubicBezTo>
                  <a:pt x="97" y="1125"/>
                  <a:pt x="108" y="1107"/>
                  <a:pt x="108" y="1107"/>
                </a:cubicBezTo>
                <a:cubicBezTo>
                  <a:pt x="108" y="1107"/>
                  <a:pt x="111" y="1110"/>
                  <a:pt x="111" y="1118"/>
                </a:cubicBezTo>
                <a:cubicBezTo>
                  <a:pt x="111" y="1127"/>
                  <a:pt x="107" y="1141"/>
                  <a:pt x="107" y="1141"/>
                </a:cubicBezTo>
                <a:cubicBezTo>
                  <a:pt x="117" y="1141"/>
                  <a:pt x="117" y="1141"/>
                  <a:pt x="117" y="1141"/>
                </a:cubicBezTo>
                <a:cubicBezTo>
                  <a:pt x="117" y="1141"/>
                  <a:pt x="120" y="1140"/>
                  <a:pt x="119" y="1132"/>
                </a:cubicBezTo>
                <a:cubicBezTo>
                  <a:pt x="118" y="1124"/>
                  <a:pt x="123" y="1106"/>
                  <a:pt x="127" y="1091"/>
                </a:cubicBezTo>
                <a:cubicBezTo>
                  <a:pt x="132" y="1075"/>
                  <a:pt x="123" y="1057"/>
                  <a:pt x="117" y="1050"/>
                </a:cubicBezTo>
                <a:cubicBezTo>
                  <a:pt x="112" y="1044"/>
                  <a:pt x="114" y="1009"/>
                  <a:pt x="115" y="974"/>
                </a:cubicBezTo>
                <a:cubicBezTo>
                  <a:pt x="117" y="939"/>
                  <a:pt x="119" y="901"/>
                  <a:pt x="115" y="885"/>
                </a:cubicBezTo>
                <a:cubicBezTo>
                  <a:pt x="112" y="868"/>
                  <a:pt x="107" y="846"/>
                  <a:pt x="107" y="846"/>
                </a:cubicBezTo>
                <a:cubicBezTo>
                  <a:pt x="167" y="851"/>
                  <a:pt x="167" y="851"/>
                  <a:pt x="167" y="851"/>
                </a:cubicBezTo>
                <a:cubicBezTo>
                  <a:pt x="167" y="851"/>
                  <a:pt x="169" y="863"/>
                  <a:pt x="169" y="889"/>
                </a:cubicBezTo>
                <a:cubicBezTo>
                  <a:pt x="169" y="916"/>
                  <a:pt x="169" y="934"/>
                  <a:pt x="169" y="977"/>
                </a:cubicBezTo>
                <a:cubicBezTo>
                  <a:pt x="169" y="1019"/>
                  <a:pt x="165" y="1035"/>
                  <a:pt x="160" y="1051"/>
                </a:cubicBezTo>
                <a:cubicBezTo>
                  <a:pt x="156" y="1068"/>
                  <a:pt x="159" y="1080"/>
                  <a:pt x="154" y="1096"/>
                </a:cubicBezTo>
                <a:cubicBezTo>
                  <a:pt x="149" y="1113"/>
                  <a:pt x="140" y="1125"/>
                  <a:pt x="135" y="1134"/>
                </a:cubicBezTo>
                <a:cubicBezTo>
                  <a:pt x="129" y="1143"/>
                  <a:pt x="127" y="1158"/>
                  <a:pt x="148" y="1159"/>
                </a:cubicBezTo>
                <a:cubicBezTo>
                  <a:pt x="170" y="1160"/>
                  <a:pt x="196" y="1150"/>
                  <a:pt x="196" y="1140"/>
                </a:cubicBezTo>
                <a:cubicBezTo>
                  <a:pt x="196" y="1131"/>
                  <a:pt x="198" y="1119"/>
                  <a:pt x="205" y="1104"/>
                </a:cubicBezTo>
                <a:cubicBezTo>
                  <a:pt x="213" y="1088"/>
                  <a:pt x="206" y="1075"/>
                  <a:pt x="204" y="1069"/>
                </a:cubicBezTo>
                <a:cubicBezTo>
                  <a:pt x="201" y="1062"/>
                  <a:pt x="202" y="1055"/>
                  <a:pt x="202" y="1043"/>
                </a:cubicBezTo>
                <a:cubicBezTo>
                  <a:pt x="202" y="1031"/>
                  <a:pt x="213" y="991"/>
                  <a:pt x="225" y="947"/>
                </a:cubicBezTo>
                <a:cubicBezTo>
                  <a:pt x="237" y="903"/>
                  <a:pt x="234" y="852"/>
                  <a:pt x="234" y="852"/>
                </a:cubicBezTo>
                <a:cubicBezTo>
                  <a:pt x="243" y="852"/>
                  <a:pt x="243" y="852"/>
                  <a:pt x="243" y="852"/>
                </a:cubicBezTo>
                <a:cubicBezTo>
                  <a:pt x="243" y="852"/>
                  <a:pt x="244" y="787"/>
                  <a:pt x="251" y="721"/>
                </a:cubicBezTo>
                <a:cubicBezTo>
                  <a:pt x="258" y="654"/>
                  <a:pt x="248" y="585"/>
                  <a:pt x="248" y="566"/>
                </a:cubicBezTo>
                <a:cubicBezTo>
                  <a:pt x="248" y="547"/>
                  <a:pt x="255" y="539"/>
                  <a:pt x="265" y="535"/>
                </a:cubicBezTo>
                <a:cubicBezTo>
                  <a:pt x="276" y="530"/>
                  <a:pt x="277" y="528"/>
                  <a:pt x="272" y="510"/>
                </a:cubicBezTo>
                <a:cubicBezTo>
                  <a:pt x="266" y="492"/>
                  <a:pt x="258" y="449"/>
                  <a:pt x="258" y="449"/>
                </a:cubicBezTo>
                <a:cubicBezTo>
                  <a:pt x="258" y="449"/>
                  <a:pt x="257" y="443"/>
                  <a:pt x="251" y="424"/>
                </a:cubicBezTo>
                <a:cubicBezTo>
                  <a:pt x="244" y="406"/>
                  <a:pt x="244" y="388"/>
                  <a:pt x="244" y="388"/>
                </a:cubicBezTo>
                <a:cubicBezTo>
                  <a:pt x="244" y="388"/>
                  <a:pt x="256" y="378"/>
                  <a:pt x="257" y="366"/>
                </a:cubicBezTo>
                <a:close/>
                <a:moveTo>
                  <a:pt x="102" y="452"/>
                </a:moveTo>
                <a:cubicBezTo>
                  <a:pt x="110" y="434"/>
                  <a:pt x="110" y="434"/>
                  <a:pt x="110" y="434"/>
                </a:cubicBezTo>
                <a:cubicBezTo>
                  <a:pt x="114" y="452"/>
                  <a:pt x="114" y="452"/>
                  <a:pt x="114" y="452"/>
                </a:cubicBezTo>
                <a:lnTo>
                  <a:pt x="102" y="452"/>
                </a:lnTo>
                <a:close/>
                <a:moveTo>
                  <a:pt x="168" y="213"/>
                </a:moveTo>
                <a:cubicBezTo>
                  <a:pt x="158" y="230"/>
                  <a:pt x="141" y="260"/>
                  <a:pt x="135" y="285"/>
                </a:cubicBezTo>
                <a:cubicBezTo>
                  <a:pt x="128" y="309"/>
                  <a:pt x="117" y="344"/>
                  <a:pt x="117" y="344"/>
                </a:cubicBezTo>
                <a:cubicBezTo>
                  <a:pt x="117" y="344"/>
                  <a:pt x="116" y="338"/>
                  <a:pt x="115" y="329"/>
                </a:cubicBezTo>
                <a:cubicBezTo>
                  <a:pt x="114" y="320"/>
                  <a:pt x="114" y="277"/>
                  <a:pt x="114" y="257"/>
                </a:cubicBezTo>
                <a:cubicBezTo>
                  <a:pt x="114" y="237"/>
                  <a:pt x="115" y="220"/>
                  <a:pt x="112" y="219"/>
                </a:cubicBezTo>
                <a:cubicBezTo>
                  <a:pt x="108" y="217"/>
                  <a:pt x="102" y="205"/>
                  <a:pt x="102" y="205"/>
                </a:cubicBezTo>
                <a:cubicBezTo>
                  <a:pt x="124" y="175"/>
                  <a:pt x="124" y="175"/>
                  <a:pt x="124" y="175"/>
                </a:cubicBezTo>
                <a:cubicBezTo>
                  <a:pt x="117" y="218"/>
                  <a:pt x="129" y="210"/>
                  <a:pt x="134" y="223"/>
                </a:cubicBezTo>
                <a:cubicBezTo>
                  <a:pt x="138" y="236"/>
                  <a:pt x="133" y="269"/>
                  <a:pt x="136" y="253"/>
                </a:cubicBezTo>
                <a:cubicBezTo>
                  <a:pt x="138" y="238"/>
                  <a:pt x="146" y="237"/>
                  <a:pt x="152" y="222"/>
                </a:cubicBezTo>
                <a:cubicBezTo>
                  <a:pt x="159" y="207"/>
                  <a:pt x="139" y="196"/>
                  <a:pt x="139" y="196"/>
                </a:cubicBezTo>
                <a:cubicBezTo>
                  <a:pt x="139" y="196"/>
                  <a:pt x="150" y="192"/>
                  <a:pt x="159" y="184"/>
                </a:cubicBezTo>
                <a:cubicBezTo>
                  <a:pt x="169" y="175"/>
                  <a:pt x="182" y="164"/>
                  <a:pt x="182" y="164"/>
                </a:cubicBezTo>
                <a:cubicBezTo>
                  <a:pt x="189" y="176"/>
                  <a:pt x="189" y="176"/>
                  <a:pt x="189" y="176"/>
                </a:cubicBezTo>
                <a:cubicBezTo>
                  <a:pt x="189" y="176"/>
                  <a:pt x="178" y="196"/>
                  <a:pt x="168" y="213"/>
                </a:cubicBezTo>
                <a:close/>
              </a:path>
            </a:pathLst>
          </a:custGeom>
          <a:solidFill>
            <a:srgbClr val="BA764F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1" name="Freeform: Shape 2"/>
          <p:cNvSpPr/>
          <p:nvPr/>
        </p:nvSpPr>
        <p:spPr bwMode="auto">
          <a:xfrm>
            <a:off x="5115560" y="4130675"/>
            <a:ext cx="548640" cy="1711325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rgbClr val="2E4A4E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2" name="Freeform: Shape 3"/>
          <p:cNvSpPr/>
          <p:nvPr/>
        </p:nvSpPr>
        <p:spPr bwMode="auto">
          <a:xfrm>
            <a:off x="7104380" y="4020185"/>
            <a:ext cx="523875" cy="1654810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rgbClr val="2E4A4E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3" name="Freeform: Shape 4"/>
          <p:cNvSpPr/>
          <p:nvPr/>
        </p:nvSpPr>
        <p:spPr bwMode="auto">
          <a:xfrm>
            <a:off x="6609715" y="4083685"/>
            <a:ext cx="466725" cy="1734185"/>
          </a:xfrm>
          <a:custGeom>
            <a:avLst/>
            <a:gdLst>
              <a:gd name="T0" fmla="*/ 221 w 224"/>
              <a:gd name="T1" fmla="*/ 237 h 906"/>
              <a:gd name="T2" fmla="*/ 178 w 224"/>
              <a:gd name="T3" fmla="*/ 151 h 906"/>
              <a:gd name="T4" fmla="*/ 161 w 224"/>
              <a:gd name="T5" fmla="*/ 98 h 906"/>
              <a:gd name="T6" fmla="*/ 148 w 224"/>
              <a:gd name="T7" fmla="*/ 36 h 906"/>
              <a:gd name="T8" fmla="*/ 107 w 224"/>
              <a:gd name="T9" fmla="*/ 0 h 906"/>
              <a:gd name="T10" fmla="*/ 63 w 224"/>
              <a:gd name="T11" fmla="*/ 101 h 906"/>
              <a:gd name="T12" fmla="*/ 48 w 224"/>
              <a:gd name="T13" fmla="*/ 145 h 906"/>
              <a:gd name="T14" fmla="*/ 7 w 224"/>
              <a:gd name="T15" fmla="*/ 204 h 906"/>
              <a:gd name="T16" fmla="*/ 2 w 224"/>
              <a:gd name="T17" fmla="*/ 302 h 906"/>
              <a:gd name="T18" fmla="*/ 28 w 224"/>
              <a:gd name="T19" fmla="*/ 360 h 906"/>
              <a:gd name="T20" fmla="*/ 31 w 224"/>
              <a:gd name="T21" fmla="*/ 411 h 906"/>
              <a:gd name="T22" fmla="*/ 35 w 224"/>
              <a:gd name="T23" fmla="*/ 565 h 906"/>
              <a:gd name="T24" fmla="*/ 54 w 224"/>
              <a:gd name="T25" fmla="*/ 607 h 906"/>
              <a:gd name="T26" fmla="*/ 81 w 224"/>
              <a:gd name="T27" fmla="*/ 790 h 906"/>
              <a:gd name="T28" fmla="*/ 89 w 224"/>
              <a:gd name="T29" fmla="*/ 869 h 906"/>
              <a:gd name="T30" fmla="*/ 112 w 224"/>
              <a:gd name="T31" fmla="*/ 906 h 906"/>
              <a:gd name="T32" fmla="*/ 122 w 224"/>
              <a:gd name="T33" fmla="*/ 847 h 906"/>
              <a:gd name="T34" fmla="*/ 157 w 224"/>
              <a:gd name="T35" fmla="*/ 853 h 906"/>
              <a:gd name="T36" fmla="*/ 124 w 224"/>
              <a:gd name="T37" fmla="*/ 764 h 906"/>
              <a:gd name="T38" fmla="*/ 156 w 224"/>
              <a:gd name="T39" fmla="*/ 611 h 906"/>
              <a:gd name="T40" fmla="*/ 166 w 224"/>
              <a:gd name="T41" fmla="*/ 582 h 906"/>
              <a:gd name="T42" fmla="*/ 190 w 224"/>
              <a:gd name="T43" fmla="*/ 474 h 906"/>
              <a:gd name="T44" fmla="*/ 206 w 224"/>
              <a:gd name="T45" fmla="*/ 414 h 906"/>
              <a:gd name="T46" fmla="*/ 192 w 224"/>
              <a:gd name="T47" fmla="*/ 313 h 906"/>
              <a:gd name="T48" fmla="*/ 73 w 224"/>
              <a:gd name="T49" fmla="*/ 279 h 906"/>
              <a:gd name="T50" fmla="*/ 63 w 224"/>
              <a:gd name="T51" fmla="*/ 289 h 906"/>
              <a:gd name="T52" fmla="*/ 73 w 224"/>
              <a:gd name="T53" fmla="*/ 269 h 906"/>
              <a:gd name="T54" fmla="*/ 110 w 224"/>
              <a:gd name="T55" fmla="*/ 621 h 906"/>
              <a:gd name="T56" fmla="*/ 107 w 224"/>
              <a:gd name="T57" fmla="*/ 646 h 906"/>
              <a:gd name="T58" fmla="*/ 104 w 224"/>
              <a:gd name="T59" fmla="*/ 612 h 906"/>
              <a:gd name="T60" fmla="*/ 110 w 224"/>
              <a:gd name="T61" fmla="*/ 580 h 906"/>
              <a:gd name="T62" fmla="*/ 116 w 224"/>
              <a:gd name="T63" fmla="*/ 225 h 906"/>
              <a:gd name="T64" fmla="*/ 91 w 224"/>
              <a:gd name="T65" fmla="*/ 130 h 906"/>
              <a:gd name="T66" fmla="*/ 115 w 224"/>
              <a:gd name="T67" fmla="*/ 200 h 906"/>
              <a:gd name="T68" fmla="*/ 128 w 224"/>
              <a:gd name="T69" fmla="*/ 156 h 906"/>
              <a:gd name="T70" fmla="*/ 143 w 224"/>
              <a:gd name="T71" fmla="*/ 147 h 906"/>
              <a:gd name="T72" fmla="*/ 116 w 224"/>
              <a:gd name="T73" fmla="*/ 225 h 906"/>
              <a:gd name="T74" fmla="*/ 138 w 224"/>
              <a:gd name="T75" fmla="*/ 333 h 906"/>
              <a:gd name="T76" fmla="*/ 149 w 224"/>
              <a:gd name="T77" fmla="*/ 31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4" h="906">
                <a:moveTo>
                  <a:pt x="215" y="296"/>
                </a:moveTo>
                <a:cubicBezTo>
                  <a:pt x="222" y="281"/>
                  <a:pt x="224" y="258"/>
                  <a:pt x="221" y="237"/>
                </a:cubicBezTo>
                <a:cubicBezTo>
                  <a:pt x="219" y="217"/>
                  <a:pt x="217" y="187"/>
                  <a:pt x="211" y="170"/>
                </a:cubicBezTo>
                <a:cubicBezTo>
                  <a:pt x="204" y="152"/>
                  <a:pt x="178" y="151"/>
                  <a:pt x="178" y="151"/>
                </a:cubicBezTo>
                <a:cubicBezTo>
                  <a:pt x="178" y="151"/>
                  <a:pt x="180" y="142"/>
                  <a:pt x="172" y="133"/>
                </a:cubicBezTo>
                <a:cubicBezTo>
                  <a:pt x="164" y="124"/>
                  <a:pt x="163" y="113"/>
                  <a:pt x="161" y="98"/>
                </a:cubicBezTo>
                <a:cubicBezTo>
                  <a:pt x="159" y="82"/>
                  <a:pt x="155" y="72"/>
                  <a:pt x="155" y="62"/>
                </a:cubicBezTo>
                <a:cubicBezTo>
                  <a:pt x="155" y="52"/>
                  <a:pt x="152" y="53"/>
                  <a:pt x="148" y="36"/>
                </a:cubicBezTo>
                <a:cubicBezTo>
                  <a:pt x="144" y="19"/>
                  <a:pt x="127" y="0"/>
                  <a:pt x="10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75" y="0"/>
                  <a:pt x="67" y="48"/>
                  <a:pt x="64" y="64"/>
                </a:cubicBezTo>
                <a:cubicBezTo>
                  <a:pt x="62" y="79"/>
                  <a:pt x="58" y="89"/>
                  <a:pt x="63" y="101"/>
                </a:cubicBezTo>
                <a:cubicBezTo>
                  <a:pt x="68" y="113"/>
                  <a:pt x="62" y="116"/>
                  <a:pt x="50" y="125"/>
                </a:cubicBezTo>
                <a:cubicBezTo>
                  <a:pt x="39" y="135"/>
                  <a:pt x="48" y="145"/>
                  <a:pt x="48" y="145"/>
                </a:cubicBezTo>
                <a:cubicBezTo>
                  <a:pt x="48" y="145"/>
                  <a:pt x="37" y="152"/>
                  <a:pt x="28" y="154"/>
                </a:cubicBezTo>
                <a:cubicBezTo>
                  <a:pt x="19" y="155"/>
                  <a:pt x="9" y="186"/>
                  <a:pt x="7" y="204"/>
                </a:cubicBezTo>
                <a:cubicBezTo>
                  <a:pt x="5" y="221"/>
                  <a:pt x="4" y="220"/>
                  <a:pt x="2" y="233"/>
                </a:cubicBezTo>
                <a:cubicBezTo>
                  <a:pt x="0" y="247"/>
                  <a:pt x="1" y="279"/>
                  <a:pt x="2" y="302"/>
                </a:cubicBezTo>
                <a:cubicBezTo>
                  <a:pt x="4" y="324"/>
                  <a:pt x="31" y="326"/>
                  <a:pt x="31" y="326"/>
                </a:cubicBezTo>
                <a:cubicBezTo>
                  <a:pt x="31" y="326"/>
                  <a:pt x="31" y="348"/>
                  <a:pt x="28" y="360"/>
                </a:cubicBezTo>
                <a:cubicBezTo>
                  <a:pt x="24" y="373"/>
                  <a:pt x="7" y="405"/>
                  <a:pt x="12" y="407"/>
                </a:cubicBezTo>
                <a:cubicBezTo>
                  <a:pt x="16" y="409"/>
                  <a:pt x="31" y="411"/>
                  <a:pt x="31" y="411"/>
                </a:cubicBezTo>
                <a:cubicBezTo>
                  <a:pt x="31" y="411"/>
                  <a:pt x="28" y="447"/>
                  <a:pt x="30" y="465"/>
                </a:cubicBezTo>
                <a:cubicBezTo>
                  <a:pt x="31" y="483"/>
                  <a:pt x="35" y="544"/>
                  <a:pt x="35" y="565"/>
                </a:cubicBezTo>
                <a:cubicBezTo>
                  <a:pt x="35" y="586"/>
                  <a:pt x="50" y="579"/>
                  <a:pt x="50" y="579"/>
                </a:cubicBezTo>
                <a:cubicBezTo>
                  <a:pt x="50" y="579"/>
                  <a:pt x="52" y="592"/>
                  <a:pt x="54" y="607"/>
                </a:cubicBezTo>
                <a:cubicBezTo>
                  <a:pt x="56" y="622"/>
                  <a:pt x="54" y="641"/>
                  <a:pt x="52" y="663"/>
                </a:cubicBezTo>
                <a:cubicBezTo>
                  <a:pt x="51" y="685"/>
                  <a:pt x="75" y="770"/>
                  <a:pt x="81" y="790"/>
                </a:cubicBezTo>
                <a:cubicBezTo>
                  <a:pt x="88" y="809"/>
                  <a:pt x="92" y="819"/>
                  <a:pt x="88" y="831"/>
                </a:cubicBezTo>
                <a:cubicBezTo>
                  <a:pt x="85" y="844"/>
                  <a:pt x="90" y="848"/>
                  <a:pt x="89" y="869"/>
                </a:cubicBezTo>
                <a:cubicBezTo>
                  <a:pt x="89" y="888"/>
                  <a:pt x="96" y="902"/>
                  <a:pt x="107" y="905"/>
                </a:cubicBezTo>
                <a:cubicBezTo>
                  <a:pt x="109" y="906"/>
                  <a:pt x="111" y="906"/>
                  <a:pt x="112" y="906"/>
                </a:cubicBezTo>
                <a:cubicBezTo>
                  <a:pt x="126" y="906"/>
                  <a:pt x="129" y="872"/>
                  <a:pt x="126" y="865"/>
                </a:cubicBezTo>
                <a:cubicBezTo>
                  <a:pt x="123" y="857"/>
                  <a:pt x="122" y="847"/>
                  <a:pt x="122" y="847"/>
                </a:cubicBezTo>
                <a:cubicBezTo>
                  <a:pt x="122" y="847"/>
                  <a:pt x="127" y="853"/>
                  <a:pt x="134" y="855"/>
                </a:cubicBezTo>
                <a:cubicBezTo>
                  <a:pt x="140" y="857"/>
                  <a:pt x="150" y="857"/>
                  <a:pt x="157" y="853"/>
                </a:cubicBezTo>
                <a:cubicBezTo>
                  <a:pt x="164" y="848"/>
                  <a:pt x="151" y="828"/>
                  <a:pt x="141" y="818"/>
                </a:cubicBezTo>
                <a:cubicBezTo>
                  <a:pt x="132" y="808"/>
                  <a:pt x="124" y="784"/>
                  <a:pt x="124" y="764"/>
                </a:cubicBezTo>
                <a:cubicBezTo>
                  <a:pt x="124" y="745"/>
                  <a:pt x="141" y="698"/>
                  <a:pt x="149" y="670"/>
                </a:cubicBezTo>
                <a:cubicBezTo>
                  <a:pt x="158" y="643"/>
                  <a:pt x="153" y="617"/>
                  <a:pt x="156" y="611"/>
                </a:cubicBezTo>
                <a:cubicBezTo>
                  <a:pt x="158" y="605"/>
                  <a:pt x="158" y="582"/>
                  <a:pt x="158" y="582"/>
                </a:cubicBezTo>
                <a:cubicBezTo>
                  <a:pt x="158" y="582"/>
                  <a:pt x="160" y="582"/>
                  <a:pt x="166" y="582"/>
                </a:cubicBezTo>
                <a:cubicBezTo>
                  <a:pt x="172" y="582"/>
                  <a:pt x="172" y="585"/>
                  <a:pt x="172" y="570"/>
                </a:cubicBezTo>
                <a:cubicBezTo>
                  <a:pt x="172" y="555"/>
                  <a:pt x="184" y="497"/>
                  <a:pt x="190" y="474"/>
                </a:cubicBezTo>
                <a:cubicBezTo>
                  <a:pt x="195" y="452"/>
                  <a:pt x="195" y="416"/>
                  <a:pt x="195" y="416"/>
                </a:cubicBezTo>
                <a:cubicBezTo>
                  <a:pt x="195" y="416"/>
                  <a:pt x="199" y="416"/>
                  <a:pt x="206" y="414"/>
                </a:cubicBezTo>
                <a:cubicBezTo>
                  <a:pt x="214" y="413"/>
                  <a:pt x="208" y="399"/>
                  <a:pt x="199" y="371"/>
                </a:cubicBezTo>
                <a:cubicBezTo>
                  <a:pt x="189" y="344"/>
                  <a:pt x="192" y="313"/>
                  <a:pt x="192" y="313"/>
                </a:cubicBezTo>
                <a:cubicBezTo>
                  <a:pt x="192" y="313"/>
                  <a:pt x="208" y="311"/>
                  <a:pt x="215" y="296"/>
                </a:cubicBezTo>
                <a:close/>
                <a:moveTo>
                  <a:pt x="73" y="279"/>
                </a:moveTo>
                <a:cubicBezTo>
                  <a:pt x="73" y="286"/>
                  <a:pt x="71" y="292"/>
                  <a:pt x="71" y="292"/>
                </a:cubicBezTo>
                <a:cubicBezTo>
                  <a:pt x="71" y="292"/>
                  <a:pt x="67" y="292"/>
                  <a:pt x="63" y="289"/>
                </a:cubicBezTo>
                <a:cubicBezTo>
                  <a:pt x="65" y="285"/>
                  <a:pt x="65" y="271"/>
                  <a:pt x="65" y="271"/>
                </a:cubicBezTo>
                <a:cubicBezTo>
                  <a:pt x="73" y="269"/>
                  <a:pt x="73" y="269"/>
                  <a:pt x="73" y="269"/>
                </a:cubicBezTo>
                <a:cubicBezTo>
                  <a:pt x="73" y="269"/>
                  <a:pt x="73" y="272"/>
                  <a:pt x="73" y="279"/>
                </a:cubicBezTo>
                <a:close/>
                <a:moveTo>
                  <a:pt x="110" y="621"/>
                </a:moveTo>
                <a:cubicBezTo>
                  <a:pt x="109" y="625"/>
                  <a:pt x="108" y="631"/>
                  <a:pt x="107" y="637"/>
                </a:cubicBezTo>
                <a:cubicBezTo>
                  <a:pt x="107" y="642"/>
                  <a:pt x="107" y="646"/>
                  <a:pt x="107" y="646"/>
                </a:cubicBezTo>
                <a:cubicBezTo>
                  <a:pt x="107" y="646"/>
                  <a:pt x="106" y="638"/>
                  <a:pt x="106" y="632"/>
                </a:cubicBezTo>
                <a:cubicBezTo>
                  <a:pt x="106" y="626"/>
                  <a:pt x="102" y="620"/>
                  <a:pt x="104" y="612"/>
                </a:cubicBezTo>
                <a:cubicBezTo>
                  <a:pt x="105" y="608"/>
                  <a:pt x="106" y="602"/>
                  <a:pt x="107" y="596"/>
                </a:cubicBezTo>
                <a:cubicBezTo>
                  <a:pt x="109" y="588"/>
                  <a:pt x="110" y="580"/>
                  <a:pt x="110" y="580"/>
                </a:cubicBezTo>
                <a:cubicBezTo>
                  <a:pt x="110" y="601"/>
                  <a:pt x="112" y="615"/>
                  <a:pt x="110" y="621"/>
                </a:cubicBezTo>
                <a:close/>
                <a:moveTo>
                  <a:pt x="116" y="225"/>
                </a:moveTo>
                <a:cubicBezTo>
                  <a:pt x="115" y="231"/>
                  <a:pt x="108" y="214"/>
                  <a:pt x="103" y="195"/>
                </a:cubicBezTo>
                <a:cubicBezTo>
                  <a:pt x="99" y="176"/>
                  <a:pt x="91" y="148"/>
                  <a:pt x="91" y="130"/>
                </a:cubicBezTo>
                <a:cubicBezTo>
                  <a:pt x="91" y="130"/>
                  <a:pt x="105" y="142"/>
                  <a:pt x="105" y="151"/>
                </a:cubicBezTo>
                <a:cubicBezTo>
                  <a:pt x="105" y="161"/>
                  <a:pt x="112" y="191"/>
                  <a:pt x="115" y="200"/>
                </a:cubicBezTo>
                <a:cubicBezTo>
                  <a:pt x="117" y="209"/>
                  <a:pt x="119" y="189"/>
                  <a:pt x="124" y="180"/>
                </a:cubicBezTo>
                <a:cubicBezTo>
                  <a:pt x="129" y="171"/>
                  <a:pt x="131" y="163"/>
                  <a:pt x="128" y="156"/>
                </a:cubicBezTo>
                <a:cubicBezTo>
                  <a:pt x="125" y="149"/>
                  <a:pt x="136" y="146"/>
                  <a:pt x="143" y="128"/>
                </a:cubicBezTo>
                <a:cubicBezTo>
                  <a:pt x="144" y="135"/>
                  <a:pt x="144" y="140"/>
                  <a:pt x="143" y="147"/>
                </a:cubicBezTo>
                <a:cubicBezTo>
                  <a:pt x="143" y="153"/>
                  <a:pt x="132" y="186"/>
                  <a:pt x="129" y="192"/>
                </a:cubicBezTo>
                <a:cubicBezTo>
                  <a:pt x="125" y="199"/>
                  <a:pt x="117" y="219"/>
                  <a:pt x="116" y="225"/>
                </a:cubicBezTo>
                <a:close/>
                <a:moveTo>
                  <a:pt x="149" y="333"/>
                </a:moveTo>
                <a:cubicBezTo>
                  <a:pt x="149" y="333"/>
                  <a:pt x="138" y="338"/>
                  <a:pt x="138" y="333"/>
                </a:cubicBezTo>
                <a:cubicBezTo>
                  <a:pt x="139" y="329"/>
                  <a:pt x="141" y="315"/>
                  <a:pt x="141" y="315"/>
                </a:cubicBezTo>
                <a:cubicBezTo>
                  <a:pt x="149" y="315"/>
                  <a:pt x="149" y="315"/>
                  <a:pt x="149" y="315"/>
                </a:cubicBezTo>
                <a:lnTo>
                  <a:pt x="149" y="333"/>
                </a:lnTo>
                <a:close/>
              </a:path>
            </a:pathLst>
          </a:custGeom>
          <a:solidFill>
            <a:srgbClr val="BA764F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" name="Freeform: Shape 5"/>
          <p:cNvSpPr/>
          <p:nvPr/>
        </p:nvSpPr>
        <p:spPr bwMode="auto">
          <a:xfrm>
            <a:off x="5753100" y="4114165"/>
            <a:ext cx="770255" cy="1819275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rgbClr val="2E4A4E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cxnSp>
        <p:nvCxnSpPr>
          <p:cNvPr id="15" name="Straight Connector 21"/>
          <p:cNvCxnSpPr/>
          <p:nvPr/>
        </p:nvCxnSpPr>
        <p:spPr>
          <a:xfrm flipV="1">
            <a:off x="6096000" y="3641725"/>
            <a:ext cx="0" cy="59182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2"/>
          <p:cNvCxnSpPr/>
          <p:nvPr/>
        </p:nvCxnSpPr>
        <p:spPr>
          <a:xfrm flipV="1">
            <a:off x="6823075" y="3681095"/>
            <a:ext cx="0" cy="30924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3"/>
          <p:cNvCxnSpPr/>
          <p:nvPr/>
        </p:nvCxnSpPr>
        <p:spPr>
          <a:xfrm>
            <a:off x="6823075" y="3669665"/>
            <a:ext cx="41338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4"/>
          <p:cNvCxnSpPr/>
          <p:nvPr/>
        </p:nvCxnSpPr>
        <p:spPr>
          <a:xfrm flipH="1" flipV="1">
            <a:off x="5403215" y="3681095"/>
            <a:ext cx="0" cy="30924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5"/>
          <p:cNvCxnSpPr/>
          <p:nvPr/>
        </p:nvCxnSpPr>
        <p:spPr>
          <a:xfrm flipH="1">
            <a:off x="4989830" y="3669665"/>
            <a:ext cx="41338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6"/>
          <p:cNvCxnSpPr/>
          <p:nvPr/>
        </p:nvCxnSpPr>
        <p:spPr>
          <a:xfrm flipH="1">
            <a:off x="4088765" y="4798060"/>
            <a:ext cx="59626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7"/>
          <p:cNvCxnSpPr/>
          <p:nvPr/>
        </p:nvCxnSpPr>
        <p:spPr>
          <a:xfrm flipH="1">
            <a:off x="7566025" y="4798060"/>
            <a:ext cx="59626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1"/>
          <p:cNvSpPr/>
          <p:nvPr/>
        </p:nvSpPr>
        <p:spPr>
          <a:xfrm>
            <a:off x="3291840" y="2446655"/>
            <a:ext cx="1565275" cy="1565275"/>
          </a:xfrm>
          <a:prstGeom prst="ellipse">
            <a:avLst/>
          </a:prstGeom>
          <a:noFill/>
          <a:ln w="19050" cmpd="thickThin">
            <a:solidFill>
              <a:srgbClr val="2E4A4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3" name="Oval 44"/>
          <p:cNvSpPr/>
          <p:nvPr/>
        </p:nvSpPr>
        <p:spPr>
          <a:xfrm>
            <a:off x="7334885" y="2446655"/>
            <a:ext cx="1565275" cy="1565275"/>
          </a:xfrm>
          <a:prstGeom prst="ellipse">
            <a:avLst/>
          </a:prstGeom>
          <a:noFill/>
          <a:ln w="19050" cmpd="thickThin">
            <a:solidFill>
              <a:srgbClr val="BA76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4" name="Oval 36"/>
          <p:cNvSpPr/>
          <p:nvPr/>
        </p:nvSpPr>
        <p:spPr>
          <a:xfrm>
            <a:off x="2318385" y="4116070"/>
            <a:ext cx="1565275" cy="1565275"/>
          </a:xfrm>
          <a:prstGeom prst="ellipse">
            <a:avLst/>
          </a:prstGeom>
          <a:noFill/>
          <a:ln w="19050" cmpd="thickThin">
            <a:solidFill>
              <a:srgbClr val="BA76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7" name="Oval 40"/>
          <p:cNvSpPr/>
          <p:nvPr/>
        </p:nvSpPr>
        <p:spPr>
          <a:xfrm>
            <a:off x="5313045" y="1645285"/>
            <a:ext cx="1565275" cy="1565275"/>
          </a:xfrm>
          <a:prstGeom prst="ellipse">
            <a:avLst/>
          </a:prstGeom>
          <a:noFill/>
          <a:ln w="19050" cmpd="thickThin">
            <a:solidFill>
              <a:srgbClr val="2E4A4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0" name="Oval 48"/>
          <p:cNvSpPr/>
          <p:nvPr/>
        </p:nvSpPr>
        <p:spPr>
          <a:xfrm>
            <a:off x="8308340" y="4116070"/>
            <a:ext cx="1565275" cy="1565275"/>
          </a:xfrm>
          <a:prstGeom prst="ellipse">
            <a:avLst/>
          </a:prstGeom>
          <a:noFill/>
          <a:ln w="19050" cmpd="thickThin">
            <a:solidFill>
              <a:srgbClr val="2E4A4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pic>
        <p:nvPicPr>
          <p:cNvPr id="25" name="图片占位符 55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6" r="16896"/>
          <a:stretch>
            <a:fillRect/>
          </a:stretch>
        </p:blipFill>
        <p:spPr>
          <a:xfrm>
            <a:off x="2416803" y="4203141"/>
            <a:ext cx="1372916" cy="1383882"/>
          </a:xfrm>
          <a:custGeom>
            <a:avLst/>
            <a:gdLst>
              <a:gd name="connsiteX0" fmla="*/ 686458 w 1372916"/>
              <a:gd name="connsiteY0" fmla="*/ 0 h 1383882"/>
              <a:gd name="connsiteX1" fmla="*/ 1372916 w 1372916"/>
              <a:gd name="connsiteY1" fmla="*/ 691941 h 1383882"/>
              <a:gd name="connsiteX2" fmla="*/ 686458 w 1372916"/>
              <a:gd name="connsiteY2" fmla="*/ 1383882 h 1383882"/>
              <a:gd name="connsiteX3" fmla="*/ 0 w 1372916"/>
              <a:gd name="connsiteY3" fmla="*/ 691941 h 1383882"/>
              <a:gd name="connsiteX4" fmla="*/ 686458 w 1372916"/>
              <a:gd name="connsiteY4" fmla="*/ 0 h 138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2916" h="1383882">
                <a:moveTo>
                  <a:pt x="686458" y="0"/>
                </a:moveTo>
                <a:cubicBezTo>
                  <a:pt x="1065578" y="0"/>
                  <a:pt x="1372916" y="309793"/>
                  <a:pt x="1372916" y="691941"/>
                </a:cubicBezTo>
                <a:cubicBezTo>
                  <a:pt x="1372916" y="1074089"/>
                  <a:pt x="1065578" y="1383882"/>
                  <a:pt x="686458" y="1383882"/>
                </a:cubicBezTo>
                <a:cubicBezTo>
                  <a:pt x="307338" y="1383882"/>
                  <a:pt x="0" y="1074089"/>
                  <a:pt x="0" y="691941"/>
                </a:cubicBezTo>
                <a:cubicBezTo>
                  <a:pt x="0" y="309793"/>
                  <a:pt x="307338" y="0"/>
                  <a:pt x="686458" y="0"/>
                </a:cubicBezTo>
                <a:close/>
              </a:path>
            </a:pathLst>
          </a:custGeom>
        </p:spPr>
      </p:pic>
      <p:pic>
        <p:nvPicPr>
          <p:cNvPr id="26" name="图片占位符 57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4" r="16934"/>
          <a:stretch>
            <a:fillRect/>
          </a:stretch>
        </p:blipFill>
        <p:spPr>
          <a:xfrm>
            <a:off x="3390084" y="2533899"/>
            <a:ext cx="1372916" cy="1383882"/>
          </a:xfrm>
          <a:custGeom>
            <a:avLst/>
            <a:gdLst>
              <a:gd name="connsiteX0" fmla="*/ 686458 w 1372916"/>
              <a:gd name="connsiteY0" fmla="*/ 0 h 1383882"/>
              <a:gd name="connsiteX1" fmla="*/ 1372916 w 1372916"/>
              <a:gd name="connsiteY1" fmla="*/ 691941 h 1383882"/>
              <a:gd name="connsiteX2" fmla="*/ 686458 w 1372916"/>
              <a:gd name="connsiteY2" fmla="*/ 1383882 h 1383882"/>
              <a:gd name="connsiteX3" fmla="*/ 0 w 1372916"/>
              <a:gd name="connsiteY3" fmla="*/ 691941 h 1383882"/>
              <a:gd name="connsiteX4" fmla="*/ 686458 w 1372916"/>
              <a:gd name="connsiteY4" fmla="*/ 0 h 138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2916" h="1383882">
                <a:moveTo>
                  <a:pt x="686458" y="0"/>
                </a:moveTo>
                <a:cubicBezTo>
                  <a:pt x="1065578" y="0"/>
                  <a:pt x="1372916" y="309793"/>
                  <a:pt x="1372916" y="691941"/>
                </a:cubicBezTo>
                <a:cubicBezTo>
                  <a:pt x="1372916" y="1074089"/>
                  <a:pt x="1065578" y="1383882"/>
                  <a:pt x="686458" y="1383882"/>
                </a:cubicBezTo>
                <a:cubicBezTo>
                  <a:pt x="307338" y="1383882"/>
                  <a:pt x="0" y="1074089"/>
                  <a:pt x="0" y="691941"/>
                </a:cubicBezTo>
                <a:cubicBezTo>
                  <a:pt x="0" y="309793"/>
                  <a:pt x="307338" y="0"/>
                  <a:pt x="686458" y="0"/>
                </a:cubicBezTo>
                <a:close/>
              </a:path>
            </a:pathLst>
          </a:custGeom>
        </p:spPr>
      </p:pic>
      <p:pic>
        <p:nvPicPr>
          <p:cNvPr id="28" name="图片占位符 59"/>
          <p:cNvPicPr>
            <a:picLocks noGrp="1"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3" r="22093"/>
          <a:stretch>
            <a:fillRect/>
          </a:stretch>
        </p:blipFill>
        <p:spPr>
          <a:xfrm>
            <a:off x="5411629" y="1731969"/>
            <a:ext cx="1372916" cy="1383882"/>
          </a:xfrm>
          <a:custGeom>
            <a:avLst/>
            <a:gdLst>
              <a:gd name="connsiteX0" fmla="*/ 686458 w 1372916"/>
              <a:gd name="connsiteY0" fmla="*/ 0 h 1383882"/>
              <a:gd name="connsiteX1" fmla="*/ 1372916 w 1372916"/>
              <a:gd name="connsiteY1" fmla="*/ 691941 h 1383882"/>
              <a:gd name="connsiteX2" fmla="*/ 686458 w 1372916"/>
              <a:gd name="connsiteY2" fmla="*/ 1383882 h 1383882"/>
              <a:gd name="connsiteX3" fmla="*/ 0 w 1372916"/>
              <a:gd name="connsiteY3" fmla="*/ 691941 h 1383882"/>
              <a:gd name="connsiteX4" fmla="*/ 686458 w 1372916"/>
              <a:gd name="connsiteY4" fmla="*/ 0 h 138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2916" h="1383882">
                <a:moveTo>
                  <a:pt x="686458" y="0"/>
                </a:moveTo>
                <a:cubicBezTo>
                  <a:pt x="1065578" y="0"/>
                  <a:pt x="1372916" y="309793"/>
                  <a:pt x="1372916" y="691941"/>
                </a:cubicBezTo>
                <a:cubicBezTo>
                  <a:pt x="1372916" y="1074089"/>
                  <a:pt x="1065578" y="1383882"/>
                  <a:pt x="686458" y="1383882"/>
                </a:cubicBezTo>
                <a:cubicBezTo>
                  <a:pt x="307338" y="1383882"/>
                  <a:pt x="0" y="1074089"/>
                  <a:pt x="0" y="691941"/>
                </a:cubicBezTo>
                <a:cubicBezTo>
                  <a:pt x="0" y="309793"/>
                  <a:pt x="307338" y="0"/>
                  <a:pt x="686458" y="0"/>
                </a:cubicBezTo>
                <a:close/>
              </a:path>
            </a:pathLst>
          </a:custGeom>
        </p:spPr>
      </p:pic>
      <p:pic>
        <p:nvPicPr>
          <p:cNvPr id="62" name="图片占位符 61"/>
          <p:cNvPicPr>
            <a:picLocks noGrp="1"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4" r="16934"/>
          <a:stretch>
            <a:fillRect/>
          </a:stretch>
        </p:blipFill>
        <p:spPr>
          <a:xfrm>
            <a:off x="7433172" y="2533899"/>
            <a:ext cx="1372916" cy="1383882"/>
          </a:xfrm>
          <a:custGeom>
            <a:avLst/>
            <a:gdLst>
              <a:gd name="connsiteX0" fmla="*/ 686458 w 1372916"/>
              <a:gd name="connsiteY0" fmla="*/ 0 h 1383882"/>
              <a:gd name="connsiteX1" fmla="*/ 1372916 w 1372916"/>
              <a:gd name="connsiteY1" fmla="*/ 691941 h 1383882"/>
              <a:gd name="connsiteX2" fmla="*/ 686458 w 1372916"/>
              <a:gd name="connsiteY2" fmla="*/ 1383882 h 1383882"/>
              <a:gd name="connsiteX3" fmla="*/ 0 w 1372916"/>
              <a:gd name="connsiteY3" fmla="*/ 691941 h 1383882"/>
              <a:gd name="connsiteX4" fmla="*/ 686458 w 1372916"/>
              <a:gd name="connsiteY4" fmla="*/ 0 h 138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2916" h="1383882">
                <a:moveTo>
                  <a:pt x="686458" y="0"/>
                </a:moveTo>
                <a:cubicBezTo>
                  <a:pt x="1065578" y="0"/>
                  <a:pt x="1372916" y="309793"/>
                  <a:pt x="1372916" y="691941"/>
                </a:cubicBezTo>
                <a:cubicBezTo>
                  <a:pt x="1372916" y="1074089"/>
                  <a:pt x="1065578" y="1383882"/>
                  <a:pt x="686458" y="1383882"/>
                </a:cubicBezTo>
                <a:cubicBezTo>
                  <a:pt x="307338" y="1383882"/>
                  <a:pt x="0" y="1074089"/>
                  <a:pt x="0" y="691941"/>
                </a:cubicBezTo>
                <a:cubicBezTo>
                  <a:pt x="0" y="309793"/>
                  <a:pt x="307338" y="0"/>
                  <a:pt x="686458" y="0"/>
                </a:cubicBezTo>
                <a:close/>
              </a:path>
            </a:pathLst>
          </a:custGeom>
        </p:spPr>
      </p:pic>
      <p:pic>
        <p:nvPicPr>
          <p:cNvPr id="64" name="图片占位符 63"/>
          <p:cNvPicPr>
            <a:picLocks noGrp="1"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9" r="16929"/>
          <a:stretch>
            <a:fillRect/>
          </a:stretch>
        </p:blipFill>
        <p:spPr>
          <a:xfrm>
            <a:off x="8406454" y="4203141"/>
            <a:ext cx="1372916" cy="1383882"/>
          </a:xfrm>
          <a:custGeom>
            <a:avLst/>
            <a:gdLst>
              <a:gd name="connsiteX0" fmla="*/ 686458 w 1372916"/>
              <a:gd name="connsiteY0" fmla="*/ 0 h 1383882"/>
              <a:gd name="connsiteX1" fmla="*/ 1372916 w 1372916"/>
              <a:gd name="connsiteY1" fmla="*/ 691941 h 1383882"/>
              <a:gd name="connsiteX2" fmla="*/ 686458 w 1372916"/>
              <a:gd name="connsiteY2" fmla="*/ 1383882 h 1383882"/>
              <a:gd name="connsiteX3" fmla="*/ 0 w 1372916"/>
              <a:gd name="connsiteY3" fmla="*/ 691941 h 1383882"/>
              <a:gd name="connsiteX4" fmla="*/ 686458 w 1372916"/>
              <a:gd name="connsiteY4" fmla="*/ 0 h 138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2916" h="1383882">
                <a:moveTo>
                  <a:pt x="686458" y="0"/>
                </a:moveTo>
                <a:cubicBezTo>
                  <a:pt x="1065578" y="0"/>
                  <a:pt x="1372916" y="309793"/>
                  <a:pt x="1372916" y="691941"/>
                </a:cubicBezTo>
                <a:cubicBezTo>
                  <a:pt x="1372916" y="1074089"/>
                  <a:pt x="1065578" y="1383882"/>
                  <a:pt x="686458" y="1383882"/>
                </a:cubicBezTo>
                <a:cubicBezTo>
                  <a:pt x="307338" y="1383882"/>
                  <a:pt x="0" y="1074089"/>
                  <a:pt x="0" y="691941"/>
                </a:cubicBezTo>
                <a:cubicBezTo>
                  <a:pt x="0" y="309793"/>
                  <a:pt x="307338" y="0"/>
                  <a:pt x="686458" y="0"/>
                </a:cubicBezTo>
                <a:close/>
              </a:path>
            </a:pathLst>
          </a:custGeom>
        </p:spPr>
      </p:pic>
      <p:sp>
        <p:nvSpPr>
          <p:cNvPr id="29" name="文本框 28"/>
          <p:cNvSpPr txBox="1"/>
          <p:nvPr/>
        </p:nvSpPr>
        <p:spPr>
          <a:xfrm>
            <a:off x="1446175" y="384919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标题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  <a:p>
            <a:pPr algn="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文字添加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297695" y="23706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标题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  <a:p>
            <a:pPr algn="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文字添加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316237" y="157860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标题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  <a:p>
            <a:pPr algn="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文字添加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8751045" y="21280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标题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文字添加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9580088" y="358352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标题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文字添加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4" grpId="0"/>
      <p:bldP spid="45" grpId="0"/>
      <p:bldP spid="46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-19050" y="0"/>
            <a:ext cx="2362200" cy="2362200"/>
          </a:xfrm>
          <a:prstGeom prst="ellipse">
            <a:avLst/>
          </a:prstGeom>
          <a:solidFill>
            <a:srgbClr val="267FAB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432685" y="1291649"/>
            <a:ext cx="1266288" cy="1266288"/>
          </a:xfrm>
          <a:prstGeom prst="ellipse">
            <a:avLst/>
          </a:prstGeom>
          <a:solidFill>
            <a:srgbClr val="F69E08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42950" y="1805940"/>
            <a:ext cx="1562100" cy="1562100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flipV="1">
            <a:off x="6358561" y="-1194376"/>
            <a:ext cx="4972050" cy="4972050"/>
          </a:xfrm>
          <a:prstGeom prst="ellipse">
            <a:avLst/>
          </a:prstGeom>
          <a:solidFill>
            <a:sysClr val="window" lastClr="FFFFFF">
              <a:lumMod val="75000"/>
              <a:alpha val="48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flipV="1">
            <a:off x="2745313" y="621446"/>
            <a:ext cx="491074" cy="491074"/>
          </a:xfrm>
          <a:prstGeom prst="ellipse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701851" y="1978091"/>
            <a:ext cx="3195060" cy="2180934"/>
          </a:xfrm>
          <a:custGeom>
            <a:avLst/>
            <a:gdLst/>
            <a:ahLst/>
            <a:cxnLst/>
            <a:rect l="l" t="t" r="r" b="b"/>
            <a:pathLst>
              <a:path w="3195060" h="2180934">
                <a:moveTo>
                  <a:pt x="1076284" y="1561314"/>
                </a:moveTo>
                <a:cubicBezTo>
                  <a:pt x="1020218" y="1562738"/>
                  <a:pt x="973489" y="1582310"/>
                  <a:pt x="936097" y="1620028"/>
                </a:cubicBezTo>
                <a:cubicBezTo>
                  <a:pt x="898705" y="1657746"/>
                  <a:pt x="879289" y="1705064"/>
                  <a:pt x="877849" y="1761980"/>
                </a:cubicBezTo>
                <a:cubicBezTo>
                  <a:pt x="879289" y="1818405"/>
                  <a:pt x="898705" y="1865583"/>
                  <a:pt x="936097" y="1903511"/>
                </a:cubicBezTo>
                <a:cubicBezTo>
                  <a:pt x="973489" y="1941440"/>
                  <a:pt x="1020218" y="1961151"/>
                  <a:pt x="1076284" y="1962646"/>
                </a:cubicBezTo>
                <a:cubicBezTo>
                  <a:pt x="1132884" y="1961151"/>
                  <a:pt x="1179938" y="1941440"/>
                  <a:pt x="1217447" y="1903511"/>
                </a:cubicBezTo>
                <a:cubicBezTo>
                  <a:pt x="1254956" y="1865582"/>
                  <a:pt x="1274419" y="1818405"/>
                  <a:pt x="1275836" y="1761980"/>
                </a:cubicBezTo>
                <a:cubicBezTo>
                  <a:pt x="1274419" y="1705064"/>
                  <a:pt x="1254956" y="1657746"/>
                  <a:pt x="1217447" y="1620028"/>
                </a:cubicBezTo>
                <a:cubicBezTo>
                  <a:pt x="1179938" y="1582310"/>
                  <a:pt x="1132884" y="1562738"/>
                  <a:pt x="1076284" y="1561314"/>
                </a:cubicBezTo>
                <a:close/>
                <a:moveTo>
                  <a:pt x="2676853" y="1528240"/>
                </a:moveTo>
                <a:lnTo>
                  <a:pt x="2676853" y="1768120"/>
                </a:lnTo>
                <a:lnTo>
                  <a:pt x="2812885" y="1768120"/>
                </a:lnTo>
                <a:cubicBezTo>
                  <a:pt x="2847172" y="1767329"/>
                  <a:pt x="2875605" y="1755800"/>
                  <a:pt x="2898185" y="1733533"/>
                </a:cubicBezTo>
                <a:cubicBezTo>
                  <a:pt x="2920764" y="1711265"/>
                  <a:pt x="2932471" y="1683000"/>
                  <a:pt x="2933308" y="1648738"/>
                </a:cubicBezTo>
                <a:cubicBezTo>
                  <a:pt x="2932471" y="1614430"/>
                  <a:pt x="2920764" y="1585979"/>
                  <a:pt x="2898185" y="1563386"/>
                </a:cubicBezTo>
                <a:cubicBezTo>
                  <a:pt x="2875605" y="1540792"/>
                  <a:pt x="2847172" y="1529077"/>
                  <a:pt x="2812885" y="1528240"/>
                </a:cubicBezTo>
                <a:close/>
                <a:moveTo>
                  <a:pt x="2457450" y="1343025"/>
                </a:moveTo>
                <a:lnTo>
                  <a:pt x="2809541" y="1343025"/>
                </a:lnTo>
                <a:cubicBezTo>
                  <a:pt x="2866675" y="1343687"/>
                  <a:pt x="2918350" y="1357737"/>
                  <a:pt x="2964566" y="1385176"/>
                </a:cubicBezTo>
                <a:cubicBezTo>
                  <a:pt x="3010782" y="1412616"/>
                  <a:pt x="3047585" y="1449477"/>
                  <a:pt x="3074976" y="1495759"/>
                </a:cubicBezTo>
                <a:cubicBezTo>
                  <a:pt x="3102367" y="1542042"/>
                  <a:pt x="3116391" y="1593779"/>
                  <a:pt x="3117050" y="1650969"/>
                </a:cubicBezTo>
                <a:cubicBezTo>
                  <a:pt x="3116679" y="1695923"/>
                  <a:pt x="3107678" y="1737670"/>
                  <a:pt x="3090046" y="1776209"/>
                </a:cubicBezTo>
                <a:cubicBezTo>
                  <a:pt x="3072415" y="1814747"/>
                  <a:pt x="3048380" y="1848126"/>
                  <a:pt x="3017942" y="1876344"/>
                </a:cubicBezTo>
                <a:lnTo>
                  <a:pt x="3195060" y="2179820"/>
                </a:lnTo>
                <a:lnTo>
                  <a:pt x="2942219" y="2179820"/>
                </a:lnTo>
                <a:lnTo>
                  <a:pt x="2812885" y="1957792"/>
                </a:lnTo>
                <a:lnTo>
                  <a:pt x="2676853" y="1957792"/>
                </a:lnTo>
                <a:lnTo>
                  <a:pt x="2676853" y="2179820"/>
                </a:lnTo>
                <a:lnTo>
                  <a:pt x="2457450" y="2179820"/>
                </a:lnTo>
                <a:close/>
                <a:moveTo>
                  <a:pt x="1627661" y="1343025"/>
                </a:moveTo>
                <a:lnTo>
                  <a:pt x="1848178" y="1343025"/>
                </a:lnTo>
                <a:lnTo>
                  <a:pt x="1848178" y="1846218"/>
                </a:lnTo>
                <a:cubicBezTo>
                  <a:pt x="1848967" y="1877133"/>
                  <a:pt x="1859654" y="1902888"/>
                  <a:pt x="1880238" y="1923482"/>
                </a:cubicBezTo>
                <a:cubicBezTo>
                  <a:pt x="1900821" y="1944077"/>
                  <a:pt x="1926562" y="1954769"/>
                  <a:pt x="1957461" y="1955559"/>
                </a:cubicBezTo>
                <a:cubicBezTo>
                  <a:pt x="1988360" y="1954769"/>
                  <a:pt x="2014101" y="1944077"/>
                  <a:pt x="2034684" y="1923482"/>
                </a:cubicBezTo>
                <a:cubicBezTo>
                  <a:pt x="2055268" y="1902888"/>
                  <a:pt x="2065954" y="1877133"/>
                  <a:pt x="2066744" y="1846218"/>
                </a:cubicBezTo>
                <a:lnTo>
                  <a:pt x="2066744" y="1343025"/>
                </a:lnTo>
                <a:lnTo>
                  <a:pt x="2287261" y="1343025"/>
                </a:lnTo>
                <a:lnTo>
                  <a:pt x="2287261" y="1849565"/>
                </a:lnTo>
                <a:cubicBezTo>
                  <a:pt x="2286554" y="1911598"/>
                  <a:pt x="2271510" y="1967412"/>
                  <a:pt x="2242129" y="2017007"/>
                </a:cubicBezTo>
                <a:cubicBezTo>
                  <a:pt x="2212749" y="2066601"/>
                  <a:pt x="2173275" y="2105969"/>
                  <a:pt x="2123709" y="2135108"/>
                </a:cubicBezTo>
                <a:cubicBezTo>
                  <a:pt x="2074143" y="2164248"/>
                  <a:pt x="2018726" y="2179152"/>
                  <a:pt x="1957461" y="2179820"/>
                </a:cubicBezTo>
                <a:cubicBezTo>
                  <a:pt x="1895495" y="2179152"/>
                  <a:pt x="1839749" y="2164248"/>
                  <a:pt x="1790223" y="2135108"/>
                </a:cubicBezTo>
                <a:cubicBezTo>
                  <a:pt x="1740698" y="2105969"/>
                  <a:pt x="1701389" y="2066601"/>
                  <a:pt x="1672297" y="2017007"/>
                </a:cubicBezTo>
                <a:cubicBezTo>
                  <a:pt x="1643206" y="1967412"/>
                  <a:pt x="1628327" y="1911598"/>
                  <a:pt x="1627661" y="1849565"/>
                </a:cubicBezTo>
                <a:close/>
                <a:moveTo>
                  <a:pt x="1076284" y="1343025"/>
                </a:moveTo>
                <a:cubicBezTo>
                  <a:pt x="1154081" y="1343918"/>
                  <a:pt x="1224374" y="1363046"/>
                  <a:pt x="1287162" y="1400410"/>
                </a:cubicBezTo>
                <a:cubicBezTo>
                  <a:pt x="1349950" y="1437774"/>
                  <a:pt x="1399919" y="1488019"/>
                  <a:pt x="1437069" y="1551145"/>
                </a:cubicBezTo>
                <a:cubicBezTo>
                  <a:pt x="1474220" y="1614270"/>
                  <a:pt x="1493238" y="1684923"/>
                  <a:pt x="1494123" y="1763101"/>
                </a:cubicBezTo>
                <a:cubicBezTo>
                  <a:pt x="1493238" y="1841247"/>
                  <a:pt x="1474219" y="1911703"/>
                  <a:pt x="1437069" y="1974469"/>
                </a:cubicBezTo>
                <a:cubicBezTo>
                  <a:pt x="1399919" y="2037235"/>
                  <a:pt x="1349950" y="2087121"/>
                  <a:pt x="1287162" y="2124127"/>
                </a:cubicBezTo>
                <a:cubicBezTo>
                  <a:pt x="1224374" y="2161133"/>
                  <a:pt x="1154081" y="2180069"/>
                  <a:pt x="1076284" y="2180934"/>
                </a:cubicBezTo>
                <a:cubicBezTo>
                  <a:pt x="998501" y="2180069"/>
                  <a:pt x="928305" y="2161133"/>
                  <a:pt x="865696" y="2124127"/>
                </a:cubicBezTo>
                <a:cubicBezTo>
                  <a:pt x="803087" y="2087121"/>
                  <a:pt x="753296" y="2037235"/>
                  <a:pt x="716324" y="1974469"/>
                </a:cubicBezTo>
                <a:cubicBezTo>
                  <a:pt x="679352" y="1911703"/>
                  <a:pt x="660430" y="1841247"/>
                  <a:pt x="659558" y="1763101"/>
                </a:cubicBezTo>
                <a:cubicBezTo>
                  <a:pt x="660430" y="1684923"/>
                  <a:pt x="679352" y="1614270"/>
                  <a:pt x="716324" y="1551145"/>
                </a:cubicBezTo>
                <a:cubicBezTo>
                  <a:pt x="753296" y="1488019"/>
                  <a:pt x="803087" y="1437774"/>
                  <a:pt x="865696" y="1400410"/>
                </a:cubicBezTo>
                <a:cubicBezTo>
                  <a:pt x="928305" y="1363046"/>
                  <a:pt x="998501" y="1343918"/>
                  <a:pt x="1076284" y="1343025"/>
                </a:cubicBezTo>
                <a:close/>
                <a:moveTo>
                  <a:pt x="0" y="1343025"/>
                </a:moveTo>
                <a:lnTo>
                  <a:pt x="523641" y="1343025"/>
                </a:lnTo>
                <a:lnTo>
                  <a:pt x="523641" y="1523423"/>
                </a:lnTo>
                <a:lnTo>
                  <a:pt x="219403" y="1523423"/>
                </a:lnTo>
                <a:lnTo>
                  <a:pt x="219403" y="1660637"/>
                </a:lnTo>
                <a:lnTo>
                  <a:pt x="487979" y="1660637"/>
                </a:lnTo>
                <a:lnTo>
                  <a:pt x="487979" y="1846606"/>
                </a:lnTo>
                <a:lnTo>
                  <a:pt x="219403" y="1846606"/>
                </a:lnTo>
                <a:lnTo>
                  <a:pt x="219403" y="2179820"/>
                </a:lnTo>
                <a:lnTo>
                  <a:pt x="0" y="2179820"/>
                </a:lnTo>
                <a:close/>
                <a:moveTo>
                  <a:pt x="1118947" y="358627"/>
                </a:moveTo>
                <a:lnTo>
                  <a:pt x="1033136" y="542967"/>
                </a:lnTo>
                <a:lnTo>
                  <a:pt x="1203643" y="542967"/>
                </a:lnTo>
                <a:close/>
                <a:moveTo>
                  <a:pt x="1895803" y="185216"/>
                </a:moveTo>
                <a:lnTo>
                  <a:pt x="1895803" y="425095"/>
                </a:lnTo>
                <a:lnTo>
                  <a:pt x="2031836" y="425095"/>
                </a:lnTo>
                <a:cubicBezTo>
                  <a:pt x="2066123" y="424304"/>
                  <a:pt x="2094556" y="412775"/>
                  <a:pt x="2117135" y="390508"/>
                </a:cubicBezTo>
                <a:cubicBezTo>
                  <a:pt x="2139714" y="368240"/>
                  <a:pt x="2151422" y="339975"/>
                  <a:pt x="2152258" y="305713"/>
                </a:cubicBezTo>
                <a:cubicBezTo>
                  <a:pt x="2151422" y="271405"/>
                  <a:pt x="2139714" y="242954"/>
                  <a:pt x="2117135" y="220361"/>
                </a:cubicBezTo>
                <a:cubicBezTo>
                  <a:pt x="2094556" y="197767"/>
                  <a:pt x="2066123" y="186052"/>
                  <a:pt x="2031836" y="185216"/>
                </a:cubicBezTo>
                <a:close/>
                <a:moveTo>
                  <a:pt x="219403" y="184856"/>
                </a:moveTo>
                <a:lnTo>
                  <a:pt x="219403" y="425711"/>
                </a:lnTo>
                <a:lnTo>
                  <a:pt x="355436" y="425711"/>
                </a:lnTo>
                <a:cubicBezTo>
                  <a:pt x="389723" y="424917"/>
                  <a:pt x="418156" y="413341"/>
                  <a:pt x="440736" y="390983"/>
                </a:cubicBezTo>
                <a:cubicBezTo>
                  <a:pt x="463315" y="368625"/>
                  <a:pt x="475023" y="340245"/>
                  <a:pt x="475860" y="305843"/>
                </a:cubicBezTo>
                <a:cubicBezTo>
                  <a:pt x="475023" y="271396"/>
                  <a:pt x="463315" y="242829"/>
                  <a:pt x="440736" y="220144"/>
                </a:cubicBezTo>
                <a:cubicBezTo>
                  <a:pt x="418156" y="197459"/>
                  <a:pt x="389723" y="185696"/>
                  <a:pt x="355436" y="184856"/>
                </a:cubicBezTo>
                <a:close/>
                <a:moveTo>
                  <a:pt x="2506294" y="0"/>
                </a:moveTo>
                <a:lnTo>
                  <a:pt x="3164780" y="0"/>
                </a:lnTo>
                <a:lnTo>
                  <a:pt x="3164780" y="218289"/>
                </a:lnTo>
                <a:lnTo>
                  <a:pt x="2943011" y="218289"/>
                </a:lnTo>
                <a:lnTo>
                  <a:pt x="2943011" y="836794"/>
                </a:lnTo>
                <a:lnTo>
                  <a:pt x="2723607" y="836794"/>
                </a:lnTo>
                <a:lnTo>
                  <a:pt x="2723607" y="218289"/>
                </a:lnTo>
                <a:lnTo>
                  <a:pt x="2506294" y="218289"/>
                </a:lnTo>
                <a:close/>
                <a:moveTo>
                  <a:pt x="1676400" y="0"/>
                </a:moveTo>
                <a:lnTo>
                  <a:pt x="2028491" y="0"/>
                </a:lnTo>
                <a:cubicBezTo>
                  <a:pt x="2085625" y="662"/>
                  <a:pt x="2137300" y="14712"/>
                  <a:pt x="2183516" y="42151"/>
                </a:cubicBezTo>
                <a:cubicBezTo>
                  <a:pt x="2229732" y="69591"/>
                  <a:pt x="2266535" y="106452"/>
                  <a:pt x="2293926" y="152734"/>
                </a:cubicBezTo>
                <a:cubicBezTo>
                  <a:pt x="2321317" y="199017"/>
                  <a:pt x="2335341" y="250754"/>
                  <a:pt x="2336000" y="307944"/>
                </a:cubicBezTo>
                <a:cubicBezTo>
                  <a:pt x="2335629" y="352899"/>
                  <a:pt x="2326627" y="394645"/>
                  <a:pt x="2308996" y="433184"/>
                </a:cubicBezTo>
                <a:cubicBezTo>
                  <a:pt x="2291364" y="471723"/>
                  <a:pt x="2267330" y="505101"/>
                  <a:pt x="2236892" y="533319"/>
                </a:cubicBezTo>
                <a:lnTo>
                  <a:pt x="2414010" y="836794"/>
                </a:lnTo>
                <a:lnTo>
                  <a:pt x="2161169" y="836794"/>
                </a:lnTo>
                <a:lnTo>
                  <a:pt x="2031836" y="614767"/>
                </a:lnTo>
                <a:lnTo>
                  <a:pt x="1895803" y="614767"/>
                </a:lnTo>
                <a:lnTo>
                  <a:pt x="1895803" y="836794"/>
                </a:lnTo>
                <a:lnTo>
                  <a:pt x="1676400" y="836794"/>
                </a:lnTo>
                <a:close/>
                <a:moveTo>
                  <a:pt x="1067683" y="0"/>
                </a:moveTo>
                <a:lnTo>
                  <a:pt x="1166867" y="0"/>
                </a:lnTo>
                <a:lnTo>
                  <a:pt x="1560259" y="837909"/>
                </a:lnTo>
                <a:lnTo>
                  <a:pt x="1340717" y="837909"/>
                </a:lnTo>
                <a:lnTo>
                  <a:pt x="1289454" y="728425"/>
                </a:lnTo>
                <a:lnTo>
                  <a:pt x="947325" y="728425"/>
                </a:lnTo>
                <a:lnTo>
                  <a:pt x="897176" y="837909"/>
                </a:lnTo>
                <a:lnTo>
                  <a:pt x="677634" y="837909"/>
                </a:lnTo>
                <a:close/>
                <a:moveTo>
                  <a:pt x="0" y="0"/>
                </a:moveTo>
                <a:lnTo>
                  <a:pt x="352091" y="0"/>
                </a:lnTo>
                <a:cubicBezTo>
                  <a:pt x="409225" y="656"/>
                  <a:pt x="460900" y="14688"/>
                  <a:pt x="507116" y="42097"/>
                </a:cubicBezTo>
                <a:cubicBezTo>
                  <a:pt x="553332" y="69505"/>
                  <a:pt x="590135" y="106358"/>
                  <a:pt x="617526" y="152655"/>
                </a:cubicBezTo>
                <a:cubicBezTo>
                  <a:pt x="644917" y="198953"/>
                  <a:pt x="658942" y="250762"/>
                  <a:pt x="659601" y="308084"/>
                </a:cubicBezTo>
                <a:cubicBezTo>
                  <a:pt x="658935" y="365031"/>
                  <a:pt x="645047" y="416572"/>
                  <a:pt x="617939" y="462707"/>
                </a:cubicBezTo>
                <a:cubicBezTo>
                  <a:pt x="590830" y="508842"/>
                  <a:pt x="554494" y="545597"/>
                  <a:pt x="508932" y="572970"/>
                </a:cubicBezTo>
                <a:cubicBezTo>
                  <a:pt x="463370" y="600344"/>
                  <a:pt x="412576" y="614362"/>
                  <a:pt x="356551" y="615025"/>
                </a:cubicBezTo>
                <a:lnTo>
                  <a:pt x="219403" y="615025"/>
                </a:lnTo>
                <a:lnTo>
                  <a:pt x="219403" y="836794"/>
                </a:lnTo>
                <a:lnTo>
                  <a:pt x="0" y="83679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8800" dirty="0">
              <a:solidFill>
                <a:srgbClr val="E33884"/>
              </a:solidFill>
              <a:latin typeface="Big John" panose="02000000000000000000" pitchFamily="50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0964" y="2225040"/>
            <a:ext cx="603886" cy="603886"/>
          </a:xfrm>
          <a:prstGeom prst="ellipse">
            <a:avLst/>
          </a:prstGeom>
          <a:solidFill>
            <a:sysClr val="window" lastClr="FFFFFF">
              <a:lumMod val="75000"/>
              <a:alpha val="48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100829" y="5487994"/>
            <a:ext cx="417506" cy="417506"/>
          </a:xfrm>
          <a:prstGeom prst="ellipse">
            <a:avLst/>
          </a:prstGeom>
          <a:solidFill>
            <a:sysClr val="window" lastClr="FFFFFF">
              <a:lumMod val="75000"/>
              <a:alpha val="48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1052457" y="2618228"/>
            <a:ext cx="1647900" cy="1647900"/>
          </a:xfrm>
          <a:prstGeom prst="ellipse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554961" y="6119824"/>
            <a:ext cx="1147116" cy="1147116"/>
          </a:xfrm>
          <a:prstGeom prst="ellipse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1194111" y="5223204"/>
            <a:ext cx="217476" cy="217476"/>
          </a:xfrm>
          <a:prstGeom prst="ellipse">
            <a:avLst/>
          </a:prstGeom>
          <a:solidFill>
            <a:sysClr val="window" lastClr="FFFFFF">
              <a:lumMod val="75000"/>
              <a:alpha val="48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8"/>
          <p:cNvSpPr txBox="1"/>
          <p:nvPr/>
        </p:nvSpPr>
        <p:spPr>
          <a:xfrm>
            <a:off x="4636770" y="4460748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atin typeface="思源黑体 CN Bold" panose="020B0800000000000000" charset="-122"/>
                <a:ea typeface="思源黑体 CN Bold" panose="020B0800000000000000" charset="-122"/>
              </a:rPr>
              <a:t>下一步工作计划</a:t>
            </a:r>
          </a:p>
        </p:txBody>
      </p:sp>
      <p:sp>
        <p:nvSpPr>
          <p:cNvPr id="6" name="椭圆 5"/>
          <p:cNvSpPr/>
          <p:nvPr/>
        </p:nvSpPr>
        <p:spPr>
          <a:xfrm>
            <a:off x="-974725" y="789305"/>
            <a:ext cx="2115185" cy="211518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0298430" y="323850"/>
            <a:ext cx="3563620" cy="35636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875915" y="6381750"/>
            <a:ext cx="1269365" cy="126936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963" y="211435"/>
            <a:ext cx="1450255" cy="1248353"/>
            <a:chOff x="1089048" y="-256560"/>
            <a:chExt cx="1450255" cy="1248353"/>
          </a:xfrm>
        </p:grpSpPr>
        <p:sp>
          <p:nvSpPr>
            <p:cNvPr id="3" name="椭圆 2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58"/>
          <p:cNvSpPr txBox="1"/>
          <p:nvPr/>
        </p:nvSpPr>
        <p:spPr>
          <a:xfrm>
            <a:off x="835225" y="530733"/>
            <a:ext cx="23209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latin typeface="思源黑体 CN Medium" panose="020B0600000000000000" charset="-122"/>
                <a:ea typeface="思源黑体 CN Medium" panose="020B0600000000000000" charset="-122"/>
              </a:rPr>
              <a:t>下一步工作计划</a:t>
            </a:r>
          </a:p>
        </p:txBody>
      </p:sp>
      <p:sp>
        <p:nvSpPr>
          <p:cNvPr id="9" name="Freeform: Shape 2"/>
          <p:cNvSpPr/>
          <p:nvPr/>
        </p:nvSpPr>
        <p:spPr bwMode="auto">
          <a:xfrm>
            <a:off x="0" y="4632325"/>
            <a:ext cx="12192000" cy="2225675"/>
          </a:xfrm>
          <a:custGeom>
            <a:avLst/>
            <a:gdLst>
              <a:gd name="connsiteX0" fmla="*/ 4495800 w 8683625"/>
              <a:gd name="connsiteY0" fmla="*/ 0 h 1086621"/>
              <a:gd name="connsiteX1" fmla="*/ 4595813 w 8683625"/>
              <a:gd name="connsiteY1" fmla="*/ 1588 h 1086621"/>
              <a:gd name="connsiteX2" fmla="*/ 4595813 w 8683625"/>
              <a:gd name="connsiteY2" fmla="*/ 23813 h 1086621"/>
              <a:gd name="connsiteX3" fmla="*/ 4656138 w 8683625"/>
              <a:gd name="connsiteY3" fmla="*/ 23813 h 1086621"/>
              <a:gd name="connsiteX4" fmla="*/ 4651375 w 8683625"/>
              <a:gd name="connsiteY4" fmla="*/ 828676 h 1086621"/>
              <a:gd name="connsiteX5" fmla="*/ 4802188 w 8683625"/>
              <a:gd name="connsiteY5" fmla="*/ 828676 h 1086621"/>
              <a:gd name="connsiteX6" fmla="*/ 4803775 w 8683625"/>
              <a:gd name="connsiteY6" fmla="*/ 615950 h 1086621"/>
              <a:gd name="connsiteX7" fmla="*/ 4916488 w 8683625"/>
              <a:gd name="connsiteY7" fmla="*/ 615950 h 1086621"/>
              <a:gd name="connsiteX8" fmla="*/ 4919663 w 8683625"/>
              <a:gd name="connsiteY8" fmla="*/ 441325 h 1086621"/>
              <a:gd name="connsiteX9" fmla="*/ 5086350 w 8683625"/>
              <a:gd name="connsiteY9" fmla="*/ 441325 h 1086621"/>
              <a:gd name="connsiteX10" fmla="*/ 5086350 w 8683625"/>
              <a:gd name="connsiteY10" fmla="*/ 496888 h 1086621"/>
              <a:gd name="connsiteX11" fmla="*/ 5124450 w 8683625"/>
              <a:gd name="connsiteY11" fmla="*/ 500063 h 1086621"/>
              <a:gd name="connsiteX12" fmla="*/ 5122863 w 8683625"/>
              <a:gd name="connsiteY12" fmla="*/ 633413 h 1086621"/>
              <a:gd name="connsiteX13" fmla="*/ 5170488 w 8683625"/>
              <a:gd name="connsiteY13" fmla="*/ 633413 h 1086621"/>
              <a:gd name="connsiteX14" fmla="*/ 5172075 w 8683625"/>
              <a:gd name="connsiteY14" fmla="*/ 588963 h 1086621"/>
              <a:gd name="connsiteX15" fmla="*/ 5280025 w 8683625"/>
              <a:gd name="connsiteY15" fmla="*/ 588963 h 1086621"/>
              <a:gd name="connsiteX16" fmla="*/ 5280025 w 8683625"/>
              <a:gd name="connsiteY16" fmla="*/ 639763 h 1086621"/>
              <a:gd name="connsiteX17" fmla="*/ 5330825 w 8683625"/>
              <a:gd name="connsiteY17" fmla="*/ 639763 h 1086621"/>
              <a:gd name="connsiteX18" fmla="*/ 5327650 w 8683625"/>
              <a:gd name="connsiteY18" fmla="*/ 728663 h 1086621"/>
              <a:gd name="connsiteX19" fmla="*/ 5359400 w 8683625"/>
              <a:gd name="connsiteY19" fmla="*/ 728663 h 1086621"/>
              <a:gd name="connsiteX20" fmla="*/ 5359400 w 8683625"/>
              <a:gd name="connsiteY20" fmla="*/ 396875 h 1086621"/>
              <a:gd name="connsiteX21" fmla="*/ 5391150 w 8683625"/>
              <a:gd name="connsiteY21" fmla="*/ 396875 h 1086621"/>
              <a:gd name="connsiteX22" fmla="*/ 5391150 w 8683625"/>
              <a:gd name="connsiteY22" fmla="*/ 333375 h 1086621"/>
              <a:gd name="connsiteX23" fmla="*/ 5446713 w 8683625"/>
              <a:gd name="connsiteY23" fmla="*/ 333375 h 1086621"/>
              <a:gd name="connsiteX24" fmla="*/ 5522913 w 8683625"/>
              <a:gd name="connsiteY24" fmla="*/ 333375 h 1086621"/>
              <a:gd name="connsiteX25" fmla="*/ 5522913 w 8683625"/>
              <a:gd name="connsiteY25" fmla="*/ 365125 h 1086621"/>
              <a:gd name="connsiteX26" fmla="*/ 5586413 w 8683625"/>
              <a:gd name="connsiteY26" fmla="*/ 368300 h 1086621"/>
              <a:gd name="connsiteX27" fmla="*/ 5586413 w 8683625"/>
              <a:gd name="connsiteY27" fmla="*/ 557213 h 1086621"/>
              <a:gd name="connsiteX28" fmla="*/ 5651500 w 8683625"/>
              <a:gd name="connsiteY28" fmla="*/ 557213 h 1086621"/>
              <a:gd name="connsiteX29" fmla="*/ 5651500 w 8683625"/>
              <a:gd name="connsiteY29" fmla="*/ 515938 h 1086621"/>
              <a:gd name="connsiteX30" fmla="*/ 5726113 w 8683625"/>
              <a:gd name="connsiteY30" fmla="*/ 515938 h 1086621"/>
              <a:gd name="connsiteX31" fmla="*/ 5726113 w 8683625"/>
              <a:gd name="connsiteY31" fmla="*/ 547688 h 1086621"/>
              <a:gd name="connsiteX32" fmla="*/ 5819775 w 8683625"/>
              <a:gd name="connsiteY32" fmla="*/ 547688 h 1086621"/>
              <a:gd name="connsiteX33" fmla="*/ 5819775 w 8683625"/>
              <a:gd name="connsiteY33" fmla="*/ 617538 h 1086621"/>
              <a:gd name="connsiteX34" fmla="*/ 5854700 w 8683625"/>
              <a:gd name="connsiteY34" fmla="*/ 617538 h 1086621"/>
              <a:gd name="connsiteX35" fmla="*/ 5854700 w 8683625"/>
              <a:gd name="connsiteY35" fmla="*/ 584200 h 1086621"/>
              <a:gd name="connsiteX36" fmla="*/ 5886450 w 8683625"/>
              <a:gd name="connsiteY36" fmla="*/ 584200 h 1086621"/>
              <a:gd name="connsiteX37" fmla="*/ 5886450 w 8683625"/>
              <a:gd name="connsiteY37" fmla="*/ 547688 h 1086621"/>
              <a:gd name="connsiteX38" fmla="*/ 5962650 w 8683625"/>
              <a:gd name="connsiteY38" fmla="*/ 547688 h 1086621"/>
              <a:gd name="connsiteX39" fmla="*/ 5959475 w 8683625"/>
              <a:gd name="connsiteY39" fmla="*/ 584200 h 1086621"/>
              <a:gd name="connsiteX40" fmla="*/ 6011863 w 8683625"/>
              <a:gd name="connsiteY40" fmla="*/ 584200 h 1086621"/>
              <a:gd name="connsiteX41" fmla="*/ 6011863 w 8683625"/>
              <a:gd name="connsiteY41" fmla="*/ 608013 h 1086621"/>
              <a:gd name="connsiteX42" fmla="*/ 6035675 w 8683625"/>
              <a:gd name="connsiteY42" fmla="*/ 608013 h 1086621"/>
              <a:gd name="connsiteX43" fmla="*/ 6035675 w 8683625"/>
              <a:gd name="connsiteY43" fmla="*/ 681038 h 1086621"/>
              <a:gd name="connsiteX44" fmla="*/ 6072188 w 8683625"/>
              <a:gd name="connsiteY44" fmla="*/ 681038 h 1086621"/>
              <a:gd name="connsiteX45" fmla="*/ 6072188 w 8683625"/>
              <a:gd name="connsiteY45" fmla="*/ 633413 h 1086621"/>
              <a:gd name="connsiteX46" fmla="*/ 6149975 w 8683625"/>
              <a:gd name="connsiteY46" fmla="*/ 633413 h 1086621"/>
              <a:gd name="connsiteX47" fmla="*/ 6149975 w 8683625"/>
              <a:gd name="connsiteY47" fmla="*/ 603250 h 1086621"/>
              <a:gd name="connsiteX48" fmla="*/ 6183313 w 8683625"/>
              <a:gd name="connsiteY48" fmla="*/ 603250 h 1086621"/>
              <a:gd name="connsiteX49" fmla="*/ 6183313 w 8683625"/>
              <a:gd name="connsiteY49" fmla="*/ 584200 h 1086621"/>
              <a:gd name="connsiteX50" fmla="*/ 6254750 w 8683625"/>
              <a:gd name="connsiteY50" fmla="*/ 587375 h 1086621"/>
              <a:gd name="connsiteX51" fmla="*/ 6254750 w 8683625"/>
              <a:gd name="connsiteY51" fmla="*/ 620713 h 1086621"/>
              <a:gd name="connsiteX52" fmla="*/ 6307138 w 8683625"/>
              <a:gd name="connsiteY52" fmla="*/ 620713 h 1086621"/>
              <a:gd name="connsiteX53" fmla="*/ 6307138 w 8683625"/>
              <a:gd name="connsiteY53" fmla="*/ 657226 h 1086621"/>
              <a:gd name="connsiteX54" fmla="*/ 6367463 w 8683625"/>
              <a:gd name="connsiteY54" fmla="*/ 657226 h 1086621"/>
              <a:gd name="connsiteX55" fmla="*/ 6367463 w 8683625"/>
              <a:gd name="connsiteY55" fmla="*/ 700088 h 1086621"/>
              <a:gd name="connsiteX56" fmla="*/ 6396038 w 8683625"/>
              <a:gd name="connsiteY56" fmla="*/ 700088 h 1086621"/>
              <a:gd name="connsiteX57" fmla="*/ 6396038 w 8683625"/>
              <a:gd name="connsiteY57" fmla="*/ 923926 h 1086621"/>
              <a:gd name="connsiteX58" fmla="*/ 6410325 w 8683625"/>
              <a:gd name="connsiteY58" fmla="*/ 923926 h 1086621"/>
              <a:gd name="connsiteX59" fmla="*/ 6410325 w 8683625"/>
              <a:gd name="connsiteY59" fmla="*/ 863601 h 1086621"/>
              <a:gd name="connsiteX60" fmla="*/ 6435725 w 8683625"/>
              <a:gd name="connsiteY60" fmla="*/ 863601 h 1086621"/>
              <a:gd name="connsiteX61" fmla="*/ 6438900 w 8683625"/>
              <a:gd name="connsiteY61" fmla="*/ 671513 h 1086621"/>
              <a:gd name="connsiteX62" fmla="*/ 6454775 w 8683625"/>
              <a:gd name="connsiteY62" fmla="*/ 671513 h 1086621"/>
              <a:gd name="connsiteX63" fmla="*/ 6454775 w 8683625"/>
              <a:gd name="connsiteY63" fmla="*/ 639763 h 1086621"/>
              <a:gd name="connsiteX64" fmla="*/ 6510338 w 8683625"/>
              <a:gd name="connsiteY64" fmla="*/ 639763 h 1086621"/>
              <a:gd name="connsiteX65" fmla="*/ 6510338 w 8683625"/>
              <a:gd name="connsiteY65" fmla="*/ 668338 h 1086621"/>
              <a:gd name="connsiteX66" fmla="*/ 6526213 w 8683625"/>
              <a:gd name="connsiteY66" fmla="*/ 668338 h 1086621"/>
              <a:gd name="connsiteX67" fmla="*/ 6526213 w 8683625"/>
              <a:gd name="connsiteY67" fmla="*/ 839788 h 1086621"/>
              <a:gd name="connsiteX68" fmla="*/ 6551613 w 8683625"/>
              <a:gd name="connsiteY68" fmla="*/ 839788 h 1086621"/>
              <a:gd name="connsiteX69" fmla="*/ 6551613 w 8683625"/>
              <a:gd name="connsiteY69" fmla="*/ 587375 h 1086621"/>
              <a:gd name="connsiteX70" fmla="*/ 6699250 w 8683625"/>
              <a:gd name="connsiteY70" fmla="*/ 587375 h 1086621"/>
              <a:gd name="connsiteX71" fmla="*/ 6699250 w 8683625"/>
              <a:gd name="connsiteY71" fmla="*/ 655638 h 1086621"/>
              <a:gd name="connsiteX72" fmla="*/ 6718300 w 8683625"/>
              <a:gd name="connsiteY72" fmla="*/ 655638 h 1086621"/>
              <a:gd name="connsiteX73" fmla="*/ 6718300 w 8683625"/>
              <a:gd name="connsiteY73" fmla="*/ 733426 h 1086621"/>
              <a:gd name="connsiteX74" fmla="*/ 6727825 w 8683625"/>
              <a:gd name="connsiteY74" fmla="*/ 733426 h 1086621"/>
              <a:gd name="connsiteX75" fmla="*/ 6727825 w 8683625"/>
              <a:gd name="connsiteY75" fmla="*/ 939801 h 1086621"/>
              <a:gd name="connsiteX76" fmla="*/ 6767513 w 8683625"/>
              <a:gd name="connsiteY76" fmla="*/ 939801 h 1086621"/>
              <a:gd name="connsiteX77" fmla="*/ 6767513 w 8683625"/>
              <a:gd name="connsiteY77" fmla="*/ 911226 h 1086621"/>
              <a:gd name="connsiteX78" fmla="*/ 6786563 w 8683625"/>
              <a:gd name="connsiteY78" fmla="*/ 911226 h 1086621"/>
              <a:gd name="connsiteX79" fmla="*/ 6786563 w 8683625"/>
              <a:gd name="connsiteY79" fmla="*/ 839788 h 1086621"/>
              <a:gd name="connsiteX80" fmla="*/ 6802438 w 8683625"/>
              <a:gd name="connsiteY80" fmla="*/ 839788 h 1086621"/>
              <a:gd name="connsiteX81" fmla="*/ 6804025 w 8683625"/>
              <a:gd name="connsiteY81" fmla="*/ 555625 h 1086621"/>
              <a:gd name="connsiteX82" fmla="*/ 6915150 w 8683625"/>
              <a:gd name="connsiteY82" fmla="*/ 555625 h 1086621"/>
              <a:gd name="connsiteX83" fmla="*/ 6915150 w 8683625"/>
              <a:gd name="connsiteY83" fmla="*/ 727076 h 1086621"/>
              <a:gd name="connsiteX84" fmla="*/ 6931025 w 8683625"/>
              <a:gd name="connsiteY84" fmla="*/ 727076 h 1086621"/>
              <a:gd name="connsiteX85" fmla="*/ 6931025 w 8683625"/>
              <a:gd name="connsiteY85" fmla="*/ 842963 h 1086621"/>
              <a:gd name="connsiteX86" fmla="*/ 6980237 w 8683625"/>
              <a:gd name="connsiteY86" fmla="*/ 842963 h 1086621"/>
              <a:gd name="connsiteX87" fmla="*/ 6980237 w 8683625"/>
              <a:gd name="connsiteY87" fmla="*/ 950913 h 1086621"/>
              <a:gd name="connsiteX88" fmla="*/ 7011987 w 8683625"/>
              <a:gd name="connsiteY88" fmla="*/ 950913 h 1086621"/>
              <a:gd name="connsiteX89" fmla="*/ 7011987 w 8683625"/>
              <a:gd name="connsiteY89" fmla="*/ 892176 h 1086621"/>
              <a:gd name="connsiteX90" fmla="*/ 7065963 w 8683625"/>
              <a:gd name="connsiteY90" fmla="*/ 892176 h 1086621"/>
              <a:gd name="connsiteX91" fmla="*/ 7065963 w 8683625"/>
              <a:gd name="connsiteY91" fmla="*/ 857251 h 1086621"/>
              <a:gd name="connsiteX92" fmla="*/ 7246937 w 8683625"/>
              <a:gd name="connsiteY92" fmla="*/ 857251 h 1086621"/>
              <a:gd name="connsiteX93" fmla="*/ 7246937 w 8683625"/>
              <a:gd name="connsiteY93" fmla="*/ 820738 h 1086621"/>
              <a:gd name="connsiteX94" fmla="*/ 7291387 w 8683625"/>
              <a:gd name="connsiteY94" fmla="*/ 820738 h 1086621"/>
              <a:gd name="connsiteX95" fmla="*/ 7291387 w 8683625"/>
              <a:gd name="connsiteY95" fmla="*/ 865188 h 1086621"/>
              <a:gd name="connsiteX96" fmla="*/ 7339013 w 8683625"/>
              <a:gd name="connsiteY96" fmla="*/ 865188 h 1086621"/>
              <a:gd name="connsiteX97" fmla="*/ 7339013 w 8683625"/>
              <a:gd name="connsiteY97" fmla="*/ 963613 h 1086621"/>
              <a:gd name="connsiteX98" fmla="*/ 7378700 w 8683625"/>
              <a:gd name="connsiteY98" fmla="*/ 963613 h 1086621"/>
              <a:gd name="connsiteX99" fmla="*/ 7378700 w 8683625"/>
              <a:gd name="connsiteY99" fmla="*/ 873126 h 1086621"/>
              <a:gd name="connsiteX100" fmla="*/ 7404100 w 8683625"/>
              <a:gd name="connsiteY100" fmla="*/ 873126 h 1086621"/>
              <a:gd name="connsiteX101" fmla="*/ 7407275 w 8683625"/>
              <a:gd name="connsiteY101" fmla="*/ 728663 h 1086621"/>
              <a:gd name="connsiteX102" fmla="*/ 7434263 w 8683625"/>
              <a:gd name="connsiteY102" fmla="*/ 728663 h 1086621"/>
              <a:gd name="connsiteX103" fmla="*/ 7434263 w 8683625"/>
              <a:gd name="connsiteY103" fmla="*/ 671513 h 1086621"/>
              <a:gd name="connsiteX104" fmla="*/ 7466013 w 8683625"/>
              <a:gd name="connsiteY104" fmla="*/ 671513 h 1086621"/>
              <a:gd name="connsiteX105" fmla="*/ 7486650 w 8683625"/>
              <a:gd name="connsiteY105" fmla="*/ 644526 h 1086621"/>
              <a:gd name="connsiteX106" fmla="*/ 7543800 w 8683625"/>
              <a:gd name="connsiteY106" fmla="*/ 644526 h 1086621"/>
              <a:gd name="connsiteX107" fmla="*/ 7543800 w 8683625"/>
              <a:gd name="connsiteY107" fmla="*/ 341313 h 1086621"/>
              <a:gd name="connsiteX108" fmla="*/ 7662863 w 8683625"/>
              <a:gd name="connsiteY108" fmla="*/ 341313 h 1086621"/>
              <a:gd name="connsiteX109" fmla="*/ 7662863 w 8683625"/>
              <a:gd name="connsiteY109" fmla="*/ 649288 h 1086621"/>
              <a:gd name="connsiteX110" fmla="*/ 7727950 w 8683625"/>
              <a:gd name="connsiteY110" fmla="*/ 649288 h 1086621"/>
              <a:gd name="connsiteX111" fmla="*/ 7726363 w 8683625"/>
              <a:gd name="connsiteY111" fmla="*/ 887413 h 1086621"/>
              <a:gd name="connsiteX112" fmla="*/ 7766050 w 8683625"/>
              <a:gd name="connsiteY112" fmla="*/ 887413 h 1086621"/>
              <a:gd name="connsiteX113" fmla="*/ 7766050 w 8683625"/>
              <a:gd name="connsiteY113" fmla="*/ 592138 h 1086621"/>
              <a:gd name="connsiteX114" fmla="*/ 7867650 w 8683625"/>
              <a:gd name="connsiteY114" fmla="*/ 595313 h 1086621"/>
              <a:gd name="connsiteX115" fmla="*/ 7867650 w 8683625"/>
              <a:gd name="connsiteY115" fmla="*/ 623888 h 1086621"/>
              <a:gd name="connsiteX116" fmla="*/ 7967663 w 8683625"/>
              <a:gd name="connsiteY116" fmla="*/ 623888 h 1086621"/>
              <a:gd name="connsiteX117" fmla="*/ 7966075 w 8683625"/>
              <a:gd name="connsiteY117" fmla="*/ 731838 h 1086621"/>
              <a:gd name="connsiteX118" fmla="*/ 8015287 w 8683625"/>
              <a:gd name="connsiteY118" fmla="*/ 731838 h 1086621"/>
              <a:gd name="connsiteX119" fmla="*/ 8015287 w 8683625"/>
              <a:gd name="connsiteY119" fmla="*/ 652463 h 1086621"/>
              <a:gd name="connsiteX120" fmla="*/ 8086725 w 8683625"/>
              <a:gd name="connsiteY120" fmla="*/ 652463 h 1086621"/>
              <a:gd name="connsiteX121" fmla="*/ 8089900 w 8683625"/>
              <a:gd name="connsiteY121" fmla="*/ 611188 h 1086621"/>
              <a:gd name="connsiteX122" fmla="*/ 8151813 w 8683625"/>
              <a:gd name="connsiteY122" fmla="*/ 611188 h 1086621"/>
              <a:gd name="connsiteX123" fmla="*/ 8151813 w 8683625"/>
              <a:gd name="connsiteY123" fmla="*/ 871538 h 1086621"/>
              <a:gd name="connsiteX124" fmla="*/ 8251825 w 8683625"/>
              <a:gd name="connsiteY124" fmla="*/ 871538 h 1086621"/>
              <a:gd name="connsiteX125" fmla="*/ 8255000 w 8683625"/>
              <a:gd name="connsiteY125" fmla="*/ 573088 h 1086621"/>
              <a:gd name="connsiteX126" fmla="*/ 8274050 w 8683625"/>
              <a:gd name="connsiteY126" fmla="*/ 573088 h 1086621"/>
              <a:gd name="connsiteX127" fmla="*/ 8274050 w 8683625"/>
              <a:gd name="connsiteY127" fmla="*/ 547688 h 1086621"/>
              <a:gd name="connsiteX128" fmla="*/ 8375650 w 8683625"/>
              <a:gd name="connsiteY128" fmla="*/ 549275 h 1086621"/>
              <a:gd name="connsiteX129" fmla="*/ 8375650 w 8683625"/>
              <a:gd name="connsiteY129" fmla="*/ 595313 h 1086621"/>
              <a:gd name="connsiteX130" fmla="*/ 8494712 w 8683625"/>
              <a:gd name="connsiteY130" fmla="*/ 596900 h 1086621"/>
              <a:gd name="connsiteX131" fmla="*/ 8491538 w 8683625"/>
              <a:gd name="connsiteY131" fmla="*/ 900113 h 1086621"/>
              <a:gd name="connsiteX132" fmla="*/ 8547100 w 8683625"/>
              <a:gd name="connsiteY132" fmla="*/ 900113 h 1086621"/>
              <a:gd name="connsiteX133" fmla="*/ 8547100 w 8683625"/>
              <a:gd name="connsiteY133" fmla="*/ 992188 h 1086621"/>
              <a:gd name="connsiteX134" fmla="*/ 8607425 w 8683625"/>
              <a:gd name="connsiteY134" fmla="*/ 992188 h 1086621"/>
              <a:gd name="connsiteX135" fmla="*/ 8610600 w 8683625"/>
              <a:gd name="connsiteY135" fmla="*/ 881063 h 1086621"/>
              <a:gd name="connsiteX136" fmla="*/ 8642350 w 8683625"/>
              <a:gd name="connsiteY136" fmla="*/ 881063 h 1086621"/>
              <a:gd name="connsiteX137" fmla="*/ 8642350 w 8683625"/>
              <a:gd name="connsiteY137" fmla="*/ 836613 h 1086621"/>
              <a:gd name="connsiteX138" fmla="*/ 8683625 w 8683625"/>
              <a:gd name="connsiteY138" fmla="*/ 836613 h 1086621"/>
              <a:gd name="connsiteX139" fmla="*/ 8683625 w 8683625"/>
              <a:gd name="connsiteY139" fmla="*/ 1086621 h 1086621"/>
              <a:gd name="connsiteX140" fmla="*/ 0 w 8683625"/>
              <a:gd name="connsiteY140" fmla="*/ 1086621 h 1086621"/>
              <a:gd name="connsiteX141" fmla="*/ 0 w 8683625"/>
              <a:gd name="connsiteY141" fmla="*/ 1035051 h 1086621"/>
              <a:gd name="connsiteX142" fmla="*/ 84138 w 8683625"/>
              <a:gd name="connsiteY142" fmla="*/ 1035051 h 1086621"/>
              <a:gd name="connsiteX143" fmla="*/ 84138 w 8683625"/>
              <a:gd name="connsiteY143" fmla="*/ 963613 h 1086621"/>
              <a:gd name="connsiteX144" fmla="*/ 131763 w 8683625"/>
              <a:gd name="connsiteY144" fmla="*/ 963613 h 1086621"/>
              <a:gd name="connsiteX145" fmla="*/ 131763 w 8683625"/>
              <a:gd name="connsiteY145" fmla="*/ 927101 h 1086621"/>
              <a:gd name="connsiteX146" fmla="*/ 176213 w 8683625"/>
              <a:gd name="connsiteY146" fmla="*/ 927101 h 1086621"/>
              <a:gd name="connsiteX147" fmla="*/ 176213 w 8683625"/>
              <a:gd name="connsiteY147" fmla="*/ 960438 h 1086621"/>
              <a:gd name="connsiteX148" fmla="*/ 258763 w 8683625"/>
              <a:gd name="connsiteY148" fmla="*/ 963613 h 1086621"/>
              <a:gd name="connsiteX149" fmla="*/ 258763 w 8683625"/>
              <a:gd name="connsiteY149" fmla="*/ 992188 h 1086621"/>
              <a:gd name="connsiteX150" fmla="*/ 303213 w 8683625"/>
              <a:gd name="connsiteY150" fmla="*/ 992188 h 1086621"/>
              <a:gd name="connsiteX151" fmla="*/ 300038 w 8683625"/>
              <a:gd name="connsiteY151" fmla="*/ 1052513 h 1086621"/>
              <a:gd name="connsiteX152" fmla="*/ 355600 w 8683625"/>
              <a:gd name="connsiteY152" fmla="*/ 1052513 h 1086621"/>
              <a:gd name="connsiteX153" fmla="*/ 358775 w 8683625"/>
              <a:gd name="connsiteY153" fmla="*/ 984251 h 1086621"/>
              <a:gd name="connsiteX154" fmla="*/ 420688 w 8683625"/>
              <a:gd name="connsiteY154" fmla="*/ 984251 h 1086621"/>
              <a:gd name="connsiteX155" fmla="*/ 420688 w 8683625"/>
              <a:gd name="connsiteY155" fmla="*/ 823913 h 1086621"/>
              <a:gd name="connsiteX156" fmla="*/ 468313 w 8683625"/>
              <a:gd name="connsiteY156" fmla="*/ 823913 h 1086621"/>
              <a:gd name="connsiteX157" fmla="*/ 468313 w 8683625"/>
              <a:gd name="connsiteY157" fmla="*/ 796926 h 1086621"/>
              <a:gd name="connsiteX158" fmla="*/ 519113 w 8683625"/>
              <a:gd name="connsiteY158" fmla="*/ 796926 h 1086621"/>
              <a:gd name="connsiteX159" fmla="*/ 519113 w 8683625"/>
              <a:gd name="connsiteY159" fmla="*/ 828676 h 1086621"/>
              <a:gd name="connsiteX160" fmla="*/ 536575 w 8683625"/>
              <a:gd name="connsiteY160" fmla="*/ 828676 h 1086621"/>
              <a:gd name="connsiteX161" fmla="*/ 536575 w 8683625"/>
              <a:gd name="connsiteY161" fmla="*/ 765176 h 1086621"/>
              <a:gd name="connsiteX162" fmla="*/ 600075 w 8683625"/>
              <a:gd name="connsiteY162" fmla="*/ 765176 h 1086621"/>
              <a:gd name="connsiteX163" fmla="*/ 600075 w 8683625"/>
              <a:gd name="connsiteY163" fmla="*/ 800101 h 1086621"/>
              <a:gd name="connsiteX164" fmla="*/ 631825 w 8683625"/>
              <a:gd name="connsiteY164" fmla="*/ 800101 h 1086621"/>
              <a:gd name="connsiteX165" fmla="*/ 631825 w 8683625"/>
              <a:gd name="connsiteY165" fmla="*/ 992188 h 1086621"/>
              <a:gd name="connsiteX166" fmla="*/ 668338 w 8683625"/>
              <a:gd name="connsiteY166" fmla="*/ 992188 h 1086621"/>
              <a:gd name="connsiteX167" fmla="*/ 668338 w 8683625"/>
              <a:gd name="connsiteY167" fmla="*/ 1031876 h 1086621"/>
              <a:gd name="connsiteX168" fmla="*/ 711200 w 8683625"/>
              <a:gd name="connsiteY168" fmla="*/ 1031876 h 1086621"/>
              <a:gd name="connsiteX169" fmla="*/ 712788 w 8683625"/>
              <a:gd name="connsiteY169" fmla="*/ 747713 h 1086621"/>
              <a:gd name="connsiteX170" fmla="*/ 763588 w 8683625"/>
              <a:gd name="connsiteY170" fmla="*/ 747713 h 1086621"/>
              <a:gd name="connsiteX171" fmla="*/ 763588 w 8683625"/>
              <a:gd name="connsiteY171" fmla="*/ 715963 h 1086621"/>
              <a:gd name="connsiteX172" fmla="*/ 879475 w 8683625"/>
              <a:gd name="connsiteY172" fmla="*/ 715963 h 1086621"/>
              <a:gd name="connsiteX173" fmla="*/ 879475 w 8683625"/>
              <a:gd name="connsiteY173" fmla="*/ 747713 h 1086621"/>
              <a:gd name="connsiteX174" fmla="*/ 936625 w 8683625"/>
              <a:gd name="connsiteY174" fmla="*/ 749301 h 1086621"/>
              <a:gd name="connsiteX175" fmla="*/ 936625 w 8683625"/>
              <a:gd name="connsiteY175" fmla="*/ 1023938 h 1086621"/>
              <a:gd name="connsiteX176" fmla="*/ 1174750 w 8683625"/>
              <a:gd name="connsiteY176" fmla="*/ 1027113 h 1086621"/>
              <a:gd name="connsiteX177" fmla="*/ 1176338 w 8683625"/>
              <a:gd name="connsiteY177" fmla="*/ 628650 h 1086621"/>
              <a:gd name="connsiteX178" fmla="*/ 1203325 w 8683625"/>
              <a:gd name="connsiteY178" fmla="*/ 628650 h 1086621"/>
              <a:gd name="connsiteX179" fmla="*/ 1203325 w 8683625"/>
              <a:gd name="connsiteY179" fmla="*/ 592138 h 1086621"/>
              <a:gd name="connsiteX180" fmla="*/ 1268413 w 8683625"/>
              <a:gd name="connsiteY180" fmla="*/ 592138 h 1086621"/>
              <a:gd name="connsiteX181" fmla="*/ 1268413 w 8683625"/>
              <a:gd name="connsiteY181" fmla="*/ 623888 h 1086621"/>
              <a:gd name="connsiteX182" fmla="*/ 1312863 w 8683625"/>
              <a:gd name="connsiteY182" fmla="*/ 623888 h 1086621"/>
              <a:gd name="connsiteX183" fmla="*/ 1311275 w 8683625"/>
              <a:gd name="connsiteY183" fmla="*/ 1019176 h 1086621"/>
              <a:gd name="connsiteX184" fmla="*/ 1352550 w 8683625"/>
              <a:gd name="connsiteY184" fmla="*/ 1019176 h 1086621"/>
              <a:gd name="connsiteX185" fmla="*/ 1352550 w 8683625"/>
              <a:gd name="connsiteY185" fmla="*/ 665163 h 1086621"/>
              <a:gd name="connsiteX186" fmla="*/ 1382713 w 8683625"/>
              <a:gd name="connsiteY186" fmla="*/ 665163 h 1086621"/>
              <a:gd name="connsiteX187" fmla="*/ 1382713 w 8683625"/>
              <a:gd name="connsiteY187" fmla="*/ 625475 h 1086621"/>
              <a:gd name="connsiteX188" fmla="*/ 1463675 w 8683625"/>
              <a:gd name="connsiteY188" fmla="*/ 625475 h 1086621"/>
              <a:gd name="connsiteX189" fmla="*/ 1463675 w 8683625"/>
              <a:gd name="connsiteY189" fmla="*/ 655638 h 1086621"/>
              <a:gd name="connsiteX190" fmla="*/ 1495425 w 8683625"/>
              <a:gd name="connsiteY190" fmla="*/ 655638 h 1086621"/>
              <a:gd name="connsiteX191" fmla="*/ 1495425 w 8683625"/>
              <a:gd name="connsiteY191" fmla="*/ 865188 h 1086621"/>
              <a:gd name="connsiteX192" fmla="*/ 1531938 w 8683625"/>
              <a:gd name="connsiteY192" fmla="*/ 865188 h 1086621"/>
              <a:gd name="connsiteX193" fmla="*/ 1531938 w 8683625"/>
              <a:gd name="connsiteY193" fmla="*/ 823913 h 1086621"/>
              <a:gd name="connsiteX194" fmla="*/ 1568450 w 8683625"/>
              <a:gd name="connsiteY194" fmla="*/ 823913 h 1086621"/>
              <a:gd name="connsiteX195" fmla="*/ 1568450 w 8683625"/>
              <a:gd name="connsiteY195" fmla="*/ 865188 h 1086621"/>
              <a:gd name="connsiteX196" fmla="*/ 1603375 w 8683625"/>
              <a:gd name="connsiteY196" fmla="*/ 865188 h 1086621"/>
              <a:gd name="connsiteX197" fmla="*/ 1603375 w 8683625"/>
              <a:gd name="connsiteY197" fmla="*/ 796926 h 1086621"/>
              <a:gd name="connsiteX198" fmla="*/ 1790700 w 8683625"/>
              <a:gd name="connsiteY198" fmla="*/ 796926 h 1086621"/>
              <a:gd name="connsiteX199" fmla="*/ 1790700 w 8683625"/>
              <a:gd name="connsiteY199" fmla="*/ 1011238 h 1086621"/>
              <a:gd name="connsiteX200" fmla="*/ 1847850 w 8683625"/>
              <a:gd name="connsiteY200" fmla="*/ 1011238 h 1086621"/>
              <a:gd name="connsiteX201" fmla="*/ 1851025 w 8683625"/>
              <a:gd name="connsiteY201" fmla="*/ 868363 h 1086621"/>
              <a:gd name="connsiteX202" fmla="*/ 2032000 w 8683625"/>
              <a:gd name="connsiteY202" fmla="*/ 868363 h 1086621"/>
              <a:gd name="connsiteX203" fmla="*/ 2032000 w 8683625"/>
              <a:gd name="connsiteY203" fmla="*/ 996951 h 1086621"/>
              <a:gd name="connsiteX204" fmla="*/ 2127250 w 8683625"/>
              <a:gd name="connsiteY204" fmla="*/ 996951 h 1086621"/>
              <a:gd name="connsiteX205" fmla="*/ 2127250 w 8683625"/>
              <a:gd name="connsiteY205" fmla="*/ 763588 h 1086621"/>
              <a:gd name="connsiteX206" fmla="*/ 2159000 w 8683625"/>
              <a:gd name="connsiteY206" fmla="*/ 763588 h 1086621"/>
              <a:gd name="connsiteX207" fmla="*/ 2159000 w 8683625"/>
              <a:gd name="connsiteY207" fmla="*/ 723901 h 1086621"/>
              <a:gd name="connsiteX208" fmla="*/ 2227263 w 8683625"/>
              <a:gd name="connsiteY208" fmla="*/ 723901 h 1086621"/>
              <a:gd name="connsiteX209" fmla="*/ 2227263 w 8683625"/>
              <a:gd name="connsiteY209" fmla="*/ 760413 h 1086621"/>
              <a:gd name="connsiteX210" fmla="*/ 2300288 w 8683625"/>
              <a:gd name="connsiteY210" fmla="*/ 760413 h 1086621"/>
              <a:gd name="connsiteX211" fmla="*/ 2300288 w 8683625"/>
              <a:gd name="connsiteY211" fmla="*/ 800101 h 1086621"/>
              <a:gd name="connsiteX212" fmla="*/ 2363788 w 8683625"/>
              <a:gd name="connsiteY212" fmla="*/ 800101 h 1086621"/>
              <a:gd name="connsiteX213" fmla="*/ 2363788 w 8683625"/>
              <a:gd name="connsiteY213" fmla="*/ 1008063 h 1086621"/>
              <a:gd name="connsiteX214" fmla="*/ 2406650 w 8683625"/>
              <a:gd name="connsiteY214" fmla="*/ 1008063 h 1086621"/>
              <a:gd name="connsiteX215" fmla="*/ 2406650 w 8683625"/>
              <a:gd name="connsiteY215" fmla="*/ 857251 h 1086621"/>
              <a:gd name="connsiteX216" fmla="*/ 2432050 w 8683625"/>
              <a:gd name="connsiteY216" fmla="*/ 857251 h 1086621"/>
              <a:gd name="connsiteX217" fmla="*/ 2432050 w 8683625"/>
              <a:gd name="connsiteY217" fmla="*/ 820738 h 1086621"/>
              <a:gd name="connsiteX218" fmla="*/ 2506663 w 8683625"/>
              <a:gd name="connsiteY218" fmla="*/ 820738 h 1086621"/>
              <a:gd name="connsiteX219" fmla="*/ 2503488 w 8683625"/>
              <a:gd name="connsiteY219" fmla="*/ 857251 h 1086621"/>
              <a:gd name="connsiteX220" fmla="*/ 2551113 w 8683625"/>
              <a:gd name="connsiteY220" fmla="*/ 857251 h 1086621"/>
              <a:gd name="connsiteX221" fmla="*/ 2551113 w 8683625"/>
              <a:gd name="connsiteY221" fmla="*/ 976313 h 1086621"/>
              <a:gd name="connsiteX222" fmla="*/ 2716213 w 8683625"/>
              <a:gd name="connsiteY222" fmla="*/ 976313 h 1086621"/>
              <a:gd name="connsiteX223" fmla="*/ 2716213 w 8683625"/>
              <a:gd name="connsiteY223" fmla="*/ 531813 h 1086621"/>
              <a:gd name="connsiteX224" fmla="*/ 2738438 w 8683625"/>
              <a:gd name="connsiteY224" fmla="*/ 531813 h 1086621"/>
              <a:gd name="connsiteX225" fmla="*/ 2738438 w 8683625"/>
              <a:gd name="connsiteY225" fmla="*/ 423863 h 1086621"/>
              <a:gd name="connsiteX226" fmla="*/ 2768600 w 8683625"/>
              <a:gd name="connsiteY226" fmla="*/ 423863 h 1086621"/>
              <a:gd name="connsiteX227" fmla="*/ 2768600 w 8683625"/>
              <a:gd name="connsiteY227" fmla="*/ 355600 h 1086621"/>
              <a:gd name="connsiteX228" fmla="*/ 2952750 w 8683625"/>
              <a:gd name="connsiteY228" fmla="*/ 357188 h 1086621"/>
              <a:gd name="connsiteX229" fmla="*/ 2952750 w 8683625"/>
              <a:gd name="connsiteY229" fmla="*/ 420688 h 1086621"/>
              <a:gd name="connsiteX230" fmla="*/ 3008313 w 8683625"/>
              <a:gd name="connsiteY230" fmla="*/ 420688 h 1086621"/>
              <a:gd name="connsiteX231" fmla="*/ 3006725 w 8683625"/>
              <a:gd name="connsiteY231" fmla="*/ 1004888 h 1086621"/>
              <a:gd name="connsiteX232" fmla="*/ 3063875 w 8683625"/>
              <a:gd name="connsiteY232" fmla="*/ 1004888 h 1086621"/>
              <a:gd name="connsiteX233" fmla="*/ 3063875 w 8683625"/>
              <a:gd name="connsiteY233" fmla="*/ 736601 h 1086621"/>
              <a:gd name="connsiteX234" fmla="*/ 3092450 w 8683625"/>
              <a:gd name="connsiteY234" fmla="*/ 736601 h 1086621"/>
              <a:gd name="connsiteX235" fmla="*/ 3092450 w 8683625"/>
              <a:gd name="connsiteY235" fmla="*/ 660401 h 1086621"/>
              <a:gd name="connsiteX236" fmla="*/ 3132138 w 8683625"/>
              <a:gd name="connsiteY236" fmla="*/ 660401 h 1086621"/>
              <a:gd name="connsiteX237" fmla="*/ 3132138 w 8683625"/>
              <a:gd name="connsiteY237" fmla="*/ 696913 h 1086621"/>
              <a:gd name="connsiteX238" fmla="*/ 3179763 w 8683625"/>
              <a:gd name="connsiteY238" fmla="*/ 696913 h 1086621"/>
              <a:gd name="connsiteX239" fmla="*/ 3179763 w 8683625"/>
              <a:gd name="connsiteY239" fmla="*/ 723901 h 1086621"/>
              <a:gd name="connsiteX240" fmla="*/ 3222625 w 8683625"/>
              <a:gd name="connsiteY240" fmla="*/ 723901 h 1086621"/>
              <a:gd name="connsiteX241" fmla="*/ 3219450 w 8683625"/>
              <a:gd name="connsiteY241" fmla="*/ 1008063 h 1086621"/>
              <a:gd name="connsiteX242" fmla="*/ 3254375 w 8683625"/>
              <a:gd name="connsiteY242" fmla="*/ 1008063 h 1086621"/>
              <a:gd name="connsiteX243" fmla="*/ 3254375 w 8683625"/>
              <a:gd name="connsiteY243" fmla="*/ 950913 h 1086621"/>
              <a:gd name="connsiteX244" fmla="*/ 3300413 w 8683625"/>
              <a:gd name="connsiteY244" fmla="*/ 950913 h 1086621"/>
              <a:gd name="connsiteX245" fmla="*/ 3303588 w 8683625"/>
              <a:gd name="connsiteY245" fmla="*/ 652463 h 1086621"/>
              <a:gd name="connsiteX246" fmla="*/ 3322638 w 8683625"/>
              <a:gd name="connsiteY246" fmla="*/ 652463 h 1086621"/>
              <a:gd name="connsiteX247" fmla="*/ 3340100 w 8683625"/>
              <a:gd name="connsiteY247" fmla="*/ 628650 h 1086621"/>
              <a:gd name="connsiteX248" fmla="*/ 3408363 w 8683625"/>
              <a:gd name="connsiteY248" fmla="*/ 628650 h 1086621"/>
              <a:gd name="connsiteX249" fmla="*/ 3408363 w 8683625"/>
              <a:gd name="connsiteY249" fmla="*/ 657226 h 1086621"/>
              <a:gd name="connsiteX250" fmla="*/ 3440113 w 8683625"/>
              <a:gd name="connsiteY250" fmla="*/ 657226 h 1086621"/>
              <a:gd name="connsiteX251" fmla="*/ 3440113 w 8683625"/>
              <a:gd name="connsiteY251" fmla="*/ 989013 h 1086621"/>
              <a:gd name="connsiteX252" fmla="*/ 3600450 w 8683625"/>
              <a:gd name="connsiteY252" fmla="*/ 992188 h 1086621"/>
              <a:gd name="connsiteX253" fmla="*/ 3603625 w 8683625"/>
              <a:gd name="connsiteY253" fmla="*/ 508000 h 1086621"/>
              <a:gd name="connsiteX254" fmla="*/ 3684588 w 8683625"/>
              <a:gd name="connsiteY254" fmla="*/ 508000 h 1086621"/>
              <a:gd name="connsiteX255" fmla="*/ 3684588 w 8683625"/>
              <a:gd name="connsiteY255" fmla="*/ 547688 h 1086621"/>
              <a:gd name="connsiteX256" fmla="*/ 3706813 w 8683625"/>
              <a:gd name="connsiteY256" fmla="*/ 547688 h 1086621"/>
              <a:gd name="connsiteX257" fmla="*/ 3706813 w 8683625"/>
              <a:gd name="connsiteY257" fmla="*/ 520700 h 1086621"/>
              <a:gd name="connsiteX258" fmla="*/ 3827463 w 8683625"/>
              <a:gd name="connsiteY258" fmla="*/ 520700 h 1086621"/>
              <a:gd name="connsiteX259" fmla="*/ 3827463 w 8683625"/>
              <a:gd name="connsiteY259" fmla="*/ 557213 h 1086621"/>
              <a:gd name="connsiteX260" fmla="*/ 3863975 w 8683625"/>
              <a:gd name="connsiteY260" fmla="*/ 557213 h 1086621"/>
              <a:gd name="connsiteX261" fmla="*/ 3863975 w 8683625"/>
              <a:gd name="connsiteY261" fmla="*/ 989013 h 1086621"/>
              <a:gd name="connsiteX262" fmla="*/ 3911600 w 8683625"/>
              <a:gd name="connsiteY262" fmla="*/ 989013 h 1086621"/>
              <a:gd name="connsiteX263" fmla="*/ 3911600 w 8683625"/>
              <a:gd name="connsiteY263" fmla="*/ 852488 h 1086621"/>
              <a:gd name="connsiteX264" fmla="*/ 3948113 w 8683625"/>
              <a:gd name="connsiteY264" fmla="*/ 855663 h 1086621"/>
              <a:gd name="connsiteX265" fmla="*/ 3948113 w 8683625"/>
              <a:gd name="connsiteY265" fmla="*/ 815976 h 1086621"/>
              <a:gd name="connsiteX266" fmla="*/ 3998913 w 8683625"/>
              <a:gd name="connsiteY266" fmla="*/ 815976 h 1086621"/>
              <a:gd name="connsiteX267" fmla="*/ 3998913 w 8683625"/>
              <a:gd name="connsiteY267" fmla="*/ 855663 h 1086621"/>
              <a:gd name="connsiteX268" fmla="*/ 4051300 w 8683625"/>
              <a:gd name="connsiteY268" fmla="*/ 855663 h 1086621"/>
              <a:gd name="connsiteX269" fmla="*/ 4048125 w 8683625"/>
              <a:gd name="connsiteY269" fmla="*/ 987426 h 1086621"/>
              <a:gd name="connsiteX270" fmla="*/ 4124325 w 8683625"/>
              <a:gd name="connsiteY270" fmla="*/ 987426 h 1086621"/>
              <a:gd name="connsiteX271" fmla="*/ 4124325 w 8683625"/>
              <a:gd name="connsiteY271" fmla="*/ 660401 h 1086621"/>
              <a:gd name="connsiteX272" fmla="*/ 4151313 w 8683625"/>
              <a:gd name="connsiteY272" fmla="*/ 660401 h 1086621"/>
              <a:gd name="connsiteX273" fmla="*/ 4151313 w 8683625"/>
              <a:gd name="connsiteY273" fmla="*/ 547688 h 1086621"/>
              <a:gd name="connsiteX274" fmla="*/ 4319588 w 8683625"/>
              <a:gd name="connsiteY274" fmla="*/ 547688 h 1086621"/>
              <a:gd name="connsiteX275" fmla="*/ 4319588 w 8683625"/>
              <a:gd name="connsiteY275" fmla="*/ 596900 h 1086621"/>
              <a:gd name="connsiteX276" fmla="*/ 4364038 w 8683625"/>
              <a:gd name="connsiteY276" fmla="*/ 596900 h 1086621"/>
              <a:gd name="connsiteX277" fmla="*/ 4362450 w 8683625"/>
              <a:gd name="connsiteY277" fmla="*/ 808038 h 1086621"/>
              <a:gd name="connsiteX278" fmla="*/ 4478338 w 8683625"/>
              <a:gd name="connsiteY278" fmla="*/ 808038 h 1086621"/>
              <a:gd name="connsiteX279" fmla="*/ 4479925 w 8683625"/>
              <a:gd name="connsiteY279" fmla="*/ 46038 h 1086621"/>
              <a:gd name="connsiteX280" fmla="*/ 4495800 w 8683625"/>
              <a:gd name="connsiteY280" fmla="*/ 46038 h 108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8683625" h="1086621">
                <a:moveTo>
                  <a:pt x="4495800" y="0"/>
                </a:moveTo>
                <a:lnTo>
                  <a:pt x="4595813" y="1588"/>
                </a:lnTo>
                <a:lnTo>
                  <a:pt x="4595813" y="23813"/>
                </a:lnTo>
                <a:lnTo>
                  <a:pt x="4656138" y="23813"/>
                </a:lnTo>
                <a:lnTo>
                  <a:pt x="4651375" y="828676"/>
                </a:lnTo>
                <a:lnTo>
                  <a:pt x="4802188" y="828676"/>
                </a:lnTo>
                <a:lnTo>
                  <a:pt x="4803775" y="615950"/>
                </a:lnTo>
                <a:lnTo>
                  <a:pt x="4916488" y="615950"/>
                </a:lnTo>
                <a:lnTo>
                  <a:pt x="4919663" y="441325"/>
                </a:lnTo>
                <a:lnTo>
                  <a:pt x="5086350" y="441325"/>
                </a:lnTo>
                <a:lnTo>
                  <a:pt x="5086350" y="496888"/>
                </a:lnTo>
                <a:lnTo>
                  <a:pt x="5124450" y="500063"/>
                </a:lnTo>
                <a:lnTo>
                  <a:pt x="5122863" y="633413"/>
                </a:lnTo>
                <a:lnTo>
                  <a:pt x="5170488" y="633413"/>
                </a:lnTo>
                <a:lnTo>
                  <a:pt x="5172075" y="588963"/>
                </a:lnTo>
                <a:lnTo>
                  <a:pt x="5280025" y="588963"/>
                </a:lnTo>
                <a:lnTo>
                  <a:pt x="5280025" y="639763"/>
                </a:lnTo>
                <a:lnTo>
                  <a:pt x="5330825" y="639763"/>
                </a:lnTo>
                <a:lnTo>
                  <a:pt x="5327650" y="728663"/>
                </a:lnTo>
                <a:lnTo>
                  <a:pt x="5359400" y="728663"/>
                </a:lnTo>
                <a:lnTo>
                  <a:pt x="5359400" y="396875"/>
                </a:lnTo>
                <a:lnTo>
                  <a:pt x="5391150" y="396875"/>
                </a:lnTo>
                <a:lnTo>
                  <a:pt x="5391150" y="333375"/>
                </a:lnTo>
                <a:lnTo>
                  <a:pt x="5446713" y="333375"/>
                </a:lnTo>
                <a:lnTo>
                  <a:pt x="5522913" y="333375"/>
                </a:lnTo>
                <a:lnTo>
                  <a:pt x="5522913" y="365125"/>
                </a:lnTo>
                <a:lnTo>
                  <a:pt x="5586413" y="368300"/>
                </a:lnTo>
                <a:lnTo>
                  <a:pt x="5586413" y="557213"/>
                </a:lnTo>
                <a:lnTo>
                  <a:pt x="5651500" y="557213"/>
                </a:lnTo>
                <a:lnTo>
                  <a:pt x="5651500" y="515938"/>
                </a:lnTo>
                <a:lnTo>
                  <a:pt x="5726113" y="515938"/>
                </a:lnTo>
                <a:lnTo>
                  <a:pt x="5726113" y="547688"/>
                </a:lnTo>
                <a:lnTo>
                  <a:pt x="5819775" y="547688"/>
                </a:lnTo>
                <a:lnTo>
                  <a:pt x="5819775" y="617538"/>
                </a:lnTo>
                <a:lnTo>
                  <a:pt x="5854700" y="617538"/>
                </a:lnTo>
                <a:lnTo>
                  <a:pt x="5854700" y="584200"/>
                </a:lnTo>
                <a:lnTo>
                  <a:pt x="5886450" y="584200"/>
                </a:lnTo>
                <a:lnTo>
                  <a:pt x="5886450" y="547688"/>
                </a:lnTo>
                <a:lnTo>
                  <a:pt x="5962650" y="547688"/>
                </a:lnTo>
                <a:lnTo>
                  <a:pt x="5959475" y="584200"/>
                </a:lnTo>
                <a:lnTo>
                  <a:pt x="6011863" y="584200"/>
                </a:lnTo>
                <a:lnTo>
                  <a:pt x="6011863" y="608013"/>
                </a:lnTo>
                <a:lnTo>
                  <a:pt x="6035675" y="608013"/>
                </a:lnTo>
                <a:lnTo>
                  <a:pt x="6035675" y="681038"/>
                </a:lnTo>
                <a:lnTo>
                  <a:pt x="6072188" y="681038"/>
                </a:lnTo>
                <a:lnTo>
                  <a:pt x="6072188" y="633413"/>
                </a:lnTo>
                <a:lnTo>
                  <a:pt x="6149975" y="633413"/>
                </a:lnTo>
                <a:lnTo>
                  <a:pt x="6149975" y="603250"/>
                </a:lnTo>
                <a:lnTo>
                  <a:pt x="6183313" y="603250"/>
                </a:lnTo>
                <a:lnTo>
                  <a:pt x="6183313" y="584200"/>
                </a:lnTo>
                <a:lnTo>
                  <a:pt x="6254750" y="587375"/>
                </a:lnTo>
                <a:lnTo>
                  <a:pt x="6254750" y="620713"/>
                </a:lnTo>
                <a:lnTo>
                  <a:pt x="6307138" y="620713"/>
                </a:lnTo>
                <a:lnTo>
                  <a:pt x="6307138" y="657226"/>
                </a:lnTo>
                <a:lnTo>
                  <a:pt x="6367463" y="657226"/>
                </a:lnTo>
                <a:lnTo>
                  <a:pt x="6367463" y="700088"/>
                </a:lnTo>
                <a:lnTo>
                  <a:pt x="6396038" y="700088"/>
                </a:lnTo>
                <a:lnTo>
                  <a:pt x="6396038" y="923926"/>
                </a:lnTo>
                <a:lnTo>
                  <a:pt x="6410325" y="923926"/>
                </a:lnTo>
                <a:lnTo>
                  <a:pt x="6410325" y="863601"/>
                </a:lnTo>
                <a:lnTo>
                  <a:pt x="6435725" y="863601"/>
                </a:lnTo>
                <a:lnTo>
                  <a:pt x="6438900" y="671513"/>
                </a:lnTo>
                <a:lnTo>
                  <a:pt x="6454775" y="671513"/>
                </a:lnTo>
                <a:lnTo>
                  <a:pt x="6454775" y="639763"/>
                </a:lnTo>
                <a:lnTo>
                  <a:pt x="6510338" y="639763"/>
                </a:lnTo>
                <a:lnTo>
                  <a:pt x="6510338" y="668338"/>
                </a:lnTo>
                <a:lnTo>
                  <a:pt x="6526213" y="668338"/>
                </a:lnTo>
                <a:lnTo>
                  <a:pt x="6526213" y="839788"/>
                </a:lnTo>
                <a:lnTo>
                  <a:pt x="6551613" y="839788"/>
                </a:lnTo>
                <a:lnTo>
                  <a:pt x="6551613" y="587375"/>
                </a:lnTo>
                <a:lnTo>
                  <a:pt x="6699250" y="587375"/>
                </a:lnTo>
                <a:lnTo>
                  <a:pt x="6699250" y="655638"/>
                </a:lnTo>
                <a:lnTo>
                  <a:pt x="6718300" y="655638"/>
                </a:lnTo>
                <a:lnTo>
                  <a:pt x="6718300" y="733426"/>
                </a:lnTo>
                <a:lnTo>
                  <a:pt x="6727825" y="733426"/>
                </a:lnTo>
                <a:lnTo>
                  <a:pt x="6727825" y="939801"/>
                </a:lnTo>
                <a:lnTo>
                  <a:pt x="6767513" y="939801"/>
                </a:lnTo>
                <a:lnTo>
                  <a:pt x="6767513" y="911226"/>
                </a:lnTo>
                <a:lnTo>
                  <a:pt x="6786563" y="911226"/>
                </a:lnTo>
                <a:lnTo>
                  <a:pt x="6786563" y="839788"/>
                </a:lnTo>
                <a:lnTo>
                  <a:pt x="6802438" y="839788"/>
                </a:lnTo>
                <a:lnTo>
                  <a:pt x="6804025" y="555625"/>
                </a:lnTo>
                <a:lnTo>
                  <a:pt x="6915150" y="555625"/>
                </a:lnTo>
                <a:lnTo>
                  <a:pt x="6915150" y="727076"/>
                </a:lnTo>
                <a:lnTo>
                  <a:pt x="6931025" y="727076"/>
                </a:lnTo>
                <a:lnTo>
                  <a:pt x="6931025" y="842963"/>
                </a:lnTo>
                <a:lnTo>
                  <a:pt x="6980237" y="842963"/>
                </a:lnTo>
                <a:lnTo>
                  <a:pt x="6980237" y="950913"/>
                </a:lnTo>
                <a:lnTo>
                  <a:pt x="7011987" y="950913"/>
                </a:lnTo>
                <a:lnTo>
                  <a:pt x="7011987" y="892176"/>
                </a:lnTo>
                <a:lnTo>
                  <a:pt x="7065963" y="892176"/>
                </a:lnTo>
                <a:lnTo>
                  <a:pt x="7065963" y="857251"/>
                </a:lnTo>
                <a:lnTo>
                  <a:pt x="7246937" y="857251"/>
                </a:lnTo>
                <a:lnTo>
                  <a:pt x="7246937" y="820738"/>
                </a:lnTo>
                <a:lnTo>
                  <a:pt x="7291387" y="820738"/>
                </a:lnTo>
                <a:lnTo>
                  <a:pt x="7291387" y="865188"/>
                </a:lnTo>
                <a:lnTo>
                  <a:pt x="7339013" y="865188"/>
                </a:lnTo>
                <a:lnTo>
                  <a:pt x="7339013" y="963613"/>
                </a:lnTo>
                <a:lnTo>
                  <a:pt x="7378700" y="963613"/>
                </a:lnTo>
                <a:lnTo>
                  <a:pt x="7378700" y="873126"/>
                </a:lnTo>
                <a:lnTo>
                  <a:pt x="7404100" y="873126"/>
                </a:lnTo>
                <a:lnTo>
                  <a:pt x="7407275" y="728663"/>
                </a:lnTo>
                <a:lnTo>
                  <a:pt x="7434263" y="728663"/>
                </a:lnTo>
                <a:lnTo>
                  <a:pt x="7434263" y="671513"/>
                </a:lnTo>
                <a:lnTo>
                  <a:pt x="7466013" y="671513"/>
                </a:lnTo>
                <a:lnTo>
                  <a:pt x="7486650" y="644526"/>
                </a:lnTo>
                <a:lnTo>
                  <a:pt x="7543800" y="644526"/>
                </a:lnTo>
                <a:lnTo>
                  <a:pt x="7543800" y="341313"/>
                </a:lnTo>
                <a:lnTo>
                  <a:pt x="7662863" y="341313"/>
                </a:lnTo>
                <a:lnTo>
                  <a:pt x="7662863" y="649288"/>
                </a:lnTo>
                <a:lnTo>
                  <a:pt x="7727950" y="649288"/>
                </a:lnTo>
                <a:lnTo>
                  <a:pt x="7726363" y="887413"/>
                </a:lnTo>
                <a:lnTo>
                  <a:pt x="7766050" y="887413"/>
                </a:lnTo>
                <a:lnTo>
                  <a:pt x="7766050" y="592138"/>
                </a:lnTo>
                <a:lnTo>
                  <a:pt x="7867650" y="595313"/>
                </a:lnTo>
                <a:lnTo>
                  <a:pt x="7867650" y="623888"/>
                </a:lnTo>
                <a:lnTo>
                  <a:pt x="7967663" y="623888"/>
                </a:lnTo>
                <a:lnTo>
                  <a:pt x="7966075" y="731838"/>
                </a:lnTo>
                <a:lnTo>
                  <a:pt x="8015287" y="731838"/>
                </a:lnTo>
                <a:lnTo>
                  <a:pt x="8015287" y="652463"/>
                </a:lnTo>
                <a:lnTo>
                  <a:pt x="8086725" y="652463"/>
                </a:lnTo>
                <a:lnTo>
                  <a:pt x="8089900" y="611188"/>
                </a:lnTo>
                <a:lnTo>
                  <a:pt x="8151813" y="611188"/>
                </a:lnTo>
                <a:lnTo>
                  <a:pt x="8151813" y="871538"/>
                </a:lnTo>
                <a:lnTo>
                  <a:pt x="8251825" y="871538"/>
                </a:lnTo>
                <a:lnTo>
                  <a:pt x="8255000" y="573088"/>
                </a:lnTo>
                <a:lnTo>
                  <a:pt x="8274050" y="573088"/>
                </a:lnTo>
                <a:lnTo>
                  <a:pt x="8274050" y="547688"/>
                </a:lnTo>
                <a:lnTo>
                  <a:pt x="8375650" y="549275"/>
                </a:lnTo>
                <a:lnTo>
                  <a:pt x="8375650" y="595313"/>
                </a:lnTo>
                <a:lnTo>
                  <a:pt x="8494712" y="596900"/>
                </a:lnTo>
                <a:lnTo>
                  <a:pt x="8491538" y="900113"/>
                </a:lnTo>
                <a:lnTo>
                  <a:pt x="8547100" y="900113"/>
                </a:lnTo>
                <a:lnTo>
                  <a:pt x="8547100" y="992188"/>
                </a:lnTo>
                <a:lnTo>
                  <a:pt x="8607425" y="992188"/>
                </a:lnTo>
                <a:lnTo>
                  <a:pt x="8610600" y="881063"/>
                </a:lnTo>
                <a:lnTo>
                  <a:pt x="8642350" y="881063"/>
                </a:lnTo>
                <a:lnTo>
                  <a:pt x="8642350" y="836613"/>
                </a:lnTo>
                <a:lnTo>
                  <a:pt x="8683625" y="836613"/>
                </a:lnTo>
                <a:lnTo>
                  <a:pt x="8683625" y="1086621"/>
                </a:lnTo>
                <a:lnTo>
                  <a:pt x="0" y="1086621"/>
                </a:lnTo>
                <a:lnTo>
                  <a:pt x="0" y="1035051"/>
                </a:lnTo>
                <a:lnTo>
                  <a:pt x="84138" y="1035051"/>
                </a:lnTo>
                <a:lnTo>
                  <a:pt x="84138" y="963613"/>
                </a:lnTo>
                <a:lnTo>
                  <a:pt x="131763" y="963613"/>
                </a:lnTo>
                <a:lnTo>
                  <a:pt x="131763" y="927101"/>
                </a:lnTo>
                <a:lnTo>
                  <a:pt x="176213" y="927101"/>
                </a:lnTo>
                <a:lnTo>
                  <a:pt x="176213" y="960438"/>
                </a:lnTo>
                <a:lnTo>
                  <a:pt x="258763" y="963613"/>
                </a:lnTo>
                <a:lnTo>
                  <a:pt x="258763" y="992188"/>
                </a:lnTo>
                <a:lnTo>
                  <a:pt x="303213" y="992188"/>
                </a:lnTo>
                <a:lnTo>
                  <a:pt x="300038" y="1052513"/>
                </a:lnTo>
                <a:lnTo>
                  <a:pt x="355600" y="1052513"/>
                </a:lnTo>
                <a:lnTo>
                  <a:pt x="358775" y="984251"/>
                </a:lnTo>
                <a:lnTo>
                  <a:pt x="420688" y="984251"/>
                </a:lnTo>
                <a:lnTo>
                  <a:pt x="420688" y="823913"/>
                </a:lnTo>
                <a:lnTo>
                  <a:pt x="468313" y="823913"/>
                </a:lnTo>
                <a:lnTo>
                  <a:pt x="468313" y="796926"/>
                </a:lnTo>
                <a:lnTo>
                  <a:pt x="519113" y="796926"/>
                </a:lnTo>
                <a:lnTo>
                  <a:pt x="519113" y="828676"/>
                </a:lnTo>
                <a:lnTo>
                  <a:pt x="536575" y="828676"/>
                </a:lnTo>
                <a:lnTo>
                  <a:pt x="536575" y="765176"/>
                </a:lnTo>
                <a:lnTo>
                  <a:pt x="600075" y="765176"/>
                </a:lnTo>
                <a:lnTo>
                  <a:pt x="600075" y="800101"/>
                </a:lnTo>
                <a:lnTo>
                  <a:pt x="631825" y="800101"/>
                </a:lnTo>
                <a:lnTo>
                  <a:pt x="631825" y="992188"/>
                </a:lnTo>
                <a:lnTo>
                  <a:pt x="668338" y="992188"/>
                </a:lnTo>
                <a:lnTo>
                  <a:pt x="668338" y="1031876"/>
                </a:lnTo>
                <a:lnTo>
                  <a:pt x="711200" y="1031876"/>
                </a:lnTo>
                <a:lnTo>
                  <a:pt x="712788" y="747713"/>
                </a:lnTo>
                <a:lnTo>
                  <a:pt x="763588" y="747713"/>
                </a:lnTo>
                <a:lnTo>
                  <a:pt x="763588" y="715963"/>
                </a:lnTo>
                <a:lnTo>
                  <a:pt x="879475" y="715963"/>
                </a:lnTo>
                <a:lnTo>
                  <a:pt x="879475" y="747713"/>
                </a:lnTo>
                <a:lnTo>
                  <a:pt x="936625" y="749301"/>
                </a:lnTo>
                <a:lnTo>
                  <a:pt x="936625" y="1023938"/>
                </a:lnTo>
                <a:lnTo>
                  <a:pt x="1174750" y="1027113"/>
                </a:lnTo>
                <a:lnTo>
                  <a:pt x="1176338" y="628650"/>
                </a:lnTo>
                <a:lnTo>
                  <a:pt x="1203325" y="628650"/>
                </a:lnTo>
                <a:lnTo>
                  <a:pt x="1203325" y="592138"/>
                </a:lnTo>
                <a:lnTo>
                  <a:pt x="1268413" y="592138"/>
                </a:lnTo>
                <a:lnTo>
                  <a:pt x="1268413" y="623888"/>
                </a:lnTo>
                <a:lnTo>
                  <a:pt x="1312863" y="623888"/>
                </a:lnTo>
                <a:lnTo>
                  <a:pt x="1311275" y="1019176"/>
                </a:lnTo>
                <a:lnTo>
                  <a:pt x="1352550" y="1019176"/>
                </a:lnTo>
                <a:lnTo>
                  <a:pt x="1352550" y="665163"/>
                </a:lnTo>
                <a:lnTo>
                  <a:pt x="1382713" y="665163"/>
                </a:lnTo>
                <a:lnTo>
                  <a:pt x="1382713" y="625475"/>
                </a:lnTo>
                <a:lnTo>
                  <a:pt x="1463675" y="625475"/>
                </a:lnTo>
                <a:lnTo>
                  <a:pt x="1463675" y="655638"/>
                </a:lnTo>
                <a:lnTo>
                  <a:pt x="1495425" y="655638"/>
                </a:lnTo>
                <a:lnTo>
                  <a:pt x="1495425" y="865188"/>
                </a:lnTo>
                <a:lnTo>
                  <a:pt x="1531938" y="865188"/>
                </a:lnTo>
                <a:lnTo>
                  <a:pt x="1531938" y="823913"/>
                </a:lnTo>
                <a:lnTo>
                  <a:pt x="1568450" y="823913"/>
                </a:lnTo>
                <a:lnTo>
                  <a:pt x="1568450" y="865188"/>
                </a:lnTo>
                <a:lnTo>
                  <a:pt x="1603375" y="865188"/>
                </a:lnTo>
                <a:lnTo>
                  <a:pt x="1603375" y="796926"/>
                </a:lnTo>
                <a:lnTo>
                  <a:pt x="1790700" y="796926"/>
                </a:lnTo>
                <a:lnTo>
                  <a:pt x="1790700" y="1011238"/>
                </a:lnTo>
                <a:lnTo>
                  <a:pt x="1847850" y="1011238"/>
                </a:lnTo>
                <a:lnTo>
                  <a:pt x="1851025" y="868363"/>
                </a:lnTo>
                <a:lnTo>
                  <a:pt x="2032000" y="868363"/>
                </a:lnTo>
                <a:lnTo>
                  <a:pt x="2032000" y="996951"/>
                </a:lnTo>
                <a:lnTo>
                  <a:pt x="2127250" y="996951"/>
                </a:lnTo>
                <a:lnTo>
                  <a:pt x="2127250" y="763588"/>
                </a:lnTo>
                <a:lnTo>
                  <a:pt x="2159000" y="763588"/>
                </a:lnTo>
                <a:lnTo>
                  <a:pt x="2159000" y="723901"/>
                </a:lnTo>
                <a:lnTo>
                  <a:pt x="2227263" y="723901"/>
                </a:lnTo>
                <a:lnTo>
                  <a:pt x="2227263" y="760413"/>
                </a:lnTo>
                <a:lnTo>
                  <a:pt x="2300288" y="760413"/>
                </a:lnTo>
                <a:lnTo>
                  <a:pt x="2300288" y="800101"/>
                </a:lnTo>
                <a:lnTo>
                  <a:pt x="2363788" y="800101"/>
                </a:lnTo>
                <a:lnTo>
                  <a:pt x="2363788" y="1008063"/>
                </a:lnTo>
                <a:lnTo>
                  <a:pt x="2406650" y="1008063"/>
                </a:lnTo>
                <a:lnTo>
                  <a:pt x="2406650" y="857251"/>
                </a:lnTo>
                <a:lnTo>
                  <a:pt x="2432050" y="857251"/>
                </a:lnTo>
                <a:lnTo>
                  <a:pt x="2432050" y="820738"/>
                </a:lnTo>
                <a:lnTo>
                  <a:pt x="2506663" y="820738"/>
                </a:lnTo>
                <a:lnTo>
                  <a:pt x="2503488" y="857251"/>
                </a:lnTo>
                <a:lnTo>
                  <a:pt x="2551113" y="857251"/>
                </a:lnTo>
                <a:lnTo>
                  <a:pt x="2551113" y="976313"/>
                </a:lnTo>
                <a:lnTo>
                  <a:pt x="2716213" y="976313"/>
                </a:lnTo>
                <a:lnTo>
                  <a:pt x="2716213" y="531813"/>
                </a:lnTo>
                <a:lnTo>
                  <a:pt x="2738438" y="531813"/>
                </a:lnTo>
                <a:lnTo>
                  <a:pt x="2738438" y="423863"/>
                </a:lnTo>
                <a:lnTo>
                  <a:pt x="2768600" y="423863"/>
                </a:lnTo>
                <a:lnTo>
                  <a:pt x="2768600" y="355600"/>
                </a:lnTo>
                <a:lnTo>
                  <a:pt x="2952750" y="357188"/>
                </a:lnTo>
                <a:lnTo>
                  <a:pt x="2952750" y="420688"/>
                </a:lnTo>
                <a:lnTo>
                  <a:pt x="3008313" y="420688"/>
                </a:lnTo>
                <a:lnTo>
                  <a:pt x="3006725" y="1004888"/>
                </a:lnTo>
                <a:lnTo>
                  <a:pt x="3063875" y="1004888"/>
                </a:lnTo>
                <a:lnTo>
                  <a:pt x="3063875" y="736601"/>
                </a:lnTo>
                <a:lnTo>
                  <a:pt x="3092450" y="736601"/>
                </a:lnTo>
                <a:lnTo>
                  <a:pt x="3092450" y="660401"/>
                </a:lnTo>
                <a:lnTo>
                  <a:pt x="3132138" y="660401"/>
                </a:lnTo>
                <a:lnTo>
                  <a:pt x="3132138" y="696913"/>
                </a:lnTo>
                <a:lnTo>
                  <a:pt x="3179763" y="696913"/>
                </a:lnTo>
                <a:lnTo>
                  <a:pt x="3179763" y="723901"/>
                </a:lnTo>
                <a:lnTo>
                  <a:pt x="3222625" y="723901"/>
                </a:lnTo>
                <a:lnTo>
                  <a:pt x="3219450" y="1008063"/>
                </a:lnTo>
                <a:lnTo>
                  <a:pt x="3254375" y="1008063"/>
                </a:lnTo>
                <a:lnTo>
                  <a:pt x="3254375" y="950913"/>
                </a:lnTo>
                <a:lnTo>
                  <a:pt x="3300413" y="950913"/>
                </a:lnTo>
                <a:lnTo>
                  <a:pt x="3303588" y="652463"/>
                </a:lnTo>
                <a:lnTo>
                  <a:pt x="3322638" y="652463"/>
                </a:lnTo>
                <a:lnTo>
                  <a:pt x="3340100" y="628650"/>
                </a:lnTo>
                <a:lnTo>
                  <a:pt x="3408363" y="628650"/>
                </a:lnTo>
                <a:lnTo>
                  <a:pt x="3408363" y="657226"/>
                </a:lnTo>
                <a:lnTo>
                  <a:pt x="3440113" y="657226"/>
                </a:lnTo>
                <a:lnTo>
                  <a:pt x="3440113" y="989013"/>
                </a:lnTo>
                <a:lnTo>
                  <a:pt x="3600450" y="992188"/>
                </a:lnTo>
                <a:lnTo>
                  <a:pt x="3603625" y="508000"/>
                </a:lnTo>
                <a:lnTo>
                  <a:pt x="3684588" y="508000"/>
                </a:lnTo>
                <a:lnTo>
                  <a:pt x="3684588" y="547688"/>
                </a:lnTo>
                <a:lnTo>
                  <a:pt x="3706813" y="547688"/>
                </a:lnTo>
                <a:lnTo>
                  <a:pt x="3706813" y="520700"/>
                </a:lnTo>
                <a:lnTo>
                  <a:pt x="3827463" y="520700"/>
                </a:lnTo>
                <a:lnTo>
                  <a:pt x="3827463" y="557213"/>
                </a:lnTo>
                <a:lnTo>
                  <a:pt x="3863975" y="557213"/>
                </a:lnTo>
                <a:lnTo>
                  <a:pt x="3863975" y="989013"/>
                </a:lnTo>
                <a:lnTo>
                  <a:pt x="3911600" y="989013"/>
                </a:lnTo>
                <a:lnTo>
                  <a:pt x="3911600" y="852488"/>
                </a:lnTo>
                <a:lnTo>
                  <a:pt x="3948113" y="855663"/>
                </a:lnTo>
                <a:lnTo>
                  <a:pt x="3948113" y="815976"/>
                </a:lnTo>
                <a:lnTo>
                  <a:pt x="3998913" y="815976"/>
                </a:lnTo>
                <a:lnTo>
                  <a:pt x="3998913" y="855663"/>
                </a:lnTo>
                <a:lnTo>
                  <a:pt x="4051300" y="855663"/>
                </a:lnTo>
                <a:lnTo>
                  <a:pt x="4048125" y="987426"/>
                </a:lnTo>
                <a:lnTo>
                  <a:pt x="4124325" y="987426"/>
                </a:lnTo>
                <a:lnTo>
                  <a:pt x="4124325" y="660401"/>
                </a:lnTo>
                <a:lnTo>
                  <a:pt x="4151313" y="660401"/>
                </a:lnTo>
                <a:lnTo>
                  <a:pt x="4151313" y="547688"/>
                </a:lnTo>
                <a:lnTo>
                  <a:pt x="4319588" y="547688"/>
                </a:lnTo>
                <a:lnTo>
                  <a:pt x="4319588" y="596900"/>
                </a:lnTo>
                <a:lnTo>
                  <a:pt x="4364038" y="596900"/>
                </a:lnTo>
                <a:lnTo>
                  <a:pt x="4362450" y="808038"/>
                </a:lnTo>
                <a:lnTo>
                  <a:pt x="4478338" y="808038"/>
                </a:lnTo>
                <a:lnTo>
                  <a:pt x="4479925" y="46038"/>
                </a:lnTo>
                <a:lnTo>
                  <a:pt x="4495800" y="46038"/>
                </a:lnTo>
                <a:close/>
              </a:path>
            </a:pathLst>
          </a:custGeom>
          <a:solidFill>
            <a:srgbClr val="D9D5CA"/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0" name="组合 39"/>
          <p:cNvGrpSpPr/>
          <p:nvPr/>
        </p:nvGrpSpPr>
        <p:grpSpPr>
          <a:xfrm>
            <a:off x="1935163" y="3871654"/>
            <a:ext cx="1154154" cy="1154155"/>
            <a:chOff x="1935163" y="3871654"/>
            <a:chExt cx="1154154" cy="1154155"/>
          </a:xfrm>
        </p:grpSpPr>
        <p:sp>
          <p:nvSpPr>
            <p:cNvPr id="10" name="Speech Bubble: Oval 7"/>
            <p:cNvSpPr/>
            <p:nvPr/>
          </p:nvSpPr>
          <p:spPr bwMode="auto">
            <a:xfrm>
              <a:off x="1935163" y="3871654"/>
              <a:ext cx="1154154" cy="1154155"/>
            </a:xfrm>
            <a:prstGeom prst="wedgeEllipseCallout">
              <a:avLst>
                <a:gd name="adj1" fmla="val 46281"/>
                <a:gd name="adj2" fmla="val 44851"/>
              </a:avLst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Freeform: Shape 31"/>
            <p:cNvSpPr/>
            <p:nvPr/>
          </p:nvSpPr>
          <p:spPr bwMode="auto">
            <a:xfrm>
              <a:off x="2323413" y="4017210"/>
              <a:ext cx="379554" cy="379554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020213" y="441286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文字添加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462763" y="2791013"/>
            <a:ext cx="2634707" cy="2633235"/>
            <a:chOff x="3462763" y="2791013"/>
            <a:chExt cx="2634707" cy="2633235"/>
          </a:xfrm>
        </p:grpSpPr>
        <p:sp>
          <p:nvSpPr>
            <p:cNvPr id="11" name="Speech Bubble: Oval 13"/>
            <p:cNvSpPr/>
            <p:nvPr/>
          </p:nvSpPr>
          <p:spPr bwMode="auto">
            <a:xfrm rot="20135657" flipH="1">
              <a:off x="3462763" y="2791013"/>
              <a:ext cx="2634707" cy="2633235"/>
            </a:xfrm>
            <a:prstGeom prst="wedgeEllipseCallout">
              <a:avLst>
                <a:gd name="adj1" fmla="val 46281"/>
                <a:gd name="adj2" fmla="val 44851"/>
              </a:avLst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3602860" y="3262869"/>
              <a:ext cx="2354511" cy="1429573"/>
              <a:chOff x="3602860" y="3262869"/>
              <a:chExt cx="2354511" cy="1429573"/>
            </a:xfrm>
          </p:grpSpPr>
          <p:sp>
            <p:nvSpPr>
              <p:cNvPr id="18" name="Freeform: Shape 30"/>
              <p:cNvSpPr/>
              <p:nvPr/>
            </p:nvSpPr>
            <p:spPr bwMode="auto">
              <a:xfrm>
                <a:off x="4559826" y="3262869"/>
                <a:ext cx="447963" cy="447963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602860" y="3861445"/>
                <a:ext cx="2354511" cy="83099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</a:rPr>
                  <a:t>The user can demonstrate on a projector or computer, or print the presentation and make it into a film to be used</a:t>
                </a: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8164656" y="2070587"/>
            <a:ext cx="2092181" cy="2093650"/>
            <a:chOff x="8164656" y="2070587"/>
            <a:chExt cx="2092181" cy="2093650"/>
          </a:xfrm>
        </p:grpSpPr>
        <p:sp>
          <p:nvSpPr>
            <p:cNvPr id="12" name="Speech Bubble: Oval 19"/>
            <p:cNvSpPr/>
            <p:nvPr/>
          </p:nvSpPr>
          <p:spPr bwMode="auto">
            <a:xfrm rot="16200000" flipH="1">
              <a:off x="8163922" y="2071321"/>
              <a:ext cx="2093650" cy="2092181"/>
            </a:xfrm>
            <a:prstGeom prst="wedgeEllipseCallout">
              <a:avLst>
                <a:gd name="adj1" fmla="val 46281"/>
                <a:gd name="adj2" fmla="val 44851"/>
              </a:avLst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Freeform: Shape 35"/>
            <p:cNvSpPr/>
            <p:nvPr/>
          </p:nvSpPr>
          <p:spPr bwMode="auto">
            <a:xfrm>
              <a:off x="9015302" y="2364339"/>
              <a:ext cx="447963" cy="447963"/>
            </a:xfrm>
            <a:custGeom>
              <a:avLst/>
              <a:gdLst>
                <a:gd name="T0" fmla="*/ 0 w 236"/>
                <a:gd name="T1" fmla="*/ 118 h 236"/>
                <a:gd name="T2" fmla="*/ 236 w 236"/>
                <a:gd name="T3" fmla="*/ 118 h 236"/>
                <a:gd name="T4" fmla="*/ 150 w 236"/>
                <a:gd name="T5" fmla="*/ 168 h 236"/>
                <a:gd name="T6" fmla="*/ 128 w 236"/>
                <a:gd name="T7" fmla="*/ 196 h 236"/>
                <a:gd name="T8" fmla="*/ 125 w 236"/>
                <a:gd name="T9" fmla="*/ 199 h 236"/>
                <a:gd name="T10" fmla="*/ 111 w 236"/>
                <a:gd name="T11" fmla="*/ 198 h 236"/>
                <a:gd name="T12" fmla="*/ 110 w 236"/>
                <a:gd name="T13" fmla="*/ 180 h 236"/>
                <a:gd name="T14" fmla="*/ 90 w 236"/>
                <a:gd name="T15" fmla="*/ 173 h 236"/>
                <a:gd name="T16" fmla="*/ 79 w 236"/>
                <a:gd name="T17" fmla="*/ 166 h 236"/>
                <a:gd name="T18" fmla="*/ 78 w 236"/>
                <a:gd name="T19" fmla="*/ 160 h 236"/>
                <a:gd name="T20" fmla="*/ 89 w 236"/>
                <a:gd name="T21" fmla="*/ 147 h 236"/>
                <a:gd name="T22" fmla="*/ 91 w 236"/>
                <a:gd name="T23" fmla="*/ 148 h 236"/>
                <a:gd name="T24" fmla="*/ 119 w 236"/>
                <a:gd name="T25" fmla="*/ 160 h 236"/>
                <a:gd name="T26" fmla="*/ 137 w 236"/>
                <a:gd name="T27" fmla="*/ 145 h 236"/>
                <a:gd name="T28" fmla="*/ 133 w 236"/>
                <a:gd name="T29" fmla="*/ 137 h 236"/>
                <a:gd name="T30" fmla="*/ 122 w 236"/>
                <a:gd name="T31" fmla="*/ 130 h 236"/>
                <a:gd name="T32" fmla="*/ 109 w 236"/>
                <a:gd name="T33" fmla="*/ 125 h 236"/>
                <a:gd name="T34" fmla="*/ 98 w 236"/>
                <a:gd name="T35" fmla="*/ 120 h 236"/>
                <a:gd name="T36" fmla="*/ 89 w 236"/>
                <a:gd name="T37" fmla="*/ 113 h 236"/>
                <a:gd name="T38" fmla="*/ 82 w 236"/>
                <a:gd name="T39" fmla="*/ 103 h 236"/>
                <a:gd name="T40" fmla="*/ 79 w 236"/>
                <a:gd name="T41" fmla="*/ 90 h 236"/>
                <a:gd name="T42" fmla="*/ 110 w 236"/>
                <a:gd name="T43" fmla="*/ 57 h 236"/>
                <a:gd name="T44" fmla="*/ 111 w 236"/>
                <a:gd name="T45" fmla="*/ 38 h 236"/>
                <a:gd name="T46" fmla="*/ 125 w 236"/>
                <a:gd name="T47" fmla="*/ 37 h 236"/>
                <a:gd name="T48" fmla="*/ 128 w 236"/>
                <a:gd name="T49" fmla="*/ 40 h 236"/>
                <a:gd name="T50" fmla="*/ 137 w 236"/>
                <a:gd name="T51" fmla="*/ 58 h 236"/>
                <a:gd name="T52" fmla="*/ 151 w 236"/>
                <a:gd name="T53" fmla="*/ 65 h 236"/>
                <a:gd name="T54" fmla="*/ 155 w 236"/>
                <a:gd name="T55" fmla="*/ 69 h 236"/>
                <a:gd name="T56" fmla="*/ 149 w 236"/>
                <a:gd name="T57" fmla="*/ 85 h 236"/>
                <a:gd name="T58" fmla="*/ 144 w 236"/>
                <a:gd name="T59" fmla="*/ 86 h 236"/>
                <a:gd name="T60" fmla="*/ 140 w 236"/>
                <a:gd name="T61" fmla="*/ 82 h 236"/>
                <a:gd name="T62" fmla="*/ 128 w 236"/>
                <a:gd name="T63" fmla="*/ 77 h 236"/>
                <a:gd name="T64" fmla="*/ 107 w 236"/>
                <a:gd name="T65" fmla="*/ 80 h 236"/>
                <a:gd name="T66" fmla="*/ 102 w 236"/>
                <a:gd name="T67" fmla="*/ 94 h 236"/>
                <a:gd name="T68" fmla="*/ 108 w 236"/>
                <a:gd name="T69" fmla="*/ 101 h 236"/>
                <a:gd name="T70" fmla="*/ 118 w 236"/>
                <a:gd name="T71" fmla="*/ 106 h 236"/>
                <a:gd name="T72" fmla="*/ 132 w 236"/>
                <a:gd name="T73" fmla="*/ 112 h 236"/>
                <a:gd name="T74" fmla="*/ 145 w 236"/>
                <a:gd name="T75" fmla="*/ 119 h 236"/>
                <a:gd name="T76" fmla="*/ 155 w 236"/>
                <a:gd name="T77" fmla="*/ 129 h 236"/>
                <a:gd name="T78" fmla="*/ 159 w 236"/>
                <a:gd name="T79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moveTo>
                    <a:pt x="150" y="168"/>
                  </a:moveTo>
                  <a:cubicBezTo>
                    <a:pt x="145" y="175"/>
                    <a:pt x="137" y="179"/>
                    <a:pt x="128" y="180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7"/>
                    <a:pt x="127" y="198"/>
                    <a:pt x="127" y="198"/>
                  </a:cubicBezTo>
                  <a:cubicBezTo>
                    <a:pt x="126" y="199"/>
                    <a:pt x="126" y="199"/>
                    <a:pt x="125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2" y="199"/>
                    <a:pt x="111" y="199"/>
                    <a:pt x="111" y="198"/>
                  </a:cubicBezTo>
                  <a:cubicBezTo>
                    <a:pt x="110" y="197"/>
                    <a:pt x="110" y="197"/>
                    <a:pt x="110" y="196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6" y="180"/>
                    <a:pt x="102" y="179"/>
                    <a:pt x="99" y="177"/>
                  </a:cubicBezTo>
                  <a:cubicBezTo>
                    <a:pt x="95" y="176"/>
                    <a:pt x="92" y="175"/>
                    <a:pt x="90" y="173"/>
                  </a:cubicBezTo>
                  <a:cubicBezTo>
                    <a:pt x="88" y="172"/>
                    <a:pt x="85" y="171"/>
                    <a:pt x="83" y="169"/>
                  </a:cubicBezTo>
                  <a:cubicBezTo>
                    <a:pt x="81" y="168"/>
                    <a:pt x="80" y="166"/>
                    <a:pt x="79" y="166"/>
                  </a:cubicBezTo>
                  <a:cubicBezTo>
                    <a:pt x="79" y="165"/>
                    <a:pt x="78" y="164"/>
                    <a:pt x="78" y="164"/>
                  </a:cubicBezTo>
                  <a:cubicBezTo>
                    <a:pt x="77" y="163"/>
                    <a:pt x="77" y="162"/>
                    <a:pt x="78" y="160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8" y="147"/>
                    <a:pt x="89" y="147"/>
                  </a:cubicBezTo>
                  <a:cubicBezTo>
                    <a:pt x="90" y="147"/>
                    <a:pt x="90" y="147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8" y="154"/>
                    <a:pt x="105" y="158"/>
                    <a:pt x="112" y="159"/>
                  </a:cubicBezTo>
                  <a:cubicBezTo>
                    <a:pt x="115" y="160"/>
                    <a:pt x="117" y="160"/>
                    <a:pt x="119" y="160"/>
                  </a:cubicBezTo>
                  <a:cubicBezTo>
                    <a:pt x="124" y="160"/>
                    <a:pt x="128" y="159"/>
                    <a:pt x="131" y="156"/>
                  </a:cubicBezTo>
                  <a:cubicBezTo>
                    <a:pt x="135" y="154"/>
                    <a:pt x="137" y="150"/>
                    <a:pt x="137" y="145"/>
                  </a:cubicBezTo>
                  <a:cubicBezTo>
                    <a:pt x="137" y="144"/>
                    <a:pt x="136" y="142"/>
                    <a:pt x="136" y="140"/>
                  </a:cubicBezTo>
                  <a:cubicBezTo>
                    <a:pt x="135" y="139"/>
                    <a:pt x="134" y="138"/>
                    <a:pt x="133" y="137"/>
                  </a:cubicBezTo>
                  <a:cubicBezTo>
                    <a:pt x="132" y="136"/>
                    <a:pt x="130" y="135"/>
                    <a:pt x="127" y="133"/>
                  </a:cubicBezTo>
                  <a:cubicBezTo>
                    <a:pt x="125" y="132"/>
                    <a:pt x="123" y="131"/>
                    <a:pt x="122" y="130"/>
                  </a:cubicBezTo>
                  <a:cubicBezTo>
                    <a:pt x="120" y="130"/>
                    <a:pt x="118" y="129"/>
                    <a:pt x="115" y="128"/>
                  </a:cubicBezTo>
                  <a:cubicBezTo>
                    <a:pt x="112" y="127"/>
                    <a:pt x="110" y="126"/>
                    <a:pt x="109" y="125"/>
                  </a:cubicBezTo>
                  <a:cubicBezTo>
                    <a:pt x="108" y="125"/>
                    <a:pt x="106" y="124"/>
                    <a:pt x="104" y="123"/>
                  </a:cubicBezTo>
                  <a:cubicBezTo>
                    <a:pt x="101" y="122"/>
                    <a:pt x="100" y="121"/>
                    <a:pt x="98" y="120"/>
                  </a:cubicBezTo>
                  <a:cubicBezTo>
                    <a:pt x="97" y="119"/>
                    <a:pt x="95" y="118"/>
                    <a:pt x="93" y="117"/>
                  </a:cubicBezTo>
                  <a:cubicBezTo>
                    <a:pt x="91" y="116"/>
                    <a:pt x="90" y="114"/>
                    <a:pt x="89" y="113"/>
                  </a:cubicBezTo>
                  <a:cubicBezTo>
                    <a:pt x="87" y="112"/>
                    <a:pt x="86" y="110"/>
                    <a:pt x="85" y="109"/>
                  </a:cubicBezTo>
                  <a:cubicBezTo>
                    <a:pt x="83" y="107"/>
                    <a:pt x="82" y="105"/>
                    <a:pt x="82" y="103"/>
                  </a:cubicBezTo>
                  <a:cubicBezTo>
                    <a:pt x="81" y="102"/>
                    <a:pt x="80" y="100"/>
                    <a:pt x="80" y="97"/>
                  </a:cubicBezTo>
                  <a:cubicBezTo>
                    <a:pt x="79" y="95"/>
                    <a:pt x="79" y="93"/>
                    <a:pt x="79" y="90"/>
                  </a:cubicBezTo>
                  <a:cubicBezTo>
                    <a:pt x="79" y="82"/>
                    <a:pt x="82" y="75"/>
                    <a:pt x="88" y="69"/>
                  </a:cubicBezTo>
                  <a:cubicBezTo>
                    <a:pt x="93" y="62"/>
                    <a:pt x="101" y="58"/>
                    <a:pt x="110" y="57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39"/>
                    <a:pt x="111" y="38"/>
                  </a:cubicBezTo>
                  <a:cubicBezTo>
                    <a:pt x="111" y="38"/>
                    <a:pt x="112" y="37"/>
                    <a:pt x="113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6" y="37"/>
                    <a:pt x="126" y="38"/>
                    <a:pt x="127" y="38"/>
                  </a:cubicBezTo>
                  <a:cubicBezTo>
                    <a:pt x="127" y="39"/>
                    <a:pt x="128" y="39"/>
                    <a:pt x="128" y="4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1" y="57"/>
                    <a:pt x="134" y="57"/>
                    <a:pt x="137" y="58"/>
                  </a:cubicBezTo>
                  <a:cubicBezTo>
                    <a:pt x="140" y="59"/>
                    <a:pt x="143" y="60"/>
                    <a:pt x="145" y="61"/>
                  </a:cubicBezTo>
                  <a:cubicBezTo>
                    <a:pt x="147" y="62"/>
                    <a:pt x="149" y="63"/>
                    <a:pt x="151" y="65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5" y="68"/>
                    <a:pt x="155" y="68"/>
                    <a:pt x="155" y="69"/>
                  </a:cubicBezTo>
                  <a:cubicBezTo>
                    <a:pt x="156" y="70"/>
                    <a:pt x="156" y="71"/>
                    <a:pt x="156" y="7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8" y="86"/>
                    <a:pt x="148" y="86"/>
                    <a:pt x="147" y="87"/>
                  </a:cubicBezTo>
                  <a:cubicBezTo>
                    <a:pt x="146" y="87"/>
                    <a:pt x="145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42" y="84"/>
                    <a:pt x="141" y="83"/>
                    <a:pt x="140" y="82"/>
                  </a:cubicBezTo>
                  <a:cubicBezTo>
                    <a:pt x="138" y="81"/>
                    <a:pt x="136" y="80"/>
                    <a:pt x="134" y="80"/>
                  </a:cubicBezTo>
                  <a:cubicBezTo>
                    <a:pt x="133" y="79"/>
                    <a:pt x="130" y="78"/>
                    <a:pt x="128" y="77"/>
                  </a:cubicBezTo>
                  <a:cubicBezTo>
                    <a:pt x="125" y="77"/>
                    <a:pt x="123" y="76"/>
                    <a:pt x="120" y="76"/>
                  </a:cubicBezTo>
                  <a:cubicBezTo>
                    <a:pt x="115" y="76"/>
                    <a:pt x="110" y="77"/>
                    <a:pt x="107" y="80"/>
                  </a:cubicBezTo>
                  <a:cubicBezTo>
                    <a:pt x="103" y="83"/>
                    <a:pt x="101" y="86"/>
                    <a:pt x="101" y="90"/>
                  </a:cubicBezTo>
                  <a:cubicBezTo>
                    <a:pt x="101" y="92"/>
                    <a:pt x="102" y="93"/>
                    <a:pt x="102" y="94"/>
                  </a:cubicBezTo>
                  <a:cubicBezTo>
                    <a:pt x="103" y="96"/>
                    <a:pt x="103" y="97"/>
                    <a:pt x="105" y="98"/>
                  </a:cubicBezTo>
                  <a:cubicBezTo>
                    <a:pt x="106" y="99"/>
                    <a:pt x="107" y="100"/>
                    <a:pt x="108" y="101"/>
                  </a:cubicBezTo>
                  <a:cubicBezTo>
                    <a:pt x="109" y="102"/>
                    <a:pt x="111" y="103"/>
                    <a:pt x="113" y="104"/>
                  </a:cubicBezTo>
                  <a:cubicBezTo>
                    <a:pt x="115" y="105"/>
                    <a:pt x="117" y="106"/>
                    <a:pt x="118" y="106"/>
                  </a:cubicBezTo>
                  <a:cubicBezTo>
                    <a:pt x="120" y="107"/>
                    <a:pt x="122" y="108"/>
                    <a:pt x="125" y="109"/>
                  </a:cubicBezTo>
                  <a:cubicBezTo>
                    <a:pt x="128" y="110"/>
                    <a:pt x="130" y="111"/>
                    <a:pt x="132" y="112"/>
                  </a:cubicBezTo>
                  <a:cubicBezTo>
                    <a:pt x="133" y="112"/>
                    <a:pt x="136" y="113"/>
                    <a:pt x="138" y="115"/>
                  </a:cubicBezTo>
                  <a:cubicBezTo>
                    <a:pt x="141" y="116"/>
                    <a:pt x="143" y="117"/>
                    <a:pt x="145" y="119"/>
                  </a:cubicBezTo>
                  <a:cubicBezTo>
                    <a:pt x="147" y="120"/>
                    <a:pt x="149" y="121"/>
                    <a:pt x="151" y="123"/>
                  </a:cubicBezTo>
                  <a:cubicBezTo>
                    <a:pt x="153" y="125"/>
                    <a:pt x="154" y="127"/>
                    <a:pt x="155" y="129"/>
                  </a:cubicBezTo>
                  <a:cubicBezTo>
                    <a:pt x="156" y="131"/>
                    <a:pt x="157" y="133"/>
                    <a:pt x="158" y="136"/>
                  </a:cubicBezTo>
                  <a:cubicBezTo>
                    <a:pt x="159" y="138"/>
                    <a:pt x="159" y="141"/>
                    <a:pt x="159" y="144"/>
                  </a:cubicBezTo>
                  <a:cubicBezTo>
                    <a:pt x="159" y="153"/>
                    <a:pt x="156" y="161"/>
                    <a:pt x="150" y="16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矩形 29"/>
            <p:cNvSpPr/>
            <p:nvPr/>
          </p:nvSpPr>
          <p:spPr>
            <a:xfrm>
              <a:off x="8324551" y="2971411"/>
              <a:ext cx="1772391" cy="6463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The user can demonstrate on a projector or computer,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773822" y="4017210"/>
            <a:ext cx="1772391" cy="1631989"/>
            <a:chOff x="6773822" y="4017210"/>
            <a:chExt cx="1772391" cy="1631989"/>
          </a:xfrm>
        </p:grpSpPr>
        <p:sp>
          <p:nvSpPr>
            <p:cNvPr id="14" name="Speech Bubble: Oval 10"/>
            <p:cNvSpPr/>
            <p:nvPr/>
          </p:nvSpPr>
          <p:spPr bwMode="auto">
            <a:xfrm flipH="1">
              <a:off x="6810547" y="4017210"/>
              <a:ext cx="1631989" cy="1631989"/>
            </a:xfrm>
            <a:prstGeom prst="wedgeEllipseCallout">
              <a:avLst>
                <a:gd name="adj1" fmla="val 46281"/>
                <a:gd name="adj2" fmla="val 44851"/>
              </a:avLst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Freeform: Shape 34"/>
            <p:cNvSpPr/>
            <p:nvPr/>
          </p:nvSpPr>
          <p:spPr bwMode="auto">
            <a:xfrm>
              <a:off x="7436037" y="4228161"/>
              <a:ext cx="447963" cy="447963"/>
            </a:xfrm>
            <a:custGeom>
              <a:avLst/>
              <a:gdLst>
                <a:gd name="T0" fmla="*/ 74 w 236"/>
                <a:gd name="T1" fmla="*/ 160 h 236"/>
                <a:gd name="T2" fmla="*/ 93 w 236"/>
                <a:gd name="T3" fmla="*/ 160 h 236"/>
                <a:gd name="T4" fmla="*/ 93 w 236"/>
                <a:gd name="T5" fmla="*/ 103 h 236"/>
                <a:gd name="T6" fmla="*/ 74 w 236"/>
                <a:gd name="T7" fmla="*/ 103 h 236"/>
                <a:gd name="T8" fmla="*/ 74 w 236"/>
                <a:gd name="T9" fmla="*/ 160 h 236"/>
                <a:gd name="T10" fmla="*/ 140 w 236"/>
                <a:gd name="T11" fmla="*/ 102 h 236"/>
                <a:gd name="T12" fmla="*/ 122 w 236"/>
                <a:gd name="T13" fmla="*/ 111 h 236"/>
                <a:gd name="T14" fmla="*/ 122 w 236"/>
                <a:gd name="T15" fmla="*/ 103 h 236"/>
                <a:gd name="T16" fmla="*/ 103 w 236"/>
                <a:gd name="T17" fmla="*/ 103 h 236"/>
                <a:gd name="T18" fmla="*/ 103 w 236"/>
                <a:gd name="T19" fmla="*/ 160 h 236"/>
                <a:gd name="T20" fmla="*/ 122 w 236"/>
                <a:gd name="T21" fmla="*/ 160 h 236"/>
                <a:gd name="T22" fmla="*/ 122 w 236"/>
                <a:gd name="T23" fmla="*/ 128 h 236"/>
                <a:gd name="T24" fmla="*/ 123 w 236"/>
                <a:gd name="T25" fmla="*/ 124 h 236"/>
                <a:gd name="T26" fmla="*/ 133 w 236"/>
                <a:gd name="T27" fmla="*/ 117 h 236"/>
                <a:gd name="T28" fmla="*/ 142 w 236"/>
                <a:gd name="T29" fmla="*/ 130 h 236"/>
                <a:gd name="T30" fmla="*/ 142 w 236"/>
                <a:gd name="T31" fmla="*/ 160 h 236"/>
                <a:gd name="T32" fmla="*/ 161 w 236"/>
                <a:gd name="T33" fmla="*/ 160 h 236"/>
                <a:gd name="T34" fmla="*/ 161 w 236"/>
                <a:gd name="T35" fmla="*/ 160 h 236"/>
                <a:gd name="T36" fmla="*/ 161 w 236"/>
                <a:gd name="T37" fmla="*/ 127 h 236"/>
                <a:gd name="T38" fmla="*/ 140 w 236"/>
                <a:gd name="T39" fmla="*/ 102 h 236"/>
                <a:gd name="T40" fmla="*/ 122 w 236"/>
                <a:gd name="T41" fmla="*/ 111 h 236"/>
                <a:gd name="T42" fmla="*/ 122 w 236"/>
                <a:gd name="T43" fmla="*/ 111 h 236"/>
                <a:gd name="T44" fmla="*/ 122 w 236"/>
                <a:gd name="T45" fmla="*/ 111 h 236"/>
                <a:gd name="T46" fmla="*/ 83 w 236"/>
                <a:gd name="T47" fmla="*/ 75 h 236"/>
                <a:gd name="T48" fmla="*/ 73 w 236"/>
                <a:gd name="T49" fmla="*/ 85 h 236"/>
                <a:gd name="T50" fmla="*/ 83 w 236"/>
                <a:gd name="T51" fmla="*/ 95 h 236"/>
                <a:gd name="T52" fmla="*/ 83 w 236"/>
                <a:gd name="T53" fmla="*/ 95 h 236"/>
                <a:gd name="T54" fmla="*/ 94 w 236"/>
                <a:gd name="T55" fmla="*/ 85 h 236"/>
                <a:gd name="T56" fmla="*/ 83 w 236"/>
                <a:gd name="T57" fmla="*/ 75 h 236"/>
                <a:gd name="T58" fmla="*/ 118 w 236"/>
                <a:gd name="T59" fmla="*/ 0 h 236"/>
                <a:gd name="T60" fmla="*/ 0 w 236"/>
                <a:gd name="T61" fmla="*/ 118 h 236"/>
                <a:gd name="T62" fmla="*/ 118 w 236"/>
                <a:gd name="T63" fmla="*/ 236 h 236"/>
                <a:gd name="T64" fmla="*/ 236 w 236"/>
                <a:gd name="T65" fmla="*/ 118 h 236"/>
                <a:gd name="T66" fmla="*/ 118 w 236"/>
                <a:gd name="T67" fmla="*/ 0 h 236"/>
                <a:gd name="T68" fmla="*/ 181 w 236"/>
                <a:gd name="T69" fmla="*/ 172 h 236"/>
                <a:gd name="T70" fmla="*/ 171 w 236"/>
                <a:gd name="T71" fmla="*/ 181 h 236"/>
                <a:gd name="T72" fmla="*/ 64 w 236"/>
                <a:gd name="T73" fmla="*/ 181 h 236"/>
                <a:gd name="T74" fmla="*/ 55 w 236"/>
                <a:gd name="T75" fmla="*/ 172 h 236"/>
                <a:gd name="T76" fmla="*/ 55 w 236"/>
                <a:gd name="T77" fmla="*/ 63 h 236"/>
                <a:gd name="T78" fmla="*/ 64 w 236"/>
                <a:gd name="T79" fmla="*/ 54 h 236"/>
                <a:gd name="T80" fmla="*/ 171 w 236"/>
                <a:gd name="T81" fmla="*/ 54 h 236"/>
                <a:gd name="T82" fmla="*/ 181 w 236"/>
                <a:gd name="T83" fmla="*/ 63 h 236"/>
                <a:gd name="T84" fmla="*/ 181 w 236"/>
                <a:gd name="T85" fmla="*/ 17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" h="236">
                  <a:moveTo>
                    <a:pt x="74" y="160"/>
                  </a:moveTo>
                  <a:cubicBezTo>
                    <a:pt x="93" y="160"/>
                    <a:pt x="93" y="160"/>
                    <a:pt x="93" y="160"/>
                  </a:cubicBezTo>
                  <a:cubicBezTo>
                    <a:pt x="93" y="103"/>
                    <a:pt x="93" y="103"/>
                    <a:pt x="93" y="103"/>
                  </a:cubicBezTo>
                  <a:cubicBezTo>
                    <a:pt x="74" y="103"/>
                    <a:pt x="74" y="103"/>
                    <a:pt x="74" y="103"/>
                  </a:cubicBezTo>
                  <a:lnTo>
                    <a:pt x="74" y="160"/>
                  </a:lnTo>
                  <a:close/>
                  <a:moveTo>
                    <a:pt x="140" y="102"/>
                  </a:moveTo>
                  <a:cubicBezTo>
                    <a:pt x="129" y="102"/>
                    <a:pt x="125" y="107"/>
                    <a:pt x="122" y="111"/>
                  </a:cubicBezTo>
                  <a:cubicBezTo>
                    <a:pt x="122" y="103"/>
                    <a:pt x="122" y="103"/>
                    <a:pt x="122" y="103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104" y="108"/>
                    <a:pt x="103" y="160"/>
                    <a:pt x="103" y="160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2" y="127"/>
                    <a:pt x="123" y="125"/>
                    <a:pt x="123" y="124"/>
                  </a:cubicBezTo>
                  <a:cubicBezTo>
                    <a:pt x="124" y="120"/>
                    <a:pt x="128" y="117"/>
                    <a:pt x="133" y="117"/>
                  </a:cubicBezTo>
                  <a:cubicBezTo>
                    <a:pt x="140" y="117"/>
                    <a:pt x="142" y="122"/>
                    <a:pt x="142" y="13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1" y="127"/>
                    <a:pt x="161" y="127"/>
                    <a:pt x="161" y="127"/>
                  </a:cubicBezTo>
                  <a:cubicBezTo>
                    <a:pt x="161" y="110"/>
                    <a:pt x="152" y="102"/>
                    <a:pt x="140" y="102"/>
                  </a:cubicBezTo>
                  <a:close/>
                  <a:moveTo>
                    <a:pt x="122" y="111"/>
                  </a:moveTo>
                  <a:cubicBezTo>
                    <a:pt x="122" y="111"/>
                    <a:pt x="122" y="111"/>
                    <a:pt x="122" y="111"/>
                  </a:cubicBezTo>
                  <a:cubicBezTo>
                    <a:pt x="122" y="111"/>
                    <a:pt x="122" y="111"/>
                    <a:pt x="122" y="111"/>
                  </a:cubicBezTo>
                  <a:close/>
                  <a:moveTo>
                    <a:pt x="83" y="75"/>
                  </a:moveTo>
                  <a:cubicBezTo>
                    <a:pt x="77" y="75"/>
                    <a:pt x="73" y="80"/>
                    <a:pt x="73" y="85"/>
                  </a:cubicBezTo>
                  <a:cubicBezTo>
                    <a:pt x="73" y="91"/>
                    <a:pt x="77" y="95"/>
                    <a:pt x="83" y="95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0" y="95"/>
                    <a:pt x="94" y="91"/>
                    <a:pt x="94" y="85"/>
                  </a:cubicBezTo>
                  <a:cubicBezTo>
                    <a:pt x="94" y="80"/>
                    <a:pt x="90" y="75"/>
                    <a:pt x="83" y="75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1" y="172"/>
                  </a:moveTo>
                  <a:cubicBezTo>
                    <a:pt x="181" y="177"/>
                    <a:pt x="176" y="181"/>
                    <a:pt x="171" y="181"/>
                  </a:cubicBezTo>
                  <a:cubicBezTo>
                    <a:pt x="64" y="181"/>
                    <a:pt x="64" y="181"/>
                    <a:pt x="64" y="181"/>
                  </a:cubicBezTo>
                  <a:cubicBezTo>
                    <a:pt x="59" y="181"/>
                    <a:pt x="55" y="177"/>
                    <a:pt x="55" y="17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5" y="58"/>
                    <a:pt x="59" y="54"/>
                    <a:pt x="64" y="5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76" y="54"/>
                    <a:pt x="181" y="58"/>
                    <a:pt x="181" y="63"/>
                  </a:cubicBezTo>
                  <a:cubicBezTo>
                    <a:pt x="181" y="172"/>
                    <a:pt x="181" y="172"/>
                    <a:pt x="181" y="1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矩形 30"/>
            <p:cNvSpPr/>
            <p:nvPr/>
          </p:nvSpPr>
          <p:spPr>
            <a:xfrm>
              <a:off x="6773822" y="4727612"/>
              <a:ext cx="1772391" cy="6463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The user can demonstrate on a projector 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353295" y="2717501"/>
            <a:ext cx="1154155" cy="1154154"/>
            <a:chOff x="6353295" y="2717501"/>
            <a:chExt cx="1154155" cy="1154154"/>
          </a:xfrm>
        </p:grpSpPr>
        <p:sp>
          <p:nvSpPr>
            <p:cNvPr id="15" name="Speech Bubble: Oval 16"/>
            <p:cNvSpPr/>
            <p:nvPr/>
          </p:nvSpPr>
          <p:spPr bwMode="auto">
            <a:xfrm rot="16200000">
              <a:off x="6353296" y="2717500"/>
              <a:ext cx="1154154" cy="1154155"/>
            </a:xfrm>
            <a:prstGeom prst="wedgeEllipseCallout">
              <a:avLst>
                <a:gd name="adj1" fmla="val 46281"/>
                <a:gd name="adj2" fmla="val 44851"/>
              </a:avLst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Freeform: Shape 32"/>
            <p:cNvSpPr/>
            <p:nvPr/>
          </p:nvSpPr>
          <p:spPr bwMode="auto">
            <a:xfrm>
              <a:off x="6748565" y="2875585"/>
              <a:ext cx="381855" cy="381855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437399" y="330862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文字添加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/>
          <p:cNvSpPr txBox="1"/>
          <p:nvPr/>
        </p:nvSpPr>
        <p:spPr>
          <a:xfrm>
            <a:off x="1985645" y="1116330"/>
            <a:ext cx="58439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400" dirty="0">
                <a:solidFill>
                  <a:sysClr val="window" lastClr="FFFFFF">
                    <a:lumMod val="50000"/>
                  </a:sys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Morbi dignissim nisl in diam sagittis, id dapibus nulla pretium. Sed vitae quam metus. </a:t>
            </a:r>
            <a:r>
              <a:rPr lang="en-US" altLang="zh-CN" sz="1400" dirty="0">
                <a:solidFill>
                  <a:sysClr val="window" lastClr="FFFFFF">
                    <a:lumMod val="50000"/>
                  </a:sys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Morbi dignissim nisl in diam sagittis, id dapibus nulla pretium. Sed vitae quam metus.</a:t>
            </a:r>
            <a:endParaRPr lang="en-US" altLang="zh-CN" sz="1400" dirty="0">
              <a:solidFill>
                <a:sysClr val="window" lastClr="FFFFFF">
                  <a:lumMod val="50000"/>
                </a:sys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892425" y="5486229"/>
            <a:ext cx="5976938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13" name="椭圆 12"/>
          <p:cNvSpPr>
            <a:spLocks noChangeAspect="1"/>
          </p:cNvSpPr>
          <p:nvPr/>
        </p:nvSpPr>
        <p:spPr>
          <a:xfrm>
            <a:off x="2825750" y="5421141"/>
            <a:ext cx="131763" cy="130175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5222875" y="5406854"/>
            <a:ext cx="130175" cy="131762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4024313" y="5406854"/>
            <a:ext cx="131762" cy="131762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6421438" y="5414791"/>
            <a:ext cx="130175" cy="130175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7620000" y="5421141"/>
            <a:ext cx="130175" cy="130175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8802688" y="5414791"/>
            <a:ext cx="131762" cy="130175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9" name="TextBox 160"/>
          <p:cNvSpPr txBox="1"/>
          <p:nvPr/>
        </p:nvSpPr>
        <p:spPr>
          <a:xfrm>
            <a:off x="2579688" y="5513216"/>
            <a:ext cx="582612" cy="2755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2015</a:t>
            </a:r>
          </a:p>
        </p:txBody>
      </p:sp>
      <p:sp>
        <p:nvSpPr>
          <p:cNvPr id="20" name="TextBox 161"/>
          <p:cNvSpPr txBox="1"/>
          <p:nvPr/>
        </p:nvSpPr>
        <p:spPr>
          <a:xfrm>
            <a:off x="3817938" y="5532266"/>
            <a:ext cx="582612" cy="2755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2016</a:t>
            </a:r>
          </a:p>
        </p:txBody>
      </p:sp>
      <p:sp>
        <p:nvSpPr>
          <p:cNvPr id="21" name="TextBox 162"/>
          <p:cNvSpPr txBox="1"/>
          <p:nvPr/>
        </p:nvSpPr>
        <p:spPr>
          <a:xfrm>
            <a:off x="5014913" y="5513216"/>
            <a:ext cx="584200" cy="2755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2017</a:t>
            </a:r>
          </a:p>
        </p:txBody>
      </p:sp>
      <p:sp>
        <p:nvSpPr>
          <p:cNvPr id="22" name="TextBox 163"/>
          <p:cNvSpPr txBox="1"/>
          <p:nvPr/>
        </p:nvSpPr>
        <p:spPr>
          <a:xfrm>
            <a:off x="6213475" y="5532266"/>
            <a:ext cx="582613" cy="2755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2018</a:t>
            </a:r>
          </a:p>
        </p:txBody>
      </p:sp>
      <p:sp>
        <p:nvSpPr>
          <p:cNvPr id="23" name="TextBox 164"/>
          <p:cNvSpPr txBox="1"/>
          <p:nvPr/>
        </p:nvSpPr>
        <p:spPr>
          <a:xfrm>
            <a:off x="7394575" y="5532266"/>
            <a:ext cx="582613" cy="2755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2019</a:t>
            </a:r>
          </a:p>
        </p:txBody>
      </p:sp>
      <p:sp>
        <p:nvSpPr>
          <p:cNvPr id="24" name="TextBox 165"/>
          <p:cNvSpPr txBox="1"/>
          <p:nvPr/>
        </p:nvSpPr>
        <p:spPr>
          <a:xfrm>
            <a:off x="8577263" y="5532266"/>
            <a:ext cx="582612" cy="2755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2020</a:t>
            </a:r>
          </a:p>
        </p:txBody>
      </p:sp>
      <p:sp>
        <p:nvSpPr>
          <p:cNvPr id="25" name="饼形 3"/>
          <p:cNvSpPr/>
          <p:nvPr/>
        </p:nvSpPr>
        <p:spPr>
          <a:xfrm rot="10800000">
            <a:off x="2266950" y="4878216"/>
            <a:ext cx="1249363" cy="357188"/>
          </a:xfrm>
          <a:custGeom>
            <a:avLst/>
            <a:gdLst/>
            <a:ahLst/>
            <a:cxnLst/>
            <a:rect l="l" t="t" r="r" b="b"/>
            <a:pathLst>
              <a:path w="939558" h="2732921">
                <a:moveTo>
                  <a:pt x="469574" y="2732900"/>
                </a:moveTo>
                <a:cubicBezTo>
                  <a:pt x="366411" y="2728370"/>
                  <a:pt x="263486" y="2011705"/>
                  <a:pt x="238155" y="586285"/>
                </a:cubicBezTo>
                <a:lnTo>
                  <a:pt x="238030" y="586285"/>
                </a:lnTo>
                <a:lnTo>
                  <a:pt x="237908" y="586285"/>
                </a:lnTo>
                <a:lnTo>
                  <a:pt x="237908" y="583478"/>
                </a:lnTo>
                <a:cubicBezTo>
                  <a:pt x="236491" y="260766"/>
                  <a:pt x="130614" y="401"/>
                  <a:pt x="243" y="401"/>
                </a:cubicBezTo>
                <a:lnTo>
                  <a:pt x="0" y="461"/>
                </a:lnTo>
                <a:lnTo>
                  <a:pt x="0" y="0"/>
                </a:lnTo>
                <a:lnTo>
                  <a:pt x="237908" y="0"/>
                </a:lnTo>
                <a:lnTo>
                  <a:pt x="472303" y="0"/>
                </a:lnTo>
                <a:lnTo>
                  <a:pt x="475816" y="0"/>
                </a:lnTo>
                <a:lnTo>
                  <a:pt x="475816" y="227"/>
                </a:lnTo>
                <a:lnTo>
                  <a:pt x="701650" y="227"/>
                </a:lnTo>
                <a:lnTo>
                  <a:pt x="939558" y="227"/>
                </a:lnTo>
                <a:lnTo>
                  <a:pt x="939558" y="689"/>
                </a:lnTo>
                <a:lnTo>
                  <a:pt x="939315" y="628"/>
                </a:lnTo>
                <a:cubicBezTo>
                  <a:pt x="814690" y="628"/>
                  <a:pt x="712449" y="238872"/>
                  <a:pt x="703543" y="542189"/>
                </a:cubicBezTo>
                <a:cubicBezTo>
                  <a:pt x="679240" y="2008441"/>
                  <a:pt x="574285" y="2737497"/>
                  <a:pt x="469574" y="2732900"/>
                </a:cubicBezTo>
                <a:close/>
              </a:path>
            </a:pathLst>
          </a:custGeom>
          <a:solidFill>
            <a:srgbClr val="2E4A4E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6" name="饼形 3"/>
          <p:cNvSpPr/>
          <p:nvPr/>
        </p:nvSpPr>
        <p:spPr>
          <a:xfrm rot="10800000">
            <a:off x="3465513" y="4452766"/>
            <a:ext cx="1249362" cy="782638"/>
          </a:xfrm>
          <a:custGeom>
            <a:avLst/>
            <a:gdLst/>
            <a:ahLst/>
            <a:cxnLst/>
            <a:rect l="l" t="t" r="r" b="b"/>
            <a:pathLst>
              <a:path w="939558" h="2732921">
                <a:moveTo>
                  <a:pt x="469574" y="2732900"/>
                </a:moveTo>
                <a:cubicBezTo>
                  <a:pt x="366411" y="2728370"/>
                  <a:pt x="263486" y="2011705"/>
                  <a:pt x="238155" y="586285"/>
                </a:cubicBezTo>
                <a:lnTo>
                  <a:pt x="238030" y="586285"/>
                </a:lnTo>
                <a:lnTo>
                  <a:pt x="237908" y="586285"/>
                </a:lnTo>
                <a:lnTo>
                  <a:pt x="237908" y="583478"/>
                </a:lnTo>
                <a:cubicBezTo>
                  <a:pt x="236491" y="260766"/>
                  <a:pt x="130614" y="401"/>
                  <a:pt x="243" y="401"/>
                </a:cubicBezTo>
                <a:lnTo>
                  <a:pt x="0" y="461"/>
                </a:lnTo>
                <a:lnTo>
                  <a:pt x="0" y="0"/>
                </a:lnTo>
                <a:lnTo>
                  <a:pt x="237908" y="0"/>
                </a:lnTo>
                <a:lnTo>
                  <a:pt x="472303" y="0"/>
                </a:lnTo>
                <a:lnTo>
                  <a:pt x="475816" y="0"/>
                </a:lnTo>
                <a:lnTo>
                  <a:pt x="475816" y="227"/>
                </a:lnTo>
                <a:lnTo>
                  <a:pt x="701650" y="227"/>
                </a:lnTo>
                <a:lnTo>
                  <a:pt x="939558" y="227"/>
                </a:lnTo>
                <a:lnTo>
                  <a:pt x="939558" y="689"/>
                </a:lnTo>
                <a:lnTo>
                  <a:pt x="939315" y="628"/>
                </a:lnTo>
                <a:cubicBezTo>
                  <a:pt x="814690" y="628"/>
                  <a:pt x="712449" y="238872"/>
                  <a:pt x="703543" y="542189"/>
                </a:cubicBezTo>
                <a:cubicBezTo>
                  <a:pt x="679240" y="2008441"/>
                  <a:pt x="574285" y="2737497"/>
                  <a:pt x="469574" y="2732900"/>
                </a:cubicBezTo>
                <a:close/>
              </a:path>
            </a:pathLst>
          </a:custGeom>
          <a:solidFill>
            <a:srgbClr val="91B4C3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7" name="饼形 3"/>
          <p:cNvSpPr/>
          <p:nvPr/>
        </p:nvSpPr>
        <p:spPr>
          <a:xfrm rot="10800000">
            <a:off x="4663440" y="3952704"/>
            <a:ext cx="1249363" cy="1282700"/>
          </a:xfrm>
          <a:custGeom>
            <a:avLst/>
            <a:gdLst/>
            <a:ahLst/>
            <a:cxnLst/>
            <a:rect l="l" t="t" r="r" b="b"/>
            <a:pathLst>
              <a:path w="939558" h="2732921">
                <a:moveTo>
                  <a:pt x="469574" y="2732900"/>
                </a:moveTo>
                <a:cubicBezTo>
                  <a:pt x="366411" y="2728370"/>
                  <a:pt x="263486" y="2011705"/>
                  <a:pt x="238155" y="586285"/>
                </a:cubicBezTo>
                <a:lnTo>
                  <a:pt x="238030" y="586285"/>
                </a:lnTo>
                <a:lnTo>
                  <a:pt x="237908" y="586285"/>
                </a:lnTo>
                <a:lnTo>
                  <a:pt x="237908" y="583478"/>
                </a:lnTo>
                <a:cubicBezTo>
                  <a:pt x="236491" y="260766"/>
                  <a:pt x="130614" y="401"/>
                  <a:pt x="243" y="401"/>
                </a:cubicBezTo>
                <a:lnTo>
                  <a:pt x="0" y="461"/>
                </a:lnTo>
                <a:lnTo>
                  <a:pt x="0" y="0"/>
                </a:lnTo>
                <a:lnTo>
                  <a:pt x="237908" y="0"/>
                </a:lnTo>
                <a:lnTo>
                  <a:pt x="472303" y="0"/>
                </a:lnTo>
                <a:lnTo>
                  <a:pt x="475816" y="0"/>
                </a:lnTo>
                <a:lnTo>
                  <a:pt x="475816" y="227"/>
                </a:lnTo>
                <a:lnTo>
                  <a:pt x="701650" y="227"/>
                </a:lnTo>
                <a:lnTo>
                  <a:pt x="939558" y="227"/>
                </a:lnTo>
                <a:lnTo>
                  <a:pt x="939558" y="689"/>
                </a:lnTo>
                <a:lnTo>
                  <a:pt x="939315" y="628"/>
                </a:lnTo>
                <a:cubicBezTo>
                  <a:pt x="814690" y="628"/>
                  <a:pt x="712449" y="238872"/>
                  <a:pt x="703543" y="542189"/>
                </a:cubicBezTo>
                <a:cubicBezTo>
                  <a:pt x="679240" y="2008441"/>
                  <a:pt x="574285" y="2737497"/>
                  <a:pt x="469574" y="2732900"/>
                </a:cubicBezTo>
                <a:close/>
              </a:path>
            </a:pathLst>
          </a:custGeom>
          <a:solidFill>
            <a:srgbClr val="C5A086">
              <a:alpha val="92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8" name="饼形 3"/>
          <p:cNvSpPr/>
          <p:nvPr/>
        </p:nvSpPr>
        <p:spPr>
          <a:xfrm rot="10800000">
            <a:off x="5862638" y="3309766"/>
            <a:ext cx="1249362" cy="1925638"/>
          </a:xfrm>
          <a:custGeom>
            <a:avLst/>
            <a:gdLst/>
            <a:ahLst/>
            <a:cxnLst/>
            <a:rect l="l" t="t" r="r" b="b"/>
            <a:pathLst>
              <a:path w="939558" h="2732921">
                <a:moveTo>
                  <a:pt x="469574" y="2732900"/>
                </a:moveTo>
                <a:cubicBezTo>
                  <a:pt x="366411" y="2728370"/>
                  <a:pt x="263486" y="2011705"/>
                  <a:pt x="238155" y="586285"/>
                </a:cubicBezTo>
                <a:lnTo>
                  <a:pt x="238030" y="586285"/>
                </a:lnTo>
                <a:lnTo>
                  <a:pt x="237908" y="586285"/>
                </a:lnTo>
                <a:lnTo>
                  <a:pt x="237908" y="583478"/>
                </a:lnTo>
                <a:cubicBezTo>
                  <a:pt x="236491" y="260766"/>
                  <a:pt x="130614" y="401"/>
                  <a:pt x="243" y="401"/>
                </a:cubicBezTo>
                <a:lnTo>
                  <a:pt x="0" y="461"/>
                </a:lnTo>
                <a:lnTo>
                  <a:pt x="0" y="0"/>
                </a:lnTo>
                <a:lnTo>
                  <a:pt x="237908" y="0"/>
                </a:lnTo>
                <a:lnTo>
                  <a:pt x="472303" y="0"/>
                </a:lnTo>
                <a:lnTo>
                  <a:pt x="475816" y="0"/>
                </a:lnTo>
                <a:lnTo>
                  <a:pt x="475816" y="227"/>
                </a:lnTo>
                <a:lnTo>
                  <a:pt x="701650" y="227"/>
                </a:lnTo>
                <a:lnTo>
                  <a:pt x="939558" y="227"/>
                </a:lnTo>
                <a:lnTo>
                  <a:pt x="939558" y="689"/>
                </a:lnTo>
                <a:lnTo>
                  <a:pt x="939315" y="628"/>
                </a:lnTo>
                <a:cubicBezTo>
                  <a:pt x="814690" y="628"/>
                  <a:pt x="712449" y="238872"/>
                  <a:pt x="703543" y="542189"/>
                </a:cubicBezTo>
                <a:cubicBezTo>
                  <a:pt x="679240" y="2008441"/>
                  <a:pt x="574285" y="2737497"/>
                  <a:pt x="469574" y="2732900"/>
                </a:cubicBezTo>
                <a:close/>
              </a:path>
            </a:pathLst>
          </a:custGeom>
          <a:solidFill>
            <a:srgbClr val="2E4A4E">
              <a:alpha val="62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9" name="饼形 3"/>
          <p:cNvSpPr/>
          <p:nvPr/>
        </p:nvSpPr>
        <p:spPr>
          <a:xfrm rot="10800000">
            <a:off x="7061200" y="2954166"/>
            <a:ext cx="1247775" cy="2281238"/>
          </a:xfrm>
          <a:custGeom>
            <a:avLst/>
            <a:gdLst/>
            <a:ahLst/>
            <a:cxnLst/>
            <a:rect l="l" t="t" r="r" b="b"/>
            <a:pathLst>
              <a:path w="939558" h="2732921">
                <a:moveTo>
                  <a:pt x="469574" y="2732900"/>
                </a:moveTo>
                <a:cubicBezTo>
                  <a:pt x="366411" y="2728370"/>
                  <a:pt x="263486" y="2011705"/>
                  <a:pt x="238155" y="586285"/>
                </a:cubicBezTo>
                <a:lnTo>
                  <a:pt x="238030" y="586285"/>
                </a:lnTo>
                <a:lnTo>
                  <a:pt x="237908" y="586285"/>
                </a:lnTo>
                <a:lnTo>
                  <a:pt x="237908" y="583478"/>
                </a:lnTo>
                <a:cubicBezTo>
                  <a:pt x="236491" y="260766"/>
                  <a:pt x="130614" y="401"/>
                  <a:pt x="243" y="401"/>
                </a:cubicBezTo>
                <a:lnTo>
                  <a:pt x="0" y="461"/>
                </a:lnTo>
                <a:lnTo>
                  <a:pt x="0" y="0"/>
                </a:lnTo>
                <a:lnTo>
                  <a:pt x="237908" y="0"/>
                </a:lnTo>
                <a:lnTo>
                  <a:pt x="472303" y="0"/>
                </a:lnTo>
                <a:lnTo>
                  <a:pt x="475816" y="0"/>
                </a:lnTo>
                <a:lnTo>
                  <a:pt x="475816" y="227"/>
                </a:lnTo>
                <a:lnTo>
                  <a:pt x="701650" y="227"/>
                </a:lnTo>
                <a:lnTo>
                  <a:pt x="939558" y="227"/>
                </a:lnTo>
                <a:lnTo>
                  <a:pt x="939558" y="689"/>
                </a:lnTo>
                <a:lnTo>
                  <a:pt x="939315" y="628"/>
                </a:lnTo>
                <a:cubicBezTo>
                  <a:pt x="814690" y="628"/>
                  <a:pt x="712449" y="238872"/>
                  <a:pt x="703543" y="542189"/>
                </a:cubicBezTo>
                <a:cubicBezTo>
                  <a:pt x="679240" y="2008441"/>
                  <a:pt x="574285" y="2737497"/>
                  <a:pt x="469574" y="2732900"/>
                </a:cubicBezTo>
                <a:close/>
              </a:path>
            </a:pathLst>
          </a:custGeom>
          <a:solidFill>
            <a:srgbClr val="BA764F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0" name="饼形 3"/>
          <p:cNvSpPr/>
          <p:nvPr/>
        </p:nvSpPr>
        <p:spPr>
          <a:xfrm rot="10800000">
            <a:off x="8243888" y="2025479"/>
            <a:ext cx="1249362" cy="3211512"/>
          </a:xfrm>
          <a:custGeom>
            <a:avLst/>
            <a:gdLst/>
            <a:ahLst/>
            <a:cxnLst/>
            <a:rect l="l" t="t" r="r" b="b"/>
            <a:pathLst>
              <a:path w="939558" h="2732921">
                <a:moveTo>
                  <a:pt x="469574" y="2732900"/>
                </a:moveTo>
                <a:cubicBezTo>
                  <a:pt x="366411" y="2728370"/>
                  <a:pt x="263486" y="2011705"/>
                  <a:pt x="238155" y="586285"/>
                </a:cubicBezTo>
                <a:lnTo>
                  <a:pt x="238030" y="586285"/>
                </a:lnTo>
                <a:lnTo>
                  <a:pt x="237908" y="586285"/>
                </a:lnTo>
                <a:lnTo>
                  <a:pt x="237908" y="583478"/>
                </a:lnTo>
                <a:cubicBezTo>
                  <a:pt x="236491" y="260766"/>
                  <a:pt x="130614" y="401"/>
                  <a:pt x="243" y="401"/>
                </a:cubicBezTo>
                <a:lnTo>
                  <a:pt x="0" y="461"/>
                </a:lnTo>
                <a:lnTo>
                  <a:pt x="0" y="0"/>
                </a:lnTo>
                <a:lnTo>
                  <a:pt x="237908" y="0"/>
                </a:lnTo>
                <a:lnTo>
                  <a:pt x="472303" y="0"/>
                </a:lnTo>
                <a:lnTo>
                  <a:pt x="475816" y="0"/>
                </a:lnTo>
                <a:lnTo>
                  <a:pt x="475816" y="227"/>
                </a:lnTo>
                <a:lnTo>
                  <a:pt x="701650" y="227"/>
                </a:lnTo>
                <a:lnTo>
                  <a:pt x="939558" y="227"/>
                </a:lnTo>
                <a:lnTo>
                  <a:pt x="939558" y="689"/>
                </a:lnTo>
                <a:lnTo>
                  <a:pt x="939315" y="628"/>
                </a:lnTo>
                <a:cubicBezTo>
                  <a:pt x="814690" y="628"/>
                  <a:pt x="712449" y="238872"/>
                  <a:pt x="703543" y="542189"/>
                </a:cubicBezTo>
                <a:cubicBezTo>
                  <a:pt x="679240" y="2008441"/>
                  <a:pt x="574285" y="2737497"/>
                  <a:pt x="469574" y="2732900"/>
                </a:cubicBezTo>
                <a:close/>
              </a:path>
            </a:pathLst>
          </a:custGeom>
          <a:solidFill>
            <a:srgbClr val="C5A086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1" name="三十二角星 30"/>
          <p:cNvSpPr/>
          <p:nvPr/>
        </p:nvSpPr>
        <p:spPr>
          <a:xfrm>
            <a:off x="2608263" y="4273379"/>
            <a:ext cx="488950" cy="487362"/>
          </a:xfrm>
          <a:prstGeom prst="star32">
            <a:avLst/>
          </a:prstGeom>
          <a:solidFill>
            <a:srgbClr val="BA764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2" name="三十二角星 31"/>
          <p:cNvSpPr/>
          <p:nvPr/>
        </p:nvSpPr>
        <p:spPr>
          <a:xfrm>
            <a:off x="8624888" y="1485729"/>
            <a:ext cx="487362" cy="488950"/>
          </a:xfrm>
          <a:prstGeom prst="star32">
            <a:avLst/>
          </a:prstGeom>
          <a:solidFill>
            <a:srgbClr val="BA764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3" name="文本框 30"/>
          <p:cNvSpPr txBox="1">
            <a:spLocks noChangeArrowheads="1"/>
          </p:cNvSpPr>
          <p:nvPr/>
        </p:nvSpPr>
        <p:spPr bwMode="auto">
          <a:xfrm>
            <a:off x="2208213" y="5724354"/>
            <a:ext cx="1366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思源黑体 CN Normal" panose="020B0400000000000000" charset="-122"/>
                <a:ea typeface="思源黑体 CN Normal" panose="020B0400000000000000" charset="-122"/>
              </a:rPr>
              <a:t>TEXT</a:t>
            </a:r>
          </a:p>
        </p:txBody>
      </p:sp>
      <p:sp>
        <p:nvSpPr>
          <p:cNvPr id="34" name="文本框 31"/>
          <p:cNvSpPr txBox="1">
            <a:spLocks noChangeArrowheads="1"/>
          </p:cNvSpPr>
          <p:nvPr/>
        </p:nvSpPr>
        <p:spPr bwMode="auto">
          <a:xfrm>
            <a:off x="3406775" y="5724354"/>
            <a:ext cx="1366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TEXT</a:t>
            </a:r>
          </a:p>
        </p:txBody>
      </p:sp>
      <p:sp>
        <p:nvSpPr>
          <p:cNvPr id="35" name="文本框 32"/>
          <p:cNvSpPr txBox="1">
            <a:spLocks noChangeArrowheads="1"/>
          </p:cNvSpPr>
          <p:nvPr/>
        </p:nvSpPr>
        <p:spPr bwMode="auto">
          <a:xfrm>
            <a:off x="4603750" y="5724354"/>
            <a:ext cx="1368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思源黑体 CN Normal" panose="020B0400000000000000" charset="-122"/>
                <a:ea typeface="思源黑体 CN Normal" panose="020B0400000000000000" charset="-122"/>
              </a:rPr>
              <a:t>TEXT</a:t>
            </a:r>
          </a:p>
        </p:txBody>
      </p:sp>
      <p:sp>
        <p:nvSpPr>
          <p:cNvPr id="36" name="文本框 33"/>
          <p:cNvSpPr txBox="1">
            <a:spLocks noChangeArrowheads="1"/>
          </p:cNvSpPr>
          <p:nvPr/>
        </p:nvSpPr>
        <p:spPr bwMode="auto">
          <a:xfrm>
            <a:off x="5802313" y="5724354"/>
            <a:ext cx="1368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思源黑体 CN Normal" panose="020B0400000000000000" charset="-122"/>
                <a:ea typeface="思源黑体 CN Normal" panose="020B0400000000000000" charset="-122"/>
              </a:rPr>
              <a:t>TEXT</a:t>
            </a:r>
          </a:p>
        </p:txBody>
      </p:sp>
      <p:sp>
        <p:nvSpPr>
          <p:cNvPr id="37" name="文本框 34"/>
          <p:cNvSpPr txBox="1">
            <a:spLocks noChangeArrowheads="1"/>
          </p:cNvSpPr>
          <p:nvPr/>
        </p:nvSpPr>
        <p:spPr bwMode="auto">
          <a:xfrm>
            <a:off x="7000875" y="5724354"/>
            <a:ext cx="1368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TEXT</a:t>
            </a:r>
          </a:p>
        </p:txBody>
      </p:sp>
      <p:sp>
        <p:nvSpPr>
          <p:cNvPr id="38" name="文本框 35"/>
          <p:cNvSpPr txBox="1">
            <a:spLocks noChangeArrowheads="1"/>
          </p:cNvSpPr>
          <p:nvPr/>
        </p:nvSpPr>
        <p:spPr bwMode="auto">
          <a:xfrm>
            <a:off x="8185150" y="5724354"/>
            <a:ext cx="1366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TEXT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281963" y="211435"/>
            <a:ext cx="1450255" cy="1248353"/>
            <a:chOff x="1089048" y="-256560"/>
            <a:chExt cx="1450255" cy="1248353"/>
          </a:xfrm>
        </p:grpSpPr>
        <p:sp>
          <p:nvSpPr>
            <p:cNvPr id="41" name="椭圆 40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文本框 58"/>
          <p:cNvSpPr txBox="1"/>
          <p:nvPr/>
        </p:nvSpPr>
        <p:spPr>
          <a:xfrm>
            <a:off x="835225" y="530733"/>
            <a:ext cx="23209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latin typeface="思源黑体 CN Medium" panose="020B0600000000000000" charset="-122"/>
                <a:ea typeface="思源黑体 CN Medium" panose="020B0600000000000000" charset="-122"/>
              </a:rPr>
              <a:t>下一步工作计划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7171055" y="1107440"/>
            <a:ext cx="301625" cy="301625"/>
          </a:xfrm>
          <a:prstGeom prst="ellipse">
            <a:avLst/>
          </a:prstGeom>
          <a:solidFill>
            <a:srgbClr val="D9D5CA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117965" y="2513330"/>
            <a:ext cx="748665" cy="748665"/>
          </a:xfrm>
          <a:prstGeom prst="ellipse">
            <a:avLst/>
          </a:prstGeom>
          <a:solidFill>
            <a:srgbClr val="8BB6CB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442845" y="1409065"/>
            <a:ext cx="939165" cy="939165"/>
          </a:xfrm>
          <a:prstGeom prst="ellipse">
            <a:avLst/>
          </a:prstGeom>
          <a:solidFill>
            <a:srgbClr val="BA764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151630" y="4824730"/>
            <a:ext cx="532765" cy="532765"/>
          </a:xfrm>
          <a:prstGeom prst="ellipse">
            <a:avLst/>
          </a:prstGeom>
          <a:solidFill>
            <a:srgbClr val="2E4A4E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1426383" y="2513235"/>
            <a:ext cx="228245" cy="228245"/>
          </a:xfrm>
          <a:prstGeom prst="ellipse">
            <a:avLst/>
          </a:prstGeom>
          <a:solidFill>
            <a:srgbClr val="8BB6CB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699537" y="2001061"/>
            <a:ext cx="93232" cy="93232"/>
          </a:xfrm>
          <a:prstGeom prst="ellipse">
            <a:avLst/>
          </a:prstGeom>
          <a:solidFill>
            <a:srgbClr val="C5A086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28475" y="2681248"/>
            <a:ext cx="93232" cy="93232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10165617" y="1539398"/>
            <a:ext cx="228245" cy="228245"/>
          </a:xfrm>
          <a:prstGeom prst="ellipse">
            <a:avLst/>
          </a:prstGeom>
          <a:solidFill>
            <a:srgbClr val="2E4A4E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 flipV="1">
            <a:off x="11701780" y="2606675"/>
            <a:ext cx="93345" cy="93345"/>
          </a:xfrm>
          <a:prstGeom prst="ellipse">
            <a:avLst/>
          </a:prstGeom>
          <a:solidFill>
            <a:srgbClr val="D9D5CA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 flipV="1">
            <a:off x="10941685" y="2513330"/>
            <a:ext cx="93345" cy="93345"/>
          </a:xfrm>
          <a:prstGeom prst="ellipse">
            <a:avLst/>
          </a:prstGeom>
          <a:solidFill>
            <a:srgbClr val="BA764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1"/>
          <p:cNvSpPr/>
          <p:nvPr/>
        </p:nvSpPr>
        <p:spPr bwMode="auto">
          <a:xfrm>
            <a:off x="2443047" y="2782542"/>
            <a:ext cx="7036435" cy="68008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cap="small" dirty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THANKS FOR YOUR COMING</a:t>
            </a:r>
          </a:p>
        </p:txBody>
      </p:sp>
      <p:sp>
        <p:nvSpPr>
          <p:cNvPr id="35" name="文本框 12"/>
          <p:cNvSpPr txBox="1"/>
          <p:nvPr/>
        </p:nvSpPr>
        <p:spPr>
          <a:xfrm>
            <a:off x="1654628" y="3430231"/>
            <a:ext cx="859572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Morbi dignissim nisl in diam sagittis, id dapibus nulla pretium. Sed vitae quam metus. Etiam fermentum turpis vel lectus dignissim consectetur. </a:t>
            </a:r>
          </a:p>
        </p:txBody>
      </p:sp>
      <p:sp>
        <p:nvSpPr>
          <p:cNvPr id="2" name="椭圆 1"/>
          <p:cNvSpPr/>
          <p:nvPr/>
        </p:nvSpPr>
        <p:spPr>
          <a:xfrm>
            <a:off x="9591040" y="2893695"/>
            <a:ext cx="457200" cy="4572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27170" y="4902835"/>
            <a:ext cx="568960" cy="56896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717440" y="5694571"/>
            <a:ext cx="330428" cy="330428"/>
          </a:xfrm>
          <a:prstGeom prst="ellipse">
            <a:avLst/>
          </a:prstGeom>
          <a:solidFill>
            <a:srgbClr val="C5A086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47290" y="1598930"/>
            <a:ext cx="813435" cy="81343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08189" y="2494108"/>
            <a:ext cx="2000422" cy="2000422"/>
          </a:xfrm>
          <a:prstGeom prst="ellipse">
            <a:avLst/>
          </a:prstGeom>
          <a:solidFill>
            <a:srgbClr val="8BB6C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766589" y="2494108"/>
            <a:ext cx="2000422" cy="2000422"/>
          </a:xfrm>
          <a:prstGeom prst="ellipse">
            <a:avLst/>
          </a:prstGeom>
          <a:solidFill>
            <a:srgbClr val="BA764F">
              <a:alpha val="4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083390" y="2494108"/>
            <a:ext cx="2000422" cy="2000422"/>
          </a:xfrm>
          <a:prstGeom prst="ellipse">
            <a:avLst/>
          </a:prstGeom>
          <a:solidFill>
            <a:srgbClr val="C5A086">
              <a:alpha val="4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424989" y="2494108"/>
            <a:ext cx="2000422" cy="2000422"/>
          </a:xfrm>
          <a:prstGeom prst="ellipse">
            <a:avLst/>
          </a:prstGeom>
          <a:solidFill>
            <a:srgbClr val="2E4A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" y="778417"/>
            <a:ext cx="12191998" cy="646331"/>
          </a:xfrm>
          <a:prstGeom prst="rect">
            <a:avLst/>
          </a:prstGeom>
          <a:solidFill>
            <a:srgbClr val="BA764F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58"/>
          <p:cNvSpPr txBox="1"/>
          <p:nvPr/>
        </p:nvSpPr>
        <p:spPr>
          <a:xfrm>
            <a:off x="767747" y="4673661"/>
            <a:ext cx="2802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ea typeface="思源黑体 CN Normal" panose="020B0400000000000000" charset="-122"/>
              </a:rPr>
              <a:t>Facial Landmarks Extraction</a:t>
            </a:r>
            <a:endParaRPr lang="zh-CN" altLang="zh-CN" sz="2400" b="1" dirty="0">
              <a:ea typeface="思源黑体 CN Normal" panose="020B0400000000000000" charset="-122"/>
            </a:endParaRPr>
          </a:p>
          <a:p>
            <a:pPr algn="ctr"/>
            <a:endParaRPr lang="zh-CN" altLang="en-US" sz="2400" b="1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9" name="文本框 58"/>
          <p:cNvSpPr txBox="1"/>
          <p:nvPr/>
        </p:nvSpPr>
        <p:spPr>
          <a:xfrm>
            <a:off x="3751138" y="4719828"/>
            <a:ext cx="2015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思源黑体 CN Normal" panose="020B0400000000000000" charset="-122"/>
                <a:ea typeface="思源黑体 CN Normal" panose="020B0400000000000000" charset="-122"/>
              </a:rPr>
              <a:t>市场数据分析</a:t>
            </a:r>
          </a:p>
        </p:txBody>
      </p:sp>
      <p:sp>
        <p:nvSpPr>
          <p:cNvPr id="11" name="文本框 58"/>
          <p:cNvSpPr txBox="1"/>
          <p:nvPr/>
        </p:nvSpPr>
        <p:spPr>
          <a:xfrm>
            <a:off x="8914050" y="4719828"/>
            <a:ext cx="23209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思源黑体 CN Normal" panose="020B0400000000000000" charset="-122"/>
                <a:ea typeface="思源黑体 CN Normal" panose="020B0400000000000000" charset="-122"/>
              </a:rPr>
              <a:t>下一步工作计划</a:t>
            </a:r>
          </a:p>
        </p:txBody>
      </p:sp>
      <p:sp>
        <p:nvSpPr>
          <p:cNvPr id="6" name="文本框 58">
            <a:extLst>
              <a:ext uri="{FF2B5EF4-FFF2-40B4-BE49-F238E27FC236}">
                <a16:creationId xmlns:a16="http://schemas.microsoft.com/office/drawing/2014/main" id="{2DFA6BD9-EA32-660B-B68E-02345482CA3F}"/>
              </a:ext>
            </a:extLst>
          </p:cNvPr>
          <p:cNvSpPr txBox="1"/>
          <p:nvPr/>
        </p:nvSpPr>
        <p:spPr>
          <a:xfrm>
            <a:off x="6024126" y="4719828"/>
            <a:ext cx="2802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ea typeface="思源黑体 CN Normal" panose="020B0400000000000000" charset="-122"/>
              </a:rPr>
              <a:t>Video Face Swapping</a:t>
            </a:r>
            <a:endParaRPr lang="zh-CN" altLang="zh-CN" sz="2400" b="1" dirty="0">
              <a:ea typeface="思源黑体 CN Normal" panose="020B0400000000000000" charset="-122"/>
            </a:endParaRPr>
          </a:p>
          <a:p>
            <a:pPr algn="ctr"/>
            <a:endParaRPr lang="zh-CN" altLang="en-US" sz="2400" b="1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-19050" y="0"/>
            <a:ext cx="2362200" cy="2362200"/>
          </a:xfrm>
          <a:prstGeom prst="ellipse">
            <a:avLst/>
          </a:prstGeom>
          <a:solidFill>
            <a:srgbClr val="D9D5CA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1805305" y="-1043305"/>
            <a:ext cx="3124200" cy="3124200"/>
          </a:xfrm>
          <a:prstGeom prst="ellipse">
            <a:avLst/>
          </a:prstGeom>
          <a:solidFill>
            <a:srgbClr val="8BB6CB">
              <a:alpha val="8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85775" y="1920240"/>
            <a:ext cx="1562100" cy="1562100"/>
          </a:xfrm>
          <a:prstGeom prst="ellipse">
            <a:avLst/>
          </a:prstGeom>
          <a:solidFill>
            <a:srgbClr val="C5A086">
              <a:alpha val="83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flipV="1">
            <a:off x="10454640" y="3246120"/>
            <a:ext cx="2362200" cy="2362200"/>
          </a:xfrm>
          <a:prstGeom prst="ellipse">
            <a:avLst/>
          </a:prstGeom>
          <a:solidFill>
            <a:srgbClr val="C5A086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flipV="1">
            <a:off x="9490710" y="4629785"/>
            <a:ext cx="3124200" cy="3124200"/>
          </a:xfrm>
          <a:prstGeom prst="ellipse">
            <a:avLst/>
          </a:prstGeom>
          <a:solidFill>
            <a:srgbClr val="BA764F">
              <a:alpha val="91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flipV="1">
            <a:off x="8649970" y="4704080"/>
            <a:ext cx="1235710" cy="1235710"/>
          </a:xfrm>
          <a:prstGeom prst="ellipse">
            <a:avLst/>
          </a:prstGeom>
          <a:solidFill>
            <a:srgbClr val="2E4A4E">
              <a:alpha val="82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0246802" y="4036811"/>
            <a:ext cx="2569540" cy="256954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1528003" y="116"/>
            <a:ext cx="2569540" cy="256954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843270" y="1469390"/>
            <a:ext cx="2012950" cy="2012950"/>
          </a:xfrm>
          <a:prstGeom prst="ellipse">
            <a:avLst/>
          </a:prstGeom>
          <a:solidFill>
            <a:srgbClr val="BA764F">
              <a:alpha val="62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250159" y="2190818"/>
            <a:ext cx="3181497" cy="2180933"/>
          </a:xfrm>
          <a:custGeom>
            <a:avLst/>
            <a:gdLst/>
            <a:ahLst/>
            <a:cxnLst/>
            <a:rect l="l" t="t" r="r" b="b"/>
            <a:pathLst>
              <a:path w="3181497" h="2180933">
                <a:moveTo>
                  <a:pt x="416726" y="1561313"/>
                </a:moveTo>
                <a:cubicBezTo>
                  <a:pt x="360660" y="1562737"/>
                  <a:pt x="313931" y="1582309"/>
                  <a:pt x="276539" y="1620027"/>
                </a:cubicBezTo>
                <a:cubicBezTo>
                  <a:pt x="239147" y="1657745"/>
                  <a:pt x="219731" y="1705063"/>
                  <a:pt x="218291" y="1761979"/>
                </a:cubicBezTo>
                <a:cubicBezTo>
                  <a:pt x="219731" y="1818404"/>
                  <a:pt x="239147" y="1865582"/>
                  <a:pt x="276539" y="1903510"/>
                </a:cubicBezTo>
                <a:cubicBezTo>
                  <a:pt x="313931" y="1941439"/>
                  <a:pt x="360660" y="1961150"/>
                  <a:pt x="416726" y="1962645"/>
                </a:cubicBezTo>
                <a:cubicBezTo>
                  <a:pt x="473326" y="1961150"/>
                  <a:pt x="520380" y="1941439"/>
                  <a:pt x="557889" y="1903510"/>
                </a:cubicBezTo>
                <a:cubicBezTo>
                  <a:pt x="595398" y="1865581"/>
                  <a:pt x="614861" y="1818404"/>
                  <a:pt x="616278" y="1761979"/>
                </a:cubicBezTo>
                <a:cubicBezTo>
                  <a:pt x="614861" y="1705063"/>
                  <a:pt x="595398" y="1657745"/>
                  <a:pt x="557889" y="1620027"/>
                </a:cubicBezTo>
                <a:cubicBezTo>
                  <a:pt x="520380" y="1582309"/>
                  <a:pt x="473326" y="1562737"/>
                  <a:pt x="416726" y="1561313"/>
                </a:cubicBezTo>
                <a:close/>
                <a:moveTo>
                  <a:pt x="988267" y="1344146"/>
                </a:moveTo>
                <a:lnTo>
                  <a:pt x="1077364" y="1344146"/>
                </a:lnTo>
                <a:lnTo>
                  <a:pt x="1473042" y="1739110"/>
                </a:lnTo>
                <a:lnTo>
                  <a:pt x="1473042" y="1344146"/>
                </a:lnTo>
                <a:lnTo>
                  <a:pt x="1692445" y="1344146"/>
                </a:lnTo>
                <a:lnTo>
                  <a:pt x="1692445" y="2180933"/>
                </a:lnTo>
                <a:lnTo>
                  <a:pt x="1602233" y="2180933"/>
                </a:lnTo>
                <a:lnTo>
                  <a:pt x="1207670" y="1784855"/>
                </a:lnTo>
                <a:lnTo>
                  <a:pt x="1207670" y="2180933"/>
                </a:lnTo>
                <a:lnTo>
                  <a:pt x="988267" y="2180933"/>
                </a:lnTo>
                <a:close/>
                <a:moveTo>
                  <a:pt x="1864567" y="1343024"/>
                </a:moveTo>
                <a:lnTo>
                  <a:pt x="2383750" y="1343024"/>
                </a:lnTo>
                <a:lnTo>
                  <a:pt x="2383750" y="1524537"/>
                </a:lnTo>
                <a:lnTo>
                  <a:pt x="2083970" y="1524537"/>
                </a:lnTo>
                <a:lnTo>
                  <a:pt x="2083970" y="1661750"/>
                </a:lnTo>
                <a:lnTo>
                  <a:pt x="2349202" y="1661750"/>
                </a:lnTo>
                <a:lnTo>
                  <a:pt x="2349202" y="1846605"/>
                </a:lnTo>
                <a:lnTo>
                  <a:pt x="2083970" y="1846605"/>
                </a:lnTo>
                <a:lnTo>
                  <a:pt x="2083970" y="2000535"/>
                </a:lnTo>
                <a:lnTo>
                  <a:pt x="2383750" y="2000535"/>
                </a:lnTo>
                <a:lnTo>
                  <a:pt x="2383750" y="2179819"/>
                </a:lnTo>
                <a:lnTo>
                  <a:pt x="1864567" y="2179819"/>
                </a:lnTo>
                <a:close/>
                <a:moveTo>
                  <a:pt x="416726" y="1343024"/>
                </a:moveTo>
                <a:cubicBezTo>
                  <a:pt x="494523" y="1343917"/>
                  <a:pt x="564816" y="1363045"/>
                  <a:pt x="627604" y="1400409"/>
                </a:cubicBezTo>
                <a:cubicBezTo>
                  <a:pt x="690392" y="1437773"/>
                  <a:pt x="740361" y="1488018"/>
                  <a:pt x="777511" y="1551144"/>
                </a:cubicBezTo>
                <a:cubicBezTo>
                  <a:pt x="814661" y="1614269"/>
                  <a:pt x="833680" y="1684922"/>
                  <a:pt x="834565" y="1763100"/>
                </a:cubicBezTo>
                <a:cubicBezTo>
                  <a:pt x="833680" y="1841246"/>
                  <a:pt x="814661" y="1911702"/>
                  <a:pt x="777511" y="1974468"/>
                </a:cubicBezTo>
                <a:cubicBezTo>
                  <a:pt x="740361" y="2037234"/>
                  <a:pt x="690392" y="2087120"/>
                  <a:pt x="627604" y="2124126"/>
                </a:cubicBezTo>
                <a:cubicBezTo>
                  <a:pt x="564816" y="2161132"/>
                  <a:pt x="494523" y="2180068"/>
                  <a:pt x="416726" y="2180933"/>
                </a:cubicBezTo>
                <a:cubicBezTo>
                  <a:pt x="338943" y="2180068"/>
                  <a:pt x="268747" y="2161132"/>
                  <a:pt x="206138" y="2124126"/>
                </a:cubicBezTo>
                <a:cubicBezTo>
                  <a:pt x="143529" y="2087120"/>
                  <a:pt x="93738" y="2037234"/>
                  <a:pt x="56766" y="1974468"/>
                </a:cubicBezTo>
                <a:cubicBezTo>
                  <a:pt x="19794" y="1911702"/>
                  <a:pt x="872" y="1841246"/>
                  <a:pt x="0" y="1763100"/>
                </a:cubicBezTo>
                <a:cubicBezTo>
                  <a:pt x="872" y="1684922"/>
                  <a:pt x="19794" y="1614269"/>
                  <a:pt x="56766" y="1551144"/>
                </a:cubicBezTo>
                <a:cubicBezTo>
                  <a:pt x="93738" y="1488018"/>
                  <a:pt x="143529" y="1437773"/>
                  <a:pt x="206138" y="1400409"/>
                </a:cubicBezTo>
                <a:cubicBezTo>
                  <a:pt x="268747" y="1363045"/>
                  <a:pt x="338943" y="1343917"/>
                  <a:pt x="416726" y="1343024"/>
                </a:cubicBezTo>
                <a:close/>
                <a:moveTo>
                  <a:pt x="1135664" y="358626"/>
                </a:moveTo>
                <a:lnTo>
                  <a:pt x="1049853" y="542966"/>
                </a:lnTo>
                <a:lnTo>
                  <a:pt x="1220360" y="542966"/>
                </a:lnTo>
                <a:close/>
                <a:moveTo>
                  <a:pt x="1912520" y="185215"/>
                </a:moveTo>
                <a:lnTo>
                  <a:pt x="1912520" y="425094"/>
                </a:lnTo>
                <a:lnTo>
                  <a:pt x="2048553" y="425094"/>
                </a:lnTo>
                <a:cubicBezTo>
                  <a:pt x="2082840" y="424303"/>
                  <a:pt x="2111273" y="412774"/>
                  <a:pt x="2133852" y="390507"/>
                </a:cubicBezTo>
                <a:cubicBezTo>
                  <a:pt x="2156431" y="368239"/>
                  <a:pt x="2168139" y="339974"/>
                  <a:pt x="2168975" y="305712"/>
                </a:cubicBezTo>
                <a:cubicBezTo>
                  <a:pt x="2168139" y="271404"/>
                  <a:pt x="2156431" y="242953"/>
                  <a:pt x="2133852" y="220360"/>
                </a:cubicBezTo>
                <a:cubicBezTo>
                  <a:pt x="2111273" y="197766"/>
                  <a:pt x="2082840" y="186051"/>
                  <a:pt x="2048553" y="185215"/>
                </a:cubicBezTo>
                <a:close/>
                <a:moveTo>
                  <a:pt x="236120" y="184855"/>
                </a:moveTo>
                <a:lnTo>
                  <a:pt x="236120" y="425710"/>
                </a:lnTo>
                <a:lnTo>
                  <a:pt x="372153" y="425710"/>
                </a:lnTo>
                <a:cubicBezTo>
                  <a:pt x="406440" y="424916"/>
                  <a:pt x="434873" y="413340"/>
                  <a:pt x="457453" y="390982"/>
                </a:cubicBezTo>
                <a:cubicBezTo>
                  <a:pt x="480032" y="368624"/>
                  <a:pt x="491740" y="340244"/>
                  <a:pt x="492577" y="305842"/>
                </a:cubicBezTo>
                <a:cubicBezTo>
                  <a:pt x="491740" y="271395"/>
                  <a:pt x="480032" y="242828"/>
                  <a:pt x="457453" y="220143"/>
                </a:cubicBezTo>
                <a:cubicBezTo>
                  <a:pt x="434873" y="197458"/>
                  <a:pt x="406440" y="185695"/>
                  <a:pt x="372153" y="184855"/>
                </a:cubicBezTo>
                <a:close/>
                <a:moveTo>
                  <a:pt x="2523011" y="0"/>
                </a:moveTo>
                <a:lnTo>
                  <a:pt x="3181497" y="0"/>
                </a:lnTo>
                <a:lnTo>
                  <a:pt x="3181497" y="218288"/>
                </a:lnTo>
                <a:lnTo>
                  <a:pt x="2959728" y="218288"/>
                </a:lnTo>
                <a:lnTo>
                  <a:pt x="2959728" y="836793"/>
                </a:lnTo>
                <a:lnTo>
                  <a:pt x="2740324" y="836793"/>
                </a:lnTo>
                <a:lnTo>
                  <a:pt x="2740324" y="218288"/>
                </a:lnTo>
                <a:lnTo>
                  <a:pt x="2523011" y="218288"/>
                </a:lnTo>
                <a:close/>
                <a:moveTo>
                  <a:pt x="1693117" y="0"/>
                </a:moveTo>
                <a:lnTo>
                  <a:pt x="2045208" y="0"/>
                </a:lnTo>
                <a:cubicBezTo>
                  <a:pt x="2102342" y="661"/>
                  <a:pt x="2154017" y="14711"/>
                  <a:pt x="2200233" y="42150"/>
                </a:cubicBezTo>
                <a:cubicBezTo>
                  <a:pt x="2246449" y="69590"/>
                  <a:pt x="2283252" y="106451"/>
                  <a:pt x="2310643" y="152733"/>
                </a:cubicBezTo>
                <a:cubicBezTo>
                  <a:pt x="2338034" y="199016"/>
                  <a:pt x="2352058" y="250753"/>
                  <a:pt x="2352717" y="307943"/>
                </a:cubicBezTo>
                <a:cubicBezTo>
                  <a:pt x="2352346" y="352898"/>
                  <a:pt x="2343344" y="394644"/>
                  <a:pt x="2325713" y="433183"/>
                </a:cubicBezTo>
                <a:cubicBezTo>
                  <a:pt x="2308081" y="471722"/>
                  <a:pt x="2284047" y="505100"/>
                  <a:pt x="2253609" y="533318"/>
                </a:cubicBezTo>
                <a:lnTo>
                  <a:pt x="2430727" y="836793"/>
                </a:lnTo>
                <a:lnTo>
                  <a:pt x="2177886" y="836793"/>
                </a:lnTo>
                <a:lnTo>
                  <a:pt x="2048553" y="614766"/>
                </a:lnTo>
                <a:lnTo>
                  <a:pt x="1912520" y="614766"/>
                </a:lnTo>
                <a:lnTo>
                  <a:pt x="1912520" y="836793"/>
                </a:lnTo>
                <a:lnTo>
                  <a:pt x="1693117" y="836793"/>
                </a:lnTo>
                <a:close/>
                <a:moveTo>
                  <a:pt x="1084400" y="0"/>
                </a:moveTo>
                <a:lnTo>
                  <a:pt x="1183584" y="0"/>
                </a:lnTo>
                <a:lnTo>
                  <a:pt x="1576976" y="837908"/>
                </a:lnTo>
                <a:lnTo>
                  <a:pt x="1357434" y="837908"/>
                </a:lnTo>
                <a:lnTo>
                  <a:pt x="1306171" y="728424"/>
                </a:lnTo>
                <a:lnTo>
                  <a:pt x="964042" y="728424"/>
                </a:lnTo>
                <a:lnTo>
                  <a:pt x="913893" y="837908"/>
                </a:lnTo>
                <a:lnTo>
                  <a:pt x="694351" y="837908"/>
                </a:lnTo>
                <a:close/>
                <a:moveTo>
                  <a:pt x="16717" y="0"/>
                </a:moveTo>
                <a:lnTo>
                  <a:pt x="368808" y="0"/>
                </a:lnTo>
                <a:cubicBezTo>
                  <a:pt x="425942" y="655"/>
                  <a:pt x="477617" y="14687"/>
                  <a:pt x="523833" y="42096"/>
                </a:cubicBezTo>
                <a:cubicBezTo>
                  <a:pt x="570049" y="69504"/>
                  <a:pt x="606852" y="106357"/>
                  <a:pt x="634243" y="152654"/>
                </a:cubicBezTo>
                <a:cubicBezTo>
                  <a:pt x="661634" y="198952"/>
                  <a:pt x="675659" y="250761"/>
                  <a:pt x="676318" y="308083"/>
                </a:cubicBezTo>
                <a:cubicBezTo>
                  <a:pt x="675652" y="365030"/>
                  <a:pt x="661764" y="416571"/>
                  <a:pt x="634656" y="462706"/>
                </a:cubicBezTo>
                <a:cubicBezTo>
                  <a:pt x="607547" y="508841"/>
                  <a:pt x="571211" y="545596"/>
                  <a:pt x="525649" y="572969"/>
                </a:cubicBezTo>
                <a:cubicBezTo>
                  <a:pt x="480087" y="600343"/>
                  <a:pt x="429293" y="614361"/>
                  <a:pt x="373268" y="615024"/>
                </a:cubicBezTo>
                <a:lnTo>
                  <a:pt x="236120" y="615024"/>
                </a:lnTo>
                <a:lnTo>
                  <a:pt x="236120" y="836793"/>
                </a:lnTo>
                <a:lnTo>
                  <a:pt x="16717" y="83679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8"/>
          <p:cNvSpPr txBox="1"/>
          <p:nvPr/>
        </p:nvSpPr>
        <p:spPr>
          <a:xfrm>
            <a:off x="4250159" y="4446046"/>
            <a:ext cx="4701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ea typeface="思源黑体 CN Normal" panose="020B0400000000000000" charset="-122"/>
              </a:rPr>
              <a:t>Facial Landmarks Extraction</a:t>
            </a:r>
            <a:endParaRPr lang="zh-CN" altLang="zh-CN" sz="2800" b="1" dirty="0">
              <a:ea typeface="思源黑体 CN Normal" panose="020B0400000000000000" charset="-122"/>
            </a:endParaRPr>
          </a:p>
          <a:p>
            <a:endParaRPr lang="zh-CN" altLang="en-US" sz="2800" dirty="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963" y="211435"/>
            <a:ext cx="1450255" cy="1248353"/>
            <a:chOff x="1089048" y="-256560"/>
            <a:chExt cx="1450255" cy="1248353"/>
          </a:xfrm>
        </p:grpSpPr>
        <p:sp>
          <p:nvSpPr>
            <p:cNvPr id="3" name="椭圆 2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58"/>
          <p:cNvSpPr txBox="1"/>
          <p:nvPr/>
        </p:nvSpPr>
        <p:spPr>
          <a:xfrm>
            <a:off x="281963" y="420805"/>
            <a:ext cx="48627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b="1" dirty="0">
                <a:ea typeface="思源黑体 CN Normal" panose="020B0400000000000000" charset="-122"/>
              </a:rPr>
              <a:t>Facial Landmarks Extraction</a:t>
            </a:r>
            <a:endParaRPr lang="zh-CN" altLang="zh-CN" sz="2800" b="1" dirty="0">
              <a:ea typeface="思源黑体 CN Normal" panose="020B0400000000000000" charset="-122"/>
            </a:endParaRPr>
          </a:p>
          <a:p>
            <a:pPr algn="ctr"/>
            <a:endParaRPr lang="zh-CN" altLang="en-US" sz="2800" b="1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endParaRPr lang="zh-CN" altLang="en-US" sz="2800" b="1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70315" y="1485943"/>
            <a:ext cx="2015490" cy="557692"/>
          </a:xfrm>
          <a:prstGeom prst="rect">
            <a:avLst/>
          </a:prstGeom>
          <a:solidFill>
            <a:srgbClr val="2E4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2400" dirty="0"/>
              <a:t>Process Flow</a:t>
            </a:r>
          </a:p>
        </p:txBody>
      </p:sp>
      <p:sp>
        <p:nvSpPr>
          <p:cNvPr id="27" name="矩形 26"/>
          <p:cNvSpPr/>
          <p:nvPr/>
        </p:nvSpPr>
        <p:spPr>
          <a:xfrm>
            <a:off x="6835636" y="1460455"/>
            <a:ext cx="1870561" cy="583180"/>
          </a:xfrm>
          <a:prstGeom prst="rect">
            <a:avLst/>
          </a:prstGeom>
          <a:solidFill>
            <a:srgbClr val="BA7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2400" dirty="0" err="1"/>
              <a:t>Pesudo</a:t>
            </a:r>
            <a:r>
              <a:rPr lang="en-US" altLang="zh-CN" sz="2400" dirty="0"/>
              <a:t>-Code</a:t>
            </a:r>
          </a:p>
        </p:txBody>
      </p:sp>
      <p:sp>
        <p:nvSpPr>
          <p:cNvPr id="35" name="矩形 34"/>
          <p:cNvSpPr/>
          <p:nvPr/>
        </p:nvSpPr>
        <p:spPr>
          <a:xfrm>
            <a:off x="835227" y="2151813"/>
            <a:ext cx="4398256" cy="523220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Initialize the facial landmark detector: </a:t>
            </a:r>
            <a:r>
              <a:rPr lang="en-US" altLang="zh-CN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dlib.get_frontal_face_detector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Convert the image to grayscale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Perform face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returns a list of face objects</a:t>
            </a:r>
            <a:endParaRPr lang="zh-CN" altLang="zh-CN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0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Iterate over detected 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Draw a rectangle around the face</a:t>
            </a:r>
            <a:endParaRPr lang="en-US" altLang="zh-CN" sz="18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Predict facial landmarks: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dlib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Iterate over the predicted landmarks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Retrieve the coordinates of the landmark.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Draw a circle at the landmark position on the original image</a:t>
            </a:r>
            <a:endParaRPr lang="en-US" altLang="zh-CN" sz="16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1"/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659168" y="2151813"/>
            <a:ext cx="5442041" cy="34163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detector = </a:t>
            </a:r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</a:rPr>
              <a:t>initialize_facial_landmark_detector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()</a:t>
            </a: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gray =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convert_to_grayscale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(image)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faces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detect_faces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(gray)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for face in faces: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draw_rectangle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(image, face)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landmarks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predict_facial_landmarks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(gray, face)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for landmark in landmarks: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28625" indent="266700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x, y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get_landmark_coordinates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(landmark)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28625" indent="266700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draw_circle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(image, x, y)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28625" indent="266700"/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display_image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(image)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"/>
          <p:cNvGrpSpPr>
            <a:grpSpLocks noChangeAspect="1"/>
          </p:cNvGrpSpPr>
          <p:nvPr/>
        </p:nvGrpSpPr>
        <p:grpSpPr>
          <a:xfrm>
            <a:off x="1405194" y="2255757"/>
            <a:ext cx="10753725" cy="2916324"/>
            <a:chOff x="719138" y="2564904"/>
            <a:chExt cx="10753725" cy="2916324"/>
          </a:xfrm>
        </p:grpSpPr>
        <p:sp>
          <p:nvSpPr>
            <p:cNvPr id="6" name="矩形 5"/>
            <p:cNvSpPr/>
            <p:nvPr/>
          </p:nvSpPr>
          <p:spPr>
            <a:xfrm>
              <a:off x="719138" y="2564904"/>
              <a:ext cx="10753725" cy="2808312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prstDash val="dash"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椭圆 6"/>
            <p:cNvSpPr/>
            <p:nvPr/>
          </p:nvSpPr>
          <p:spPr>
            <a:xfrm>
              <a:off x="5987987" y="5265204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流程图: 决策 8"/>
            <p:cNvSpPr/>
            <p:nvPr/>
          </p:nvSpPr>
          <p:spPr>
            <a:xfrm>
              <a:off x="10488488" y="4581128"/>
              <a:ext cx="72008" cy="432662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流程图: 决策 9"/>
            <p:cNvSpPr/>
            <p:nvPr/>
          </p:nvSpPr>
          <p:spPr>
            <a:xfrm rot="16200000">
              <a:off x="10488488" y="4581128"/>
              <a:ext cx="72008" cy="432662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1963" y="211435"/>
            <a:ext cx="1450255" cy="1248353"/>
            <a:chOff x="1089048" y="-256560"/>
            <a:chExt cx="1450255" cy="1248353"/>
          </a:xfrm>
        </p:grpSpPr>
        <p:sp>
          <p:nvSpPr>
            <p:cNvPr id="46" name="椭圆 45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0A873373-A416-61D3-AE32-DE255349C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700359"/>
              </p:ext>
            </p:extLst>
          </p:nvPr>
        </p:nvGraphicFramePr>
        <p:xfrm>
          <a:off x="2057879" y="1449431"/>
          <a:ext cx="7747601" cy="4877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1265">
                  <a:extLst>
                    <a:ext uri="{9D8B030D-6E8A-4147-A177-3AD203B41FA5}">
                      <a16:colId xmlns:a16="http://schemas.microsoft.com/office/drawing/2014/main" val="93589826"/>
                    </a:ext>
                  </a:extLst>
                </a:gridCol>
                <a:gridCol w="2182112">
                  <a:extLst>
                    <a:ext uri="{9D8B030D-6E8A-4147-A177-3AD203B41FA5}">
                      <a16:colId xmlns:a16="http://schemas.microsoft.com/office/drawing/2014/main" val="3428605602"/>
                    </a:ext>
                  </a:extLst>
                </a:gridCol>
                <a:gridCol w="2182112">
                  <a:extLst>
                    <a:ext uri="{9D8B030D-6E8A-4147-A177-3AD203B41FA5}">
                      <a16:colId xmlns:a16="http://schemas.microsoft.com/office/drawing/2014/main" val="1432031255"/>
                    </a:ext>
                  </a:extLst>
                </a:gridCol>
                <a:gridCol w="2182112">
                  <a:extLst>
                    <a:ext uri="{9D8B030D-6E8A-4147-A177-3AD203B41FA5}">
                      <a16:colId xmlns:a16="http://schemas.microsoft.com/office/drawing/2014/main" val="1111344520"/>
                    </a:ext>
                  </a:extLst>
                </a:gridCol>
              </a:tblGrid>
              <a:tr h="24280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Original 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106727"/>
                  </a:ext>
                </a:extLst>
              </a:tr>
              <a:tr h="24498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781921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D16E9784-9271-9570-FF79-7B026F6F4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635" y="1459154"/>
            <a:ext cx="1806390" cy="2443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6920014-15B7-D359-E67C-05B297585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803" y="1440578"/>
            <a:ext cx="1872791" cy="2447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91564D9-41C3-AAA1-EAFD-632B458D2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539" y="1449431"/>
            <a:ext cx="1872791" cy="2447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A969AEE-288B-3D68-55C7-E3FA8F91EC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444" y="3872357"/>
            <a:ext cx="1921035" cy="2508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E6BF79D-A801-163D-C056-42C8FA68CA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98" y="3872357"/>
            <a:ext cx="1921035" cy="2509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603E650-79F4-C1CF-5CCB-FFF3F3E698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394" y="3888349"/>
            <a:ext cx="1921034" cy="2509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文本框 58">
            <a:extLst>
              <a:ext uri="{FF2B5EF4-FFF2-40B4-BE49-F238E27FC236}">
                <a16:creationId xmlns:a16="http://schemas.microsoft.com/office/drawing/2014/main" id="{3875629F-0944-5252-1FCC-A5A342DA0949}"/>
              </a:ext>
            </a:extLst>
          </p:cNvPr>
          <p:cNvSpPr txBox="1"/>
          <p:nvPr/>
        </p:nvSpPr>
        <p:spPr>
          <a:xfrm>
            <a:off x="281963" y="420805"/>
            <a:ext cx="48627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b="1" dirty="0">
                <a:ea typeface="思源黑体 CN Normal" panose="020B0400000000000000" charset="-122"/>
              </a:rPr>
              <a:t>Facial Landmarks Extraction</a:t>
            </a:r>
            <a:endParaRPr lang="zh-CN" altLang="zh-CN" sz="2800" b="1" dirty="0">
              <a:ea typeface="思源黑体 CN Normal" panose="020B0400000000000000" charset="-122"/>
            </a:endParaRPr>
          </a:p>
          <a:p>
            <a:pPr algn="ctr"/>
            <a:endParaRPr lang="zh-CN" altLang="en-US" sz="2800" b="1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endParaRPr lang="zh-CN" altLang="en-US" sz="2800" b="1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F8B78BE-A2F2-C53D-B27F-16B859610A1C}"/>
              </a:ext>
            </a:extLst>
          </p:cNvPr>
          <p:cNvGrpSpPr/>
          <p:nvPr/>
        </p:nvGrpSpPr>
        <p:grpSpPr>
          <a:xfrm>
            <a:off x="281963" y="211435"/>
            <a:ext cx="1450255" cy="1248353"/>
            <a:chOff x="1089048" y="-256560"/>
            <a:chExt cx="1450255" cy="1248353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423D7E8C-BD48-6A36-87DD-00EB68C23D6E}"/>
                </a:ext>
              </a:extLst>
            </p:cNvPr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1521510-B31F-6367-B093-4C75AEABCE85}"/>
                </a:ext>
              </a:extLst>
            </p:cNvPr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FB78943-1018-2D8A-E878-17053D14D729}"/>
                </a:ext>
              </a:extLst>
            </p:cNvPr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E3D7617-F36D-DF0C-1057-4D12909C6B02}"/>
                </a:ext>
              </a:extLst>
            </p:cNvPr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C071E90-44F4-A006-0BF4-AE1FA1C9BB1E}"/>
                </a:ext>
              </a:extLst>
            </p:cNvPr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8">
            <a:extLst>
              <a:ext uri="{FF2B5EF4-FFF2-40B4-BE49-F238E27FC236}">
                <a16:creationId xmlns:a16="http://schemas.microsoft.com/office/drawing/2014/main" id="{F6BBC2BA-3DA5-FC48-A492-32AB7B2D62F8}"/>
              </a:ext>
            </a:extLst>
          </p:cNvPr>
          <p:cNvSpPr txBox="1"/>
          <p:nvPr/>
        </p:nvSpPr>
        <p:spPr>
          <a:xfrm>
            <a:off x="58382" y="401907"/>
            <a:ext cx="75974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b="1" dirty="0">
                <a:ea typeface="思源黑体 CN Normal" panose="020B0400000000000000" charset="-122"/>
              </a:rPr>
              <a:t>Align Faces with a Procrustes Analysis</a:t>
            </a:r>
            <a:endParaRPr lang="zh-CN" altLang="zh-CN" sz="2800" b="1" dirty="0">
              <a:ea typeface="思源黑体 CN Normal" panose="020B0400000000000000" charset="-122"/>
            </a:endParaRPr>
          </a:p>
          <a:p>
            <a:pPr algn="ctr"/>
            <a:endParaRPr lang="zh-CN" altLang="zh-CN" sz="2800" b="1" dirty="0">
              <a:ea typeface="思源黑体 CN Normal" panose="020B0400000000000000" charset="-122"/>
            </a:endParaRPr>
          </a:p>
          <a:p>
            <a:pPr algn="ctr"/>
            <a:endParaRPr lang="zh-CN" altLang="en-US" sz="2800" b="1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endParaRPr lang="zh-CN" altLang="en-US" sz="2800" b="1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D848158-117E-0ED1-0A32-DDD97AD3E4BB}"/>
              </a:ext>
            </a:extLst>
          </p:cNvPr>
          <p:cNvSpPr/>
          <p:nvPr/>
        </p:nvSpPr>
        <p:spPr>
          <a:xfrm>
            <a:off x="2110588" y="1345317"/>
            <a:ext cx="2015490" cy="557692"/>
          </a:xfrm>
          <a:prstGeom prst="rect">
            <a:avLst/>
          </a:prstGeom>
          <a:solidFill>
            <a:srgbClr val="2E4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2400" dirty="0"/>
              <a:t>Process Flow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42DCC7B-5208-6B83-E652-94DC6BCF4CE1}"/>
              </a:ext>
            </a:extLst>
          </p:cNvPr>
          <p:cNvSpPr/>
          <p:nvPr/>
        </p:nvSpPr>
        <p:spPr>
          <a:xfrm>
            <a:off x="10428054" y="1764789"/>
            <a:ext cx="1516084" cy="583180"/>
          </a:xfrm>
          <a:prstGeom prst="rect">
            <a:avLst/>
          </a:prstGeom>
          <a:solidFill>
            <a:srgbClr val="BA7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2000" dirty="0" err="1"/>
              <a:t>Pesudo</a:t>
            </a:r>
            <a:r>
              <a:rPr lang="en-US" altLang="zh-CN" sz="2000" dirty="0"/>
              <a:t>-Code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67491AB-F807-C5C4-4166-7EDF0A082BB4}"/>
              </a:ext>
            </a:extLst>
          </p:cNvPr>
          <p:cNvSpPr/>
          <p:nvPr/>
        </p:nvSpPr>
        <p:spPr>
          <a:xfrm>
            <a:off x="6654958" y="935919"/>
            <a:ext cx="5442041" cy="575542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/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calculate_affine_matrix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(landmarks1, landmarks2):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# </a:t>
            </a:r>
            <a:r>
              <a:rPr lang="en-US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Calculate the mean of the set of points</a:t>
            </a:r>
            <a:endParaRPr lang="zh-CN" altLang="zh-CN" sz="1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c1 = 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calculate_mean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(landmarks1)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c2 = 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calculate_mean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(landmarks2)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# Centralized set of points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landmarks = landmarks1 - c1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landmarks2 = landmarks2 - c2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# </a:t>
            </a:r>
            <a:r>
              <a:rPr lang="en-US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Calculate the standard deviation of the set of points</a:t>
            </a:r>
            <a:endParaRPr lang="zh-CN" altLang="zh-CN" sz="1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s1 = 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calculate_std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(landmarks1)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s2 = 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calculate_std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(landmarks2)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# Normalized point set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landmarks = landmarks1 / s1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landmarks2 = landmarks2 / s2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# </a:t>
            </a:r>
            <a:r>
              <a:rPr lang="en-US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Calculate the eigenvectors and eigenvalues between point sets</a:t>
            </a:r>
            <a:endParaRPr lang="zh-CN" altLang="zh-CN" sz="1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U, S, Vt = 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svd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(transpose(landmarks1) * landmarks2)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# </a:t>
            </a:r>
            <a:r>
              <a:rPr lang="en-US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Computed rotation matrix</a:t>
            </a:r>
            <a:endParaRPr lang="zh-CN" altLang="zh-CN" sz="1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R = transpose(U * Vt)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# </a:t>
            </a:r>
            <a:r>
              <a:rPr lang="en-US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Construct an affine matrix</a:t>
            </a:r>
            <a:endParaRPr lang="zh-CN" altLang="zh-CN" sz="1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affine_matrix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 stack([stack([(s2 / s1) * R, transpose(c2) - (s2 / s1) * R * transpose(c1)]),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[0, 0, 1]])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affine_matrix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FAEA005-1531-2F61-A812-6D5EBA6D8536}"/>
              </a:ext>
            </a:extLst>
          </p:cNvPr>
          <p:cNvSpPr txBox="1"/>
          <p:nvPr/>
        </p:nvSpPr>
        <p:spPr>
          <a:xfrm>
            <a:off x="591222" y="1972467"/>
            <a:ext cx="57512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The affine transformation matrix is a 3x3 matrix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first two rows are the rotation matrix multiplied by the scaling factor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last row is the translation vector used to transform a point from one coordinate system to another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8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72B4D42-0880-6883-C715-0816E4FE481F}"/>
              </a:ext>
            </a:extLst>
          </p:cNvPr>
          <p:cNvSpPr txBox="1"/>
          <p:nvPr/>
        </p:nvSpPr>
        <p:spPr>
          <a:xfrm>
            <a:off x="544181" y="3680627"/>
            <a:ext cx="61107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Translation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calculating the average value,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landmarks are normalized.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Global scaling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calculates the variance of the landmarks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Rotation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Calculate the rotation matrix (R) using Singular Value Decomposition (SVD)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2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 flipV="1">
            <a:off x="7718425" y="2162175"/>
            <a:ext cx="5615940" cy="5615940"/>
          </a:xfrm>
          <a:prstGeom prst="ellipse">
            <a:avLst/>
          </a:prstGeom>
          <a:solidFill>
            <a:srgbClr val="C5A086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-19050" y="0"/>
            <a:ext cx="2362200" cy="2362200"/>
          </a:xfrm>
          <a:prstGeom prst="ellipse">
            <a:avLst/>
          </a:prstGeom>
          <a:solidFill>
            <a:srgbClr val="8BB6CB">
              <a:alpha val="9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942465" y="59"/>
            <a:ext cx="1266288" cy="1266288"/>
          </a:xfrm>
          <a:prstGeom prst="ellipse">
            <a:avLst/>
          </a:prstGeom>
          <a:solidFill>
            <a:srgbClr val="2E4A4E">
              <a:alpha val="5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42950" y="1805940"/>
            <a:ext cx="1562100" cy="1562100"/>
          </a:xfrm>
          <a:prstGeom prst="ellipse">
            <a:avLst/>
          </a:prstGeom>
          <a:solidFill>
            <a:srgbClr val="BA764F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flipV="1">
            <a:off x="7254240" y="5367655"/>
            <a:ext cx="1054735" cy="1054735"/>
          </a:xfrm>
          <a:prstGeom prst="ellipse">
            <a:avLst/>
          </a:prstGeom>
          <a:solidFill>
            <a:srgbClr val="BA764F">
              <a:alpha val="56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00964" y="2225040"/>
            <a:ext cx="603886" cy="603886"/>
          </a:xfrm>
          <a:prstGeom prst="ellipse">
            <a:avLst/>
          </a:prstGeom>
          <a:solidFill>
            <a:srgbClr val="2E4A4E">
              <a:alpha val="87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8"/>
          <p:cNvSpPr txBox="1"/>
          <p:nvPr/>
        </p:nvSpPr>
        <p:spPr>
          <a:xfrm>
            <a:off x="4937760" y="4084193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atin typeface="思源黑体 CN Bold" panose="020B0800000000000000" charset="-122"/>
                <a:ea typeface="思源黑体 CN Bold" panose="020B0800000000000000" charset="-122"/>
              </a:rPr>
              <a:t>市场数据分析</a:t>
            </a:r>
          </a:p>
        </p:txBody>
      </p:sp>
      <p:sp>
        <p:nvSpPr>
          <p:cNvPr id="4" name="椭圆 3"/>
          <p:cNvSpPr/>
          <p:nvPr/>
        </p:nvSpPr>
        <p:spPr>
          <a:xfrm>
            <a:off x="7384415" y="1920875"/>
            <a:ext cx="2023110" cy="2023110"/>
          </a:xfrm>
          <a:prstGeom prst="ellipse">
            <a:avLst/>
          </a:prstGeom>
          <a:solidFill>
            <a:srgbClr val="2E4A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78435" y="415925"/>
            <a:ext cx="2370455" cy="237045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047355" y="4273550"/>
            <a:ext cx="4144010" cy="414401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192020" y="4389120"/>
            <a:ext cx="1336675" cy="1336675"/>
          </a:xfrm>
          <a:prstGeom prst="ellipse">
            <a:avLst/>
          </a:prstGeom>
          <a:solidFill>
            <a:srgbClr val="D9D5CA">
              <a:alpha val="5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5007236" y="1680278"/>
            <a:ext cx="3182611" cy="2180933"/>
          </a:xfrm>
          <a:custGeom>
            <a:avLst/>
            <a:gdLst/>
            <a:ahLst/>
            <a:cxnLst/>
            <a:rect l="l" t="t" r="r" b="b"/>
            <a:pathLst>
              <a:path w="3182611" h="2180933">
                <a:moveTo>
                  <a:pt x="2560964" y="1561313"/>
                </a:moveTo>
                <a:cubicBezTo>
                  <a:pt x="2504899" y="1562737"/>
                  <a:pt x="2458170" y="1582309"/>
                  <a:pt x="2420778" y="1620027"/>
                </a:cubicBezTo>
                <a:cubicBezTo>
                  <a:pt x="2383386" y="1657745"/>
                  <a:pt x="2363969" y="1705063"/>
                  <a:pt x="2362530" y="1761979"/>
                </a:cubicBezTo>
                <a:cubicBezTo>
                  <a:pt x="2363969" y="1818404"/>
                  <a:pt x="2383386" y="1865582"/>
                  <a:pt x="2420778" y="1903510"/>
                </a:cubicBezTo>
                <a:cubicBezTo>
                  <a:pt x="2458170" y="1941439"/>
                  <a:pt x="2504899" y="1961150"/>
                  <a:pt x="2560964" y="1962645"/>
                </a:cubicBezTo>
                <a:cubicBezTo>
                  <a:pt x="2617564" y="1961150"/>
                  <a:pt x="2664619" y="1941439"/>
                  <a:pt x="2702128" y="1903510"/>
                </a:cubicBezTo>
                <a:cubicBezTo>
                  <a:pt x="2739637" y="1865581"/>
                  <a:pt x="2759100" y="1818404"/>
                  <a:pt x="2760516" y="1761979"/>
                </a:cubicBezTo>
                <a:cubicBezTo>
                  <a:pt x="2759100" y="1705063"/>
                  <a:pt x="2739637" y="1657745"/>
                  <a:pt x="2702128" y="1620027"/>
                </a:cubicBezTo>
                <a:cubicBezTo>
                  <a:pt x="2664619" y="1582309"/>
                  <a:pt x="2617564" y="1562737"/>
                  <a:pt x="2560964" y="1561313"/>
                </a:cubicBezTo>
                <a:close/>
                <a:moveTo>
                  <a:pt x="2560964" y="1343024"/>
                </a:moveTo>
                <a:cubicBezTo>
                  <a:pt x="2638762" y="1343917"/>
                  <a:pt x="2709055" y="1363045"/>
                  <a:pt x="2771843" y="1400409"/>
                </a:cubicBezTo>
                <a:cubicBezTo>
                  <a:pt x="2834630" y="1437773"/>
                  <a:pt x="2884600" y="1488018"/>
                  <a:pt x="2921750" y="1551144"/>
                </a:cubicBezTo>
                <a:cubicBezTo>
                  <a:pt x="2958900" y="1614269"/>
                  <a:pt x="2977918" y="1684922"/>
                  <a:pt x="2978804" y="1763100"/>
                </a:cubicBezTo>
                <a:cubicBezTo>
                  <a:pt x="2977918" y="1841246"/>
                  <a:pt x="2958900" y="1911702"/>
                  <a:pt x="2921750" y="1974468"/>
                </a:cubicBezTo>
                <a:cubicBezTo>
                  <a:pt x="2884600" y="2037234"/>
                  <a:pt x="2834630" y="2087120"/>
                  <a:pt x="2771843" y="2124126"/>
                </a:cubicBezTo>
                <a:cubicBezTo>
                  <a:pt x="2709055" y="2161132"/>
                  <a:pt x="2638762" y="2180068"/>
                  <a:pt x="2560964" y="2180933"/>
                </a:cubicBezTo>
                <a:cubicBezTo>
                  <a:pt x="2483182" y="2180068"/>
                  <a:pt x="2412986" y="2161132"/>
                  <a:pt x="2350376" y="2124126"/>
                </a:cubicBezTo>
                <a:cubicBezTo>
                  <a:pt x="2287768" y="2087120"/>
                  <a:pt x="2237977" y="2037234"/>
                  <a:pt x="2201005" y="1974468"/>
                </a:cubicBezTo>
                <a:cubicBezTo>
                  <a:pt x="2164033" y="1911702"/>
                  <a:pt x="2145111" y="1841246"/>
                  <a:pt x="2144239" y="1763100"/>
                </a:cubicBezTo>
                <a:cubicBezTo>
                  <a:pt x="2145111" y="1684922"/>
                  <a:pt x="2164033" y="1614269"/>
                  <a:pt x="2201005" y="1551144"/>
                </a:cubicBezTo>
                <a:cubicBezTo>
                  <a:pt x="2237977" y="1488018"/>
                  <a:pt x="2287768" y="1437773"/>
                  <a:pt x="2350376" y="1400409"/>
                </a:cubicBezTo>
                <a:cubicBezTo>
                  <a:pt x="2412986" y="1363045"/>
                  <a:pt x="2483182" y="1343917"/>
                  <a:pt x="2560964" y="1343024"/>
                </a:cubicBezTo>
                <a:close/>
                <a:moveTo>
                  <a:pt x="734785" y="1343024"/>
                </a:moveTo>
                <a:lnTo>
                  <a:pt x="975500" y="1343024"/>
                </a:lnTo>
                <a:lnTo>
                  <a:pt x="1211758" y="1854461"/>
                </a:lnTo>
                <a:lnTo>
                  <a:pt x="1371121" y="1506819"/>
                </a:lnTo>
                <a:lnTo>
                  <a:pt x="1463618" y="1506819"/>
                </a:lnTo>
                <a:lnTo>
                  <a:pt x="1622981" y="1854461"/>
                </a:lnTo>
                <a:lnTo>
                  <a:pt x="1860354" y="1343024"/>
                </a:lnTo>
                <a:lnTo>
                  <a:pt x="2101069" y="1343024"/>
                </a:lnTo>
                <a:lnTo>
                  <a:pt x="1714364" y="2178704"/>
                </a:lnTo>
                <a:lnTo>
                  <a:pt x="1556116" y="2178704"/>
                </a:lnTo>
                <a:lnTo>
                  <a:pt x="1416813" y="1881203"/>
                </a:lnTo>
                <a:lnTo>
                  <a:pt x="1278624" y="2178704"/>
                </a:lnTo>
                <a:lnTo>
                  <a:pt x="1120376" y="2178704"/>
                </a:lnTo>
                <a:close/>
                <a:moveTo>
                  <a:pt x="0" y="1343024"/>
                </a:moveTo>
                <a:lnTo>
                  <a:pt x="658486" y="1343024"/>
                </a:lnTo>
                <a:lnTo>
                  <a:pt x="658486" y="1561313"/>
                </a:lnTo>
                <a:lnTo>
                  <a:pt x="436717" y="1561313"/>
                </a:lnTo>
                <a:lnTo>
                  <a:pt x="436717" y="2179819"/>
                </a:lnTo>
                <a:lnTo>
                  <a:pt x="217313" y="2179819"/>
                </a:lnTo>
                <a:lnTo>
                  <a:pt x="217313" y="1561313"/>
                </a:lnTo>
                <a:lnTo>
                  <a:pt x="0" y="1561313"/>
                </a:lnTo>
                <a:close/>
                <a:moveTo>
                  <a:pt x="1136778" y="358626"/>
                </a:moveTo>
                <a:lnTo>
                  <a:pt x="1050967" y="542966"/>
                </a:lnTo>
                <a:lnTo>
                  <a:pt x="1221474" y="542966"/>
                </a:lnTo>
                <a:close/>
                <a:moveTo>
                  <a:pt x="1913634" y="185215"/>
                </a:moveTo>
                <a:lnTo>
                  <a:pt x="1913634" y="425094"/>
                </a:lnTo>
                <a:lnTo>
                  <a:pt x="2049667" y="425094"/>
                </a:lnTo>
                <a:cubicBezTo>
                  <a:pt x="2083954" y="424303"/>
                  <a:pt x="2112387" y="412774"/>
                  <a:pt x="2134966" y="390507"/>
                </a:cubicBezTo>
                <a:cubicBezTo>
                  <a:pt x="2157545" y="368239"/>
                  <a:pt x="2169253" y="339974"/>
                  <a:pt x="2170089" y="305712"/>
                </a:cubicBezTo>
                <a:cubicBezTo>
                  <a:pt x="2169253" y="271404"/>
                  <a:pt x="2157545" y="242953"/>
                  <a:pt x="2134966" y="220360"/>
                </a:cubicBezTo>
                <a:cubicBezTo>
                  <a:pt x="2112387" y="197766"/>
                  <a:pt x="2083954" y="186051"/>
                  <a:pt x="2049667" y="185215"/>
                </a:cubicBezTo>
                <a:close/>
                <a:moveTo>
                  <a:pt x="237234" y="184855"/>
                </a:moveTo>
                <a:lnTo>
                  <a:pt x="237234" y="425710"/>
                </a:lnTo>
                <a:lnTo>
                  <a:pt x="373267" y="425710"/>
                </a:lnTo>
                <a:cubicBezTo>
                  <a:pt x="407554" y="424916"/>
                  <a:pt x="435987" y="413340"/>
                  <a:pt x="458567" y="390982"/>
                </a:cubicBezTo>
                <a:cubicBezTo>
                  <a:pt x="481146" y="368624"/>
                  <a:pt x="492854" y="340244"/>
                  <a:pt x="493691" y="305842"/>
                </a:cubicBezTo>
                <a:cubicBezTo>
                  <a:pt x="492854" y="271395"/>
                  <a:pt x="481146" y="242828"/>
                  <a:pt x="458567" y="220143"/>
                </a:cubicBezTo>
                <a:cubicBezTo>
                  <a:pt x="435987" y="197458"/>
                  <a:pt x="407554" y="185695"/>
                  <a:pt x="373267" y="184855"/>
                </a:cubicBezTo>
                <a:close/>
                <a:moveTo>
                  <a:pt x="2524125" y="0"/>
                </a:moveTo>
                <a:lnTo>
                  <a:pt x="3182611" y="0"/>
                </a:lnTo>
                <a:lnTo>
                  <a:pt x="3182611" y="218288"/>
                </a:lnTo>
                <a:lnTo>
                  <a:pt x="2960842" y="218288"/>
                </a:lnTo>
                <a:lnTo>
                  <a:pt x="2960842" y="836793"/>
                </a:lnTo>
                <a:lnTo>
                  <a:pt x="2741438" y="836793"/>
                </a:lnTo>
                <a:lnTo>
                  <a:pt x="2741438" y="218288"/>
                </a:lnTo>
                <a:lnTo>
                  <a:pt x="2524125" y="218288"/>
                </a:lnTo>
                <a:close/>
                <a:moveTo>
                  <a:pt x="1694231" y="0"/>
                </a:moveTo>
                <a:lnTo>
                  <a:pt x="2046322" y="0"/>
                </a:lnTo>
                <a:cubicBezTo>
                  <a:pt x="2103456" y="661"/>
                  <a:pt x="2155131" y="14711"/>
                  <a:pt x="2201347" y="42150"/>
                </a:cubicBezTo>
                <a:cubicBezTo>
                  <a:pt x="2247563" y="69590"/>
                  <a:pt x="2284366" y="106451"/>
                  <a:pt x="2311757" y="152733"/>
                </a:cubicBezTo>
                <a:cubicBezTo>
                  <a:pt x="2339148" y="199016"/>
                  <a:pt x="2353172" y="250753"/>
                  <a:pt x="2353831" y="307943"/>
                </a:cubicBezTo>
                <a:cubicBezTo>
                  <a:pt x="2353460" y="352898"/>
                  <a:pt x="2344458" y="394644"/>
                  <a:pt x="2326827" y="433183"/>
                </a:cubicBezTo>
                <a:cubicBezTo>
                  <a:pt x="2309195" y="471722"/>
                  <a:pt x="2285161" y="505100"/>
                  <a:pt x="2254723" y="533318"/>
                </a:cubicBezTo>
                <a:lnTo>
                  <a:pt x="2431841" y="836793"/>
                </a:lnTo>
                <a:lnTo>
                  <a:pt x="2179000" y="836793"/>
                </a:lnTo>
                <a:lnTo>
                  <a:pt x="2049667" y="614766"/>
                </a:lnTo>
                <a:lnTo>
                  <a:pt x="1913634" y="614766"/>
                </a:lnTo>
                <a:lnTo>
                  <a:pt x="1913634" y="836793"/>
                </a:lnTo>
                <a:lnTo>
                  <a:pt x="1694231" y="836793"/>
                </a:lnTo>
                <a:close/>
                <a:moveTo>
                  <a:pt x="1085514" y="0"/>
                </a:moveTo>
                <a:lnTo>
                  <a:pt x="1184698" y="0"/>
                </a:lnTo>
                <a:lnTo>
                  <a:pt x="1578090" y="837908"/>
                </a:lnTo>
                <a:lnTo>
                  <a:pt x="1358548" y="837908"/>
                </a:lnTo>
                <a:lnTo>
                  <a:pt x="1307285" y="728424"/>
                </a:lnTo>
                <a:lnTo>
                  <a:pt x="965156" y="728424"/>
                </a:lnTo>
                <a:lnTo>
                  <a:pt x="915007" y="837908"/>
                </a:lnTo>
                <a:lnTo>
                  <a:pt x="695465" y="837908"/>
                </a:lnTo>
                <a:close/>
                <a:moveTo>
                  <a:pt x="17831" y="0"/>
                </a:moveTo>
                <a:lnTo>
                  <a:pt x="369922" y="0"/>
                </a:lnTo>
                <a:cubicBezTo>
                  <a:pt x="427056" y="655"/>
                  <a:pt x="478731" y="14687"/>
                  <a:pt x="524947" y="42096"/>
                </a:cubicBezTo>
                <a:cubicBezTo>
                  <a:pt x="571163" y="69504"/>
                  <a:pt x="607966" y="106357"/>
                  <a:pt x="635357" y="152654"/>
                </a:cubicBezTo>
                <a:cubicBezTo>
                  <a:pt x="662748" y="198952"/>
                  <a:pt x="676773" y="250761"/>
                  <a:pt x="677432" y="308083"/>
                </a:cubicBezTo>
                <a:cubicBezTo>
                  <a:pt x="676766" y="365030"/>
                  <a:pt x="662878" y="416571"/>
                  <a:pt x="635770" y="462706"/>
                </a:cubicBezTo>
                <a:cubicBezTo>
                  <a:pt x="608661" y="508841"/>
                  <a:pt x="572325" y="545596"/>
                  <a:pt x="526763" y="572969"/>
                </a:cubicBezTo>
                <a:cubicBezTo>
                  <a:pt x="481201" y="600343"/>
                  <a:pt x="430407" y="614361"/>
                  <a:pt x="374382" y="615024"/>
                </a:cubicBezTo>
                <a:lnTo>
                  <a:pt x="237234" y="615024"/>
                </a:lnTo>
                <a:lnTo>
                  <a:pt x="237234" y="836793"/>
                </a:lnTo>
                <a:lnTo>
                  <a:pt x="17831" y="83679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81963" y="211435"/>
            <a:ext cx="1450255" cy="1248353"/>
            <a:chOff x="1089048" y="-256560"/>
            <a:chExt cx="1450255" cy="1248353"/>
          </a:xfrm>
        </p:grpSpPr>
        <p:sp>
          <p:nvSpPr>
            <p:cNvPr id="56" name="椭圆 55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58"/>
          <p:cNvSpPr txBox="1"/>
          <p:nvPr/>
        </p:nvSpPr>
        <p:spPr>
          <a:xfrm>
            <a:off x="835225" y="530733"/>
            <a:ext cx="2015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latin typeface="思源黑体 CN Medium" panose="020B0600000000000000" charset="-122"/>
                <a:ea typeface="思源黑体 CN Medium" panose="020B0600000000000000" charset="-122"/>
              </a:rPr>
              <a:t>市场数据分析</a:t>
            </a:r>
          </a:p>
        </p:txBody>
      </p:sp>
      <p:sp>
        <p:nvSpPr>
          <p:cNvPr id="16" name="流程图: 延期 15"/>
          <p:cNvSpPr/>
          <p:nvPr/>
        </p:nvSpPr>
        <p:spPr>
          <a:xfrm rot="5400000">
            <a:off x="5072539" y="4582636"/>
            <a:ext cx="515938" cy="457200"/>
          </a:xfrm>
          <a:prstGeom prst="flowChartDelay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17" name="流程图: 延期 16"/>
          <p:cNvSpPr/>
          <p:nvPr/>
        </p:nvSpPr>
        <p:spPr>
          <a:xfrm rot="16200000" flipV="1">
            <a:off x="5072539" y="2102961"/>
            <a:ext cx="515938" cy="457200"/>
          </a:xfrm>
          <a:prstGeom prst="flowChartDelay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01908" y="3248342"/>
            <a:ext cx="457200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9" name="矩形 15"/>
          <p:cNvSpPr/>
          <p:nvPr/>
        </p:nvSpPr>
        <p:spPr>
          <a:xfrm>
            <a:off x="5338445" y="4823142"/>
            <a:ext cx="457200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D9D5CA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101908" y="3900805"/>
            <a:ext cx="457200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01908" y="2595880"/>
            <a:ext cx="457200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22" name="圆角矩形 21"/>
          <p:cNvSpPr/>
          <p:nvPr/>
        </p:nvSpPr>
        <p:spPr>
          <a:xfrm flipH="1" flipV="1">
            <a:off x="5109845" y="4553267"/>
            <a:ext cx="457200" cy="523875"/>
          </a:xfrm>
          <a:prstGeom prst="roundRect">
            <a:avLst>
              <a:gd name="adj" fmla="val 50000"/>
            </a:avLst>
          </a:prstGeom>
          <a:solidFill>
            <a:srgbClr val="D9D5CA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95"/>
          <p:cNvSpPr txBox="1">
            <a:spLocks noChangeArrowheads="1"/>
          </p:cNvSpPr>
          <p:nvPr/>
        </p:nvSpPr>
        <p:spPr bwMode="auto">
          <a:xfrm>
            <a:off x="5033645" y="4638992"/>
            <a:ext cx="606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ysClr val="window" lastClr="FFFFFF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15%</a:t>
            </a:r>
            <a:endParaRPr lang="zh-CN" altLang="en-US" sz="1200">
              <a:solidFill>
                <a:sysClr val="window" lastClr="FFFFFF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24" name="流程图: 延期 23"/>
          <p:cNvSpPr/>
          <p:nvPr/>
        </p:nvSpPr>
        <p:spPr>
          <a:xfrm rot="16200000" flipV="1">
            <a:off x="5962333" y="2106929"/>
            <a:ext cx="515938" cy="455613"/>
          </a:xfrm>
          <a:prstGeom prst="flowChartDelay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92495" y="3251517"/>
            <a:ext cx="455613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26" name="流程图: 延期 25"/>
          <p:cNvSpPr/>
          <p:nvPr/>
        </p:nvSpPr>
        <p:spPr>
          <a:xfrm rot="5400000">
            <a:off x="5962333" y="4583429"/>
            <a:ext cx="515938" cy="455613"/>
          </a:xfrm>
          <a:prstGeom prst="flowChartDelay">
            <a:avLst/>
          </a:prstGeom>
          <a:solidFill>
            <a:srgbClr val="3E3E3D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27" name="矩形 15"/>
          <p:cNvSpPr/>
          <p:nvPr/>
        </p:nvSpPr>
        <p:spPr>
          <a:xfrm>
            <a:off x="6213158" y="4823142"/>
            <a:ext cx="457200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8BB6CB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15"/>
          <p:cNvSpPr/>
          <p:nvPr/>
        </p:nvSpPr>
        <p:spPr>
          <a:xfrm flipH="1">
            <a:off x="5770245" y="4823142"/>
            <a:ext cx="457200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8BB6CB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990908" y="3902392"/>
            <a:ext cx="457200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92495" y="2599055"/>
            <a:ext cx="455613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31" name="圆角矩形 30"/>
          <p:cNvSpPr/>
          <p:nvPr/>
        </p:nvSpPr>
        <p:spPr>
          <a:xfrm flipH="1" flipV="1">
            <a:off x="5990908" y="4362767"/>
            <a:ext cx="457200" cy="706438"/>
          </a:xfrm>
          <a:prstGeom prst="roundRect">
            <a:avLst>
              <a:gd name="adj" fmla="val 50000"/>
            </a:avLst>
          </a:prstGeom>
          <a:solidFill>
            <a:srgbClr val="8BB6CB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104"/>
          <p:cNvSpPr txBox="1">
            <a:spLocks noChangeArrowheads="1"/>
          </p:cNvSpPr>
          <p:nvPr/>
        </p:nvSpPr>
        <p:spPr bwMode="auto">
          <a:xfrm>
            <a:off x="5925820" y="4538980"/>
            <a:ext cx="593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ysClr val="window" lastClr="FFFFFF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20%</a:t>
            </a:r>
            <a:endParaRPr lang="zh-CN" altLang="en-US" sz="1200">
              <a:solidFill>
                <a:sysClr val="window" lastClr="FFFFFF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41" name="流程图: 延期 40"/>
          <p:cNvSpPr/>
          <p:nvPr/>
        </p:nvSpPr>
        <p:spPr>
          <a:xfrm rot="16200000" flipV="1">
            <a:off x="6844189" y="2106136"/>
            <a:ext cx="515938" cy="457200"/>
          </a:xfrm>
          <a:prstGeom prst="flowChartDelay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873558" y="3251517"/>
            <a:ext cx="457200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61" name="流程图: 延期 60"/>
          <p:cNvSpPr/>
          <p:nvPr/>
        </p:nvSpPr>
        <p:spPr>
          <a:xfrm rot="5400000">
            <a:off x="6844189" y="4582636"/>
            <a:ext cx="515938" cy="457200"/>
          </a:xfrm>
          <a:prstGeom prst="flowChartDelay">
            <a:avLst/>
          </a:prstGeom>
          <a:solidFill>
            <a:srgbClr val="3E3E3D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62" name="矩形 15"/>
          <p:cNvSpPr/>
          <p:nvPr/>
        </p:nvSpPr>
        <p:spPr>
          <a:xfrm>
            <a:off x="7094220" y="4823142"/>
            <a:ext cx="457200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C5A086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15"/>
          <p:cNvSpPr/>
          <p:nvPr/>
        </p:nvSpPr>
        <p:spPr>
          <a:xfrm flipH="1">
            <a:off x="6651308" y="4823142"/>
            <a:ext cx="457200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C5A086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6873558" y="3902392"/>
            <a:ext cx="455612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873558" y="2599055"/>
            <a:ext cx="457200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66" name="圆角矩形 65"/>
          <p:cNvSpPr/>
          <p:nvPr/>
        </p:nvSpPr>
        <p:spPr>
          <a:xfrm flipH="1" flipV="1">
            <a:off x="6873558" y="4137342"/>
            <a:ext cx="455612" cy="931863"/>
          </a:xfrm>
          <a:prstGeom prst="roundRect">
            <a:avLst>
              <a:gd name="adj" fmla="val 50000"/>
            </a:avLst>
          </a:prstGeom>
          <a:solidFill>
            <a:srgbClr val="C5A086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113"/>
          <p:cNvSpPr txBox="1">
            <a:spLocks noChangeArrowheads="1"/>
          </p:cNvSpPr>
          <p:nvPr/>
        </p:nvSpPr>
        <p:spPr bwMode="auto">
          <a:xfrm>
            <a:off x="6770370" y="4323080"/>
            <a:ext cx="6572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ysClr val="window" lastClr="FFFFFF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25%</a:t>
            </a:r>
            <a:endParaRPr lang="zh-CN" altLang="en-US" sz="1200">
              <a:solidFill>
                <a:sysClr val="window" lastClr="FFFFFF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68" name="流程图: 延期 67"/>
          <p:cNvSpPr/>
          <p:nvPr/>
        </p:nvSpPr>
        <p:spPr>
          <a:xfrm rot="16200000" flipV="1">
            <a:off x="7725251" y="2106136"/>
            <a:ext cx="515938" cy="457200"/>
          </a:xfrm>
          <a:prstGeom prst="flowChartDelay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754620" y="3249930"/>
            <a:ext cx="457200" cy="646112"/>
          </a:xfrm>
          <a:prstGeom prst="rect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70" name="流程图: 延期 69"/>
          <p:cNvSpPr/>
          <p:nvPr/>
        </p:nvSpPr>
        <p:spPr>
          <a:xfrm rot="5400000">
            <a:off x="7725251" y="4582636"/>
            <a:ext cx="515938" cy="457200"/>
          </a:xfrm>
          <a:prstGeom prst="flowChartDelay">
            <a:avLst/>
          </a:prstGeom>
          <a:solidFill>
            <a:srgbClr val="3E3E3D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71" name="矩形 15"/>
          <p:cNvSpPr/>
          <p:nvPr/>
        </p:nvSpPr>
        <p:spPr>
          <a:xfrm>
            <a:off x="7976870" y="4823142"/>
            <a:ext cx="455613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BA764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15"/>
          <p:cNvSpPr/>
          <p:nvPr/>
        </p:nvSpPr>
        <p:spPr>
          <a:xfrm flipH="1">
            <a:off x="7533958" y="4823142"/>
            <a:ext cx="455612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BA764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7754620" y="3902392"/>
            <a:ext cx="455613" cy="644525"/>
          </a:xfrm>
          <a:prstGeom prst="rect">
            <a:avLst/>
          </a:prstGeom>
          <a:solidFill>
            <a:srgbClr val="3E3E3D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754620" y="2599055"/>
            <a:ext cx="457200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75" name="圆角矩形 74"/>
          <p:cNvSpPr/>
          <p:nvPr/>
        </p:nvSpPr>
        <p:spPr>
          <a:xfrm flipH="1" flipV="1">
            <a:off x="7754620" y="3572192"/>
            <a:ext cx="455613" cy="1497013"/>
          </a:xfrm>
          <a:prstGeom prst="roundRect">
            <a:avLst>
              <a:gd name="adj" fmla="val 50000"/>
            </a:avLst>
          </a:prstGeom>
          <a:solidFill>
            <a:srgbClr val="BA764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122"/>
          <p:cNvSpPr txBox="1">
            <a:spLocks noChangeArrowheads="1"/>
          </p:cNvSpPr>
          <p:nvPr/>
        </p:nvSpPr>
        <p:spPr bwMode="auto">
          <a:xfrm>
            <a:off x="7687945" y="3784917"/>
            <a:ext cx="5953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ysClr val="window" lastClr="FFFFFF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45%</a:t>
            </a:r>
            <a:endParaRPr lang="zh-CN" altLang="en-US" sz="1200">
              <a:solidFill>
                <a:sysClr val="window" lastClr="FFFFFF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77" name="流程图: 延期 76"/>
          <p:cNvSpPr/>
          <p:nvPr/>
        </p:nvSpPr>
        <p:spPr>
          <a:xfrm rot="16200000" flipV="1">
            <a:off x="8606314" y="2106136"/>
            <a:ext cx="515938" cy="457200"/>
          </a:xfrm>
          <a:prstGeom prst="flowChartDelay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635683" y="3249930"/>
            <a:ext cx="457200" cy="646112"/>
          </a:xfrm>
          <a:prstGeom prst="rect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79" name="流程图: 延期 78"/>
          <p:cNvSpPr/>
          <p:nvPr/>
        </p:nvSpPr>
        <p:spPr>
          <a:xfrm rot="5400000">
            <a:off x="8606314" y="4582636"/>
            <a:ext cx="515938" cy="457200"/>
          </a:xfrm>
          <a:prstGeom prst="flowChartDelay">
            <a:avLst/>
          </a:prstGeom>
          <a:solidFill>
            <a:srgbClr val="3E3E3D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80" name="矩形 15"/>
          <p:cNvSpPr/>
          <p:nvPr/>
        </p:nvSpPr>
        <p:spPr>
          <a:xfrm>
            <a:off x="8857933" y="4823142"/>
            <a:ext cx="455612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2E4A4E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rgbClr val="B2D235"/>
              </a:solidFill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81" name="矩形 15"/>
          <p:cNvSpPr/>
          <p:nvPr/>
        </p:nvSpPr>
        <p:spPr>
          <a:xfrm flipH="1">
            <a:off x="8400733" y="4823142"/>
            <a:ext cx="457200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2E4A4E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rgbClr val="B2D235"/>
              </a:solidFill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8635683" y="3902392"/>
            <a:ext cx="457200" cy="644525"/>
          </a:xfrm>
          <a:prstGeom prst="rect">
            <a:avLst/>
          </a:prstGeom>
          <a:solidFill>
            <a:srgbClr val="3E3E3D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635683" y="2599055"/>
            <a:ext cx="457200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84" name="圆角矩形 83"/>
          <p:cNvSpPr/>
          <p:nvPr/>
        </p:nvSpPr>
        <p:spPr>
          <a:xfrm flipH="1" flipV="1">
            <a:off x="8635683" y="3245167"/>
            <a:ext cx="457200" cy="1824038"/>
          </a:xfrm>
          <a:prstGeom prst="roundRect">
            <a:avLst>
              <a:gd name="adj" fmla="val 50000"/>
            </a:avLst>
          </a:prstGeom>
          <a:solidFill>
            <a:srgbClr val="2E4A4E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rgbClr val="B2D235"/>
              </a:solidFill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85" name="TextBox 131"/>
          <p:cNvSpPr txBox="1">
            <a:spLocks noChangeArrowheads="1"/>
          </p:cNvSpPr>
          <p:nvPr/>
        </p:nvSpPr>
        <p:spPr bwMode="auto">
          <a:xfrm>
            <a:off x="8527733" y="3507105"/>
            <a:ext cx="6746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ysClr val="window" lastClr="FFFFFF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60%</a:t>
            </a:r>
            <a:endParaRPr lang="zh-CN" altLang="en-US" sz="1200">
              <a:solidFill>
                <a:sysClr val="window" lastClr="FFFFFF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86" name="流程图: 延期 85"/>
          <p:cNvSpPr/>
          <p:nvPr/>
        </p:nvSpPr>
        <p:spPr>
          <a:xfrm rot="16200000" flipV="1">
            <a:off x="9488170" y="2106930"/>
            <a:ext cx="515938" cy="455612"/>
          </a:xfrm>
          <a:prstGeom prst="flowChartDelay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87" name="矩形 15"/>
          <p:cNvSpPr/>
          <p:nvPr/>
        </p:nvSpPr>
        <p:spPr>
          <a:xfrm>
            <a:off x="9751695" y="4823142"/>
            <a:ext cx="457200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D9D5CA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rgbClr val="B2D235"/>
              </a:solidFill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88" name="矩形 15"/>
          <p:cNvSpPr/>
          <p:nvPr/>
        </p:nvSpPr>
        <p:spPr>
          <a:xfrm flipH="1">
            <a:off x="9308783" y="4823142"/>
            <a:ext cx="457200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D9D5CA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rgbClr val="B2D235"/>
              </a:solidFill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9518333" y="2599055"/>
            <a:ext cx="455612" cy="646112"/>
          </a:xfrm>
          <a:prstGeom prst="rect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90" name="圆角矩形 89"/>
          <p:cNvSpPr/>
          <p:nvPr/>
        </p:nvSpPr>
        <p:spPr>
          <a:xfrm flipH="1" flipV="1">
            <a:off x="9521508" y="2699067"/>
            <a:ext cx="457200" cy="2370138"/>
          </a:xfrm>
          <a:prstGeom prst="roundRect">
            <a:avLst>
              <a:gd name="adj" fmla="val 50000"/>
            </a:avLst>
          </a:prstGeom>
          <a:solidFill>
            <a:srgbClr val="D9D5CA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rgbClr val="B2D235"/>
              </a:solidFill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91" name="TextBox 141"/>
          <p:cNvSpPr txBox="1">
            <a:spLocks noChangeArrowheads="1"/>
          </p:cNvSpPr>
          <p:nvPr/>
        </p:nvSpPr>
        <p:spPr bwMode="auto">
          <a:xfrm>
            <a:off x="9450070" y="3035617"/>
            <a:ext cx="5953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ysClr val="window" lastClr="FFFFFF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75%</a:t>
            </a:r>
            <a:endParaRPr lang="zh-CN" altLang="en-US" sz="1200">
              <a:solidFill>
                <a:sysClr val="window" lastClr="FFFFFF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92" name="流程图: 延期 91"/>
          <p:cNvSpPr/>
          <p:nvPr/>
        </p:nvSpPr>
        <p:spPr>
          <a:xfrm rot="16200000" flipV="1">
            <a:off x="10369233" y="2106929"/>
            <a:ext cx="515938" cy="455613"/>
          </a:xfrm>
          <a:prstGeom prst="flowChartDelay">
            <a:avLst/>
          </a:prstGeom>
          <a:solidFill>
            <a:srgbClr val="3E3E3D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0399395" y="3249930"/>
            <a:ext cx="455613" cy="646112"/>
          </a:xfrm>
          <a:prstGeom prst="rect">
            <a:avLst/>
          </a:prstGeom>
          <a:solidFill>
            <a:srgbClr val="3E3E3D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94" name="流程图: 延期 93"/>
          <p:cNvSpPr/>
          <p:nvPr/>
        </p:nvSpPr>
        <p:spPr>
          <a:xfrm rot="5400000">
            <a:off x="10369233" y="4583429"/>
            <a:ext cx="515938" cy="455613"/>
          </a:xfrm>
          <a:prstGeom prst="flowChartDelay">
            <a:avLst/>
          </a:prstGeom>
          <a:solidFill>
            <a:srgbClr val="3E3E3D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95" name="矩形 15"/>
          <p:cNvSpPr/>
          <p:nvPr/>
        </p:nvSpPr>
        <p:spPr>
          <a:xfrm flipH="1">
            <a:off x="10177145" y="4823142"/>
            <a:ext cx="457200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BA764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rgbClr val="B2D235"/>
              </a:solidFill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0397808" y="3902392"/>
            <a:ext cx="457200" cy="644525"/>
          </a:xfrm>
          <a:prstGeom prst="rect">
            <a:avLst/>
          </a:prstGeom>
          <a:solidFill>
            <a:srgbClr val="3E3E3D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0399395" y="2599055"/>
            <a:ext cx="455613" cy="646112"/>
          </a:xfrm>
          <a:prstGeom prst="rect">
            <a:avLst/>
          </a:prstGeom>
          <a:solidFill>
            <a:srgbClr val="3E3E3D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98" name="圆角矩形 97"/>
          <p:cNvSpPr/>
          <p:nvPr/>
        </p:nvSpPr>
        <p:spPr>
          <a:xfrm flipH="1" flipV="1">
            <a:off x="10397808" y="2076767"/>
            <a:ext cx="457200" cy="3000375"/>
          </a:xfrm>
          <a:prstGeom prst="roundRect">
            <a:avLst>
              <a:gd name="adj" fmla="val 50000"/>
            </a:avLst>
          </a:prstGeom>
          <a:solidFill>
            <a:srgbClr val="BA764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rgbClr val="B2D235"/>
              </a:solidFill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99" name="TextBox 150"/>
          <p:cNvSpPr txBox="1">
            <a:spLocks noChangeArrowheads="1"/>
          </p:cNvSpPr>
          <p:nvPr/>
        </p:nvSpPr>
        <p:spPr bwMode="auto">
          <a:xfrm>
            <a:off x="10229533" y="2259330"/>
            <a:ext cx="7985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ysClr val="window" lastClr="FFFFFF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100%</a:t>
            </a:r>
            <a:endParaRPr lang="zh-CN" altLang="en-US" sz="1200">
              <a:solidFill>
                <a:sysClr val="window" lastClr="FFFFFF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5332095" y="5323205"/>
            <a:ext cx="5287963" cy="0"/>
          </a:xfrm>
          <a:prstGeom prst="line">
            <a:avLst/>
          </a:prstGeom>
          <a:ln w="9525">
            <a:solidFill>
              <a:sysClr val="windowText" lastClr="000000"/>
            </a:solidFill>
            <a:prstDash val="dash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101" name="椭圆 100"/>
          <p:cNvSpPr>
            <a:spLocks noChangeAspect="1"/>
          </p:cNvSpPr>
          <p:nvPr/>
        </p:nvSpPr>
        <p:spPr>
          <a:xfrm>
            <a:off x="5292408" y="5256530"/>
            <a:ext cx="131762" cy="133350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02" name="椭圆 101"/>
          <p:cNvSpPr>
            <a:spLocks noChangeAspect="1"/>
          </p:cNvSpPr>
          <p:nvPr/>
        </p:nvSpPr>
        <p:spPr>
          <a:xfrm>
            <a:off x="7092633" y="5256530"/>
            <a:ext cx="131762" cy="133350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03" name="椭圆 102"/>
          <p:cNvSpPr>
            <a:spLocks noChangeAspect="1"/>
          </p:cNvSpPr>
          <p:nvPr/>
        </p:nvSpPr>
        <p:spPr>
          <a:xfrm>
            <a:off x="6179820" y="5256530"/>
            <a:ext cx="131763" cy="133350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04" name="椭圆 103"/>
          <p:cNvSpPr>
            <a:spLocks noChangeAspect="1"/>
          </p:cNvSpPr>
          <p:nvPr/>
        </p:nvSpPr>
        <p:spPr>
          <a:xfrm>
            <a:off x="7943533" y="5256530"/>
            <a:ext cx="131762" cy="133350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05" name="椭圆 104"/>
          <p:cNvSpPr>
            <a:spLocks noChangeAspect="1"/>
          </p:cNvSpPr>
          <p:nvPr/>
        </p:nvSpPr>
        <p:spPr>
          <a:xfrm>
            <a:off x="8805545" y="5256530"/>
            <a:ext cx="131763" cy="133350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06" name="椭圆 105"/>
          <p:cNvSpPr>
            <a:spLocks noChangeAspect="1"/>
          </p:cNvSpPr>
          <p:nvPr/>
        </p:nvSpPr>
        <p:spPr>
          <a:xfrm>
            <a:off x="9705658" y="5256530"/>
            <a:ext cx="131762" cy="133350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07" name="椭圆 106"/>
          <p:cNvSpPr>
            <a:spLocks noChangeAspect="1"/>
          </p:cNvSpPr>
          <p:nvPr/>
        </p:nvSpPr>
        <p:spPr>
          <a:xfrm>
            <a:off x="10526395" y="5256530"/>
            <a:ext cx="131763" cy="133350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08" name="TextBox 159"/>
          <p:cNvSpPr txBox="1">
            <a:spLocks noChangeArrowheads="1"/>
          </p:cNvSpPr>
          <p:nvPr/>
        </p:nvSpPr>
        <p:spPr bwMode="auto">
          <a:xfrm>
            <a:off x="4968558" y="5420042"/>
            <a:ext cx="766762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latin typeface="Impact" panose="020B0806030902050204" pitchFamily="34" charset="0"/>
                <a:ea typeface="造字工房尚雅体演示版常规体" pitchFamily="50" charset="-122"/>
              </a:rPr>
              <a:t>2013</a:t>
            </a:r>
            <a:endParaRPr lang="zh-CN" altLang="en-US" sz="1400"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109" name="TextBox 160"/>
          <p:cNvSpPr txBox="1">
            <a:spLocks noChangeArrowheads="1"/>
          </p:cNvSpPr>
          <p:nvPr/>
        </p:nvSpPr>
        <p:spPr bwMode="auto">
          <a:xfrm>
            <a:off x="5855970" y="5439092"/>
            <a:ext cx="766763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latin typeface="Impact" panose="020B0806030902050204" pitchFamily="34" charset="0"/>
                <a:ea typeface="造字工房尚雅体演示版常规体" pitchFamily="50" charset="-122"/>
              </a:rPr>
              <a:t>2014</a:t>
            </a:r>
            <a:endParaRPr lang="zh-CN" altLang="en-US" sz="1400"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110" name="TextBox 161"/>
          <p:cNvSpPr txBox="1">
            <a:spLocks noChangeArrowheads="1"/>
          </p:cNvSpPr>
          <p:nvPr/>
        </p:nvSpPr>
        <p:spPr bwMode="auto">
          <a:xfrm>
            <a:off x="6768783" y="5439092"/>
            <a:ext cx="766762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latin typeface="Impact" panose="020B0806030902050204" pitchFamily="34" charset="0"/>
                <a:ea typeface="造字工房尚雅体演示版常规体" pitchFamily="50" charset="-122"/>
              </a:rPr>
              <a:t>2015</a:t>
            </a:r>
            <a:endParaRPr lang="zh-CN" altLang="en-US" sz="1400"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111" name="TextBox 162"/>
          <p:cNvSpPr txBox="1">
            <a:spLocks noChangeArrowheads="1"/>
          </p:cNvSpPr>
          <p:nvPr/>
        </p:nvSpPr>
        <p:spPr bwMode="auto">
          <a:xfrm>
            <a:off x="7618095" y="5439092"/>
            <a:ext cx="766763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latin typeface="Impact" panose="020B0806030902050204" pitchFamily="34" charset="0"/>
                <a:ea typeface="造字工房尚雅体演示版常规体" pitchFamily="50" charset="-122"/>
              </a:rPr>
              <a:t>2016</a:t>
            </a:r>
            <a:endParaRPr lang="zh-CN" altLang="en-US" sz="1400"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112" name="TextBox 163"/>
          <p:cNvSpPr txBox="1">
            <a:spLocks noChangeArrowheads="1"/>
          </p:cNvSpPr>
          <p:nvPr/>
        </p:nvSpPr>
        <p:spPr bwMode="auto">
          <a:xfrm>
            <a:off x="8475345" y="5439092"/>
            <a:ext cx="766763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latin typeface="Impact" panose="020B0806030902050204" pitchFamily="34" charset="0"/>
                <a:ea typeface="造字工房尚雅体演示版常规体" pitchFamily="50" charset="-122"/>
              </a:rPr>
              <a:t>2017</a:t>
            </a:r>
            <a:endParaRPr lang="zh-CN" altLang="en-US" sz="1400"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113" name="TextBox 164"/>
          <p:cNvSpPr txBox="1">
            <a:spLocks noChangeArrowheads="1"/>
          </p:cNvSpPr>
          <p:nvPr/>
        </p:nvSpPr>
        <p:spPr bwMode="auto">
          <a:xfrm>
            <a:off x="9381808" y="5439092"/>
            <a:ext cx="766762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latin typeface="Impact" panose="020B0806030902050204" pitchFamily="34" charset="0"/>
                <a:ea typeface="造字工房尚雅体演示版常规体" pitchFamily="50" charset="-122"/>
              </a:rPr>
              <a:t>2018</a:t>
            </a:r>
            <a:endParaRPr lang="zh-CN" altLang="en-US" sz="1400"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114" name="TextBox 165"/>
          <p:cNvSpPr txBox="1">
            <a:spLocks noChangeArrowheads="1"/>
          </p:cNvSpPr>
          <p:nvPr/>
        </p:nvSpPr>
        <p:spPr bwMode="auto">
          <a:xfrm>
            <a:off x="10202545" y="5439092"/>
            <a:ext cx="766763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latin typeface="Impact" panose="020B0806030902050204" pitchFamily="34" charset="0"/>
                <a:ea typeface="造字工房尚雅体演示版常规体" pitchFamily="50" charset="-122"/>
              </a:rPr>
              <a:t>2019</a:t>
            </a:r>
            <a:endParaRPr lang="zh-CN" altLang="en-US" sz="1400"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1234989" y="2486448"/>
            <a:ext cx="2854804" cy="1192329"/>
            <a:chOff x="1531599" y="3689289"/>
            <a:chExt cx="2854804" cy="1192329"/>
          </a:xfrm>
        </p:grpSpPr>
        <p:sp>
          <p:nvSpPr>
            <p:cNvPr id="116" name="矩形 115"/>
            <p:cNvSpPr/>
            <p:nvPr/>
          </p:nvSpPr>
          <p:spPr>
            <a:xfrm>
              <a:off x="1531599" y="4050621"/>
              <a:ext cx="2854804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The user can demonstrate on a projector or computer, or print the presentation and make it into a film to be used</a:t>
              </a: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531599" y="3689289"/>
              <a:ext cx="1710690" cy="3987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标题文字添加</a:t>
              </a: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1234989" y="4006638"/>
            <a:ext cx="2854804" cy="1192329"/>
            <a:chOff x="1531599" y="3689289"/>
            <a:chExt cx="2854804" cy="1192329"/>
          </a:xfrm>
        </p:grpSpPr>
        <p:sp>
          <p:nvSpPr>
            <p:cNvPr id="119" name="矩形 118"/>
            <p:cNvSpPr/>
            <p:nvPr/>
          </p:nvSpPr>
          <p:spPr>
            <a:xfrm>
              <a:off x="1531599" y="4050621"/>
              <a:ext cx="2854804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The user can demonstrate on a projector or computer, or print the presentation and make it into a film to be used</a:t>
              </a: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1531599" y="3689289"/>
              <a:ext cx="1710690" cy="3987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标题文字添加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占位符 24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4" r="16674"/>
          <a:stretch>
            <a:fillRect/>
          </a:stretch>
        </p:blipFill>
        <p:spPr>
          <a:xfrm>
            <a:off x="1843840" y="2206182"/>
            <a:ext cx="2002972" cy="2002972"/>
          </a:xfrm>
          <a:custGeom>
            <a:avLst/>
            <a:gdLst>
              <a:gd name="connsiteX0" fmla="*/ 1001486 w 2002972"/>
              <a:gd name="connsiteY0" fmla="*/ 0 h 2002972"/>
              <a:gd name="connsiteX1" fmla="*/ 2002972 w 2002972"/>
              <a:gd name="connsiteY1" fmla="*/ 1001486 h 2002972"/>
              <a:gd name="connsiteX2" fmla="*/ 1001486 w 2002972"/>
              <a:gd name="connsiteY2" fmla="*/ 2002972 h 2002972"/>
              <a:gd name="connsiteX3" fmla="*/ 0 w 2002972"/>
              <a:gd name="connsiteY3" fmla="*/ 1001486 h 2002972"/>
              <a:gd name="connsiteX4" fmla="*/ 1001486 w 2002972"/>
              <a:gd name="connsiteY4" fmla="*/ 0 h 2002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2972" h="2002972">
                <a:moveTo>
                  <a:pt x="1001486" y="0"/>
                </a:moveTo>
                <a:cubicBezTo>
                  <a:pt x="1554591" y="0"/>
                  <a:pt x="2002972" y="448381"/>
                  <a:pt x="2002972" y="1001486"/>
                </a:cubicBezTo>
                <a:cubicBezTo>
                  <a:pt x="2002972" y="1554591"/>
                  <a:pt x="1554591" y="2002972"/>
                  <a:pt x="1001486" y="2002972"/>
                </a:cubicBezTo>
                <a:cubicBezTo>
                  <a:pt x="448381" y="2002972"/>
                  <a:pt x="0" y="1554591"/>
                  <a:pt x="0" y="1001486"/>
                </a:cubicBezTo>
                <a:cubicBezTo>
                  <a:pt x="0" y="448381"/>
                  <a:pt x="448381" y="0"/>
                  <a:pt x="1001486" y="0"/>
                </a:cubicBezTo>
                <a:close/>
              </a:path>
            </a:pathLst>
          </a:custGeom>
        </p:spPr>
      </p:pic>
      <p:pic>
        <p:nvPicPr>
          <p:cNvPr id="27" name="图片占位符 26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0" r="12470"/>
          <a:stretch>
            <a:fillRect/>
          </a:stretch>
        </p:blipFill>
        <p:spPr>
          <a:xfrm>
            <a:off x="5116811" y="2206182"/>
            <a:ext cx="2002972" cy="2002972"/>
          </a:xfrm>
          <a:custGeom>
            <a:avLst/>
            <a:gdLst>
              <a:gd name="connsiteX0" fmla="*/ 1001486 w 2002972"/>
              <a:gd name="connsiteY0" fmla="*/ 0 h 2002972"/>
              <a:gd name="connsiteX1" fmla="*/ 2002972 w 2002972"/>
              <a:gd name="connsiteY1" fmla="*/ 1001486 h 2002972"/>
              <a:gd name="connsiteX2" fmla="*/ 1001486 w 2002972"/>
              <a:gd name="connsiteY2" fmla="*/ 2002972 h 2002972"/>
              <a:gd name="connsiteX3" fmla="*/ 0 w 2002972"/>
              <a:gd name="connsiteY3" fmla="*/ 1001486 h 2002972"/>
              <a:gd name="connsiteX4" fmla="*/ 1001486 w 2002972"/>
              <a:gd name="connsiteY4" fmla="*/ 0 h 2002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2972" h="2002972">
                <a:moveTo>
                  <a:pt x="1001486" y="0"/>
                </a:moveTo>
                <a:cubicBezTo>
                  <a:pt x="1554591" y="0"/>
                  <a:pt x="2002972" y="448381"/>
                  <a:pt x="2002972" y="1001486"/>
                </a:cubicBezTo>
                <a:cubicBezTo>
                  <a:pt x="2002972" y="1554591"/>
                  <a:pt x="1554591" y="2002972"/>
                  <a:pt x="1001486" y="2002972"/>
                </a:cubicBezTo>
                <a:cubicBezTo>
                  <a:pt x="448381" y="2002972"/>
                  <a:pt x="0" y="1554591"/>
                  <a:pt x="0" y="1001486"/>
                </a:cubicBezTo>
                <a:cubicBezTo>
                  <a:pt x="0" y="448381"/>
                  <a:pt x="448381" y="0"/>
                  <a:pt x="1001486" y="0"/>
                </a:cubicBezTo>
                <a:close/>
              </a:path>
            </a:pathLst>
          </a:custGeom>
        </p:spPr>
      </p:pic>
      <p:grpSp>
        <p:nvGrpSpPr>
          <p:cNvPr id="15" name="组合 14"/>
          <p:cNvGrpSpPr/>
          <p:nvPr/>
        </p:nvGrpSpPr>
        <p:grpSpPr>
          <a:xfrm>
            <a:off x="1408757" y="4414465"/>
            <a:ext cx="2771358" cy="1192329"/>
            <a:chOff x="2024889" y="3689289"/>
            <a:chExt cx="2771358" cy="1192329"/>
          </a:xfrm>
        </p:grpSpPr>
        <p:sp>
          <p:nvSpPr>
            <p:cNvPr id="16" name="矩形 15"/>
            <p:cNvSpPr/>
            <p:nvPr/>
          </p:nvSpPr>
          <p:spPr>
            <a:xfrm>
              <a:off x="2024889" y="4050621"/>
              <a:ext cx="2771358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The user can demonstrate on a projector or computer, or print the presentation and make it into a film to be used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555223" y="3689289"/>
              <a:ext cx="1710690" cy="3987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标题文字添加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732618" y="4414465"/>
            <a:ext cx="2771358" cy="1192329"/>
            <a:chOff x="2024889" y="3689289"/>
            <a:chExt cx="2771358" cy="1192329"/>
          </a:xfrm>
        </p:grpSpPr>
        <p:sp>
          <p:nvSpPr>
            <p:cNvPr id="19" name="矩形 18"/>
            <p:cNvSpPr/>
            <p:nvPr/>
          </p:nvSpPr>
          <p:spPr>
            <a:xfrm>
              <a:off x="2024889" y="4050621"/>
              <a:ext cx="2771358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The user can demonstrate on a projector or computer, or print the presentation and make it into a film to be used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555222" y="3689289"/>
              <a:ext cx="1710690" cy="3987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标题文字添加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005590" y="4414465"/>
            <a:ext cx="2771358" cy="1192329"/>
            <a:chOff x="2024889" y="3689289"/>
            <a:chExt cx="2771358" cy="1192329"/>
          </a:xfrm>
        </p:grpSpPr>
        <p:sp>
          <p:nvSpPr>
            <p:cNvPr id="22" name="矩形 21"/>
            <p:cNvSpPr/>
            <p:nvPr/>
          </p:nvSpPr>
          <p:spPr>
            <a:xfrm>
              <a:off x="2024889" y="4050621"/>
              <a:ext cx="2771358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The user can demonstrate on a projector or computer, or print the presentation and make it into a film to be used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555222" y="3689289"/>
              <a:ext cx="1710690" cy="3987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标题文字添加</a:t>
              </a:r>
            </a:p>
          </p:txBody>
        </p:sp>
      </p:grpSp>
      <p:pic>
        <p:nvPicPr>
          <p:cNvPr id="33" name="图片占位符 32"/>
          <p:cNvPicPr>
            <a:picLocks noGrp="1"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3" r="16073"/>
          <a:stretch>
            <a:fillRect/>
          </a:stretch>
        </p:blipFill>
        <p:spPr>
          <a:xfrm>
            <a:off x="8389783" y="2206182"/>
            <a:ext cx="2002972" cy="2002972"/>
          </a:xfrm>
          <a:custGeom>
            <a:avLst/>
            <a:gdLst>
              <a:gd name="connsiteX0" fmla="*/ 1001486 w 2002972"/>
              <a:gd name="connsiteY0" fmla="*/ 0 h 2002972"/>
              <a:gd name="connsiteX1" fmla="*/ 2002972 w 2002972"/>
              <a:gd name="connsiteY1" fmla="*/ 1001486 h 2002972"/>
              <a:gd name="connsiteX2" fmla="*/ 1001486 w 2002972"/>
              <a:gd name="connsiteY2" fmla="*/ 2002972 h 2002972"/>
              <a:gd name="connsiteX3" fmla="*/ 0 w 2002972"/>
              <a:gd name="connsiteY3" fmla="*/ 1001486 h 2002972"/>
              <a:gd name="connsiteX4" fmla="*/ 1001486 w 2002972"/>
              <a:gd name="connsiteY4" fmla="*/ 0 h 2002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2972" h="2002972">
                <a:moveTo>
                  <a:pt x="1001486" y="0"/>
                </a:moveTo>
                <a:cubicBezTo>
                  <a:pt x="1554591" y="0"/>
                  <a:pt x="2002972" y="448381"/>
                  <a:pt x="2002972" y="1001486"/>
                </a:cubicBezTo>
                <a:cubicBezTo>
                  <a:pt x="2002972" y="1554591"/>
                  <a:pt x="1554591" y="2002972"/>
                  <a:pt x="1001486" y="2002972"/>
                </a:cubicBezTo>
                <a:cubicBezTo>
                  <a:pt x="448381" y="2002972"/>
                  <a:pt x="0" y="1554591"/>
                  <a:pt x="0" y="1001486"/>
                </a:cubicBezTo>
                <a:cubicBezTo>
                  <a:pt x="0" y="448381"/>
                  <a:pt x="448381" y="0"/>
                  <a:pt x="1001486" y="0"/>
                </a:cubicBezTo>
                <a:close/>
              </a:path>
            </a:pathLst>
          </a:custGeom>
        </p:spPr>
      </p:pic>
      <p:grpSp>
        <p:nvGrpSpPr>
          <p:cNvPr id="3" name="组合 2"/>
          <p:cNvGrpSpPr/>
          <p:nvPr/>
        </p:nvGrpSpPr>
        <p:grpSpPr>
          <a:xfrm>
            <a:off x="281963" y="211435"/>
            <a:ext cx="1450255" cy="1248353"/>
            <a:chOff x="1089048" y="-256560"/>
            <a:chExt cx="1450255" cy="1248353"/>
          </a:xfrm>
        </p:grpSpPr>
        <p:sp>
          <p:nvSpPr>
            <p:cNvPr id="8" name="椭圆 7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58"/>
          <p:cNvSpPr txBox="1"/>
          <p:nvPr/>
        </p:nvSpPr>
        <p:spPr>
          <a:xfrm>
            <a:off x="835225" y="530733"/>
            <a:ext cx="2015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latin typeface="思源黑体 CN Medium" panose="020B0600000000000000" charset="-122"/>
                <a:ea typeface="思源黑体 CN Medium" panose="020B0600000000000000" charset="-122"/>
              </a:rPr>
              <a:t>市场数据分析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1326</Words>
  <Application>Microsoft Office PowerPoint</Application>
  <PresentationFormat>宽屏</PresentationFormat>
  <Paragraphs>199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Adobe 繁黑體 Std B</vt:lpstr>
      <vt:lpstr>Big John</vt:lpstr>
      <vt:lpstr>PingFang SC</vt:lpstr>
      <vt:lpstr>等线</vt:lpstr>
      <vt:lpstr>等线 Light</vt:lpstr>
      <vt:lpstr>思源黑体 CN Bold</vt:lpstr>
      <vt:lpstr>思源黑体 CN Heavy</vt:lpstr>
      <vt:lpstr>思源黑体 CN Medium</vt:lpstr>
      <vt:lpstr>思源黑体 CN Normal</vt:lpstr>
      <vt:lpstr>微软雅黑</vt:lpstr>
      <vt:lpstr>Arial</vt:lpstr>
      <vt:lpstr>Calibri</vt:lpstr>
      <vt:lpstr>Impact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莫兰迪色年终总结PPT</dc:title>
  <dc:creator>Cha小薰</dc:creator>
  <cp:lastModifiedBy>z1286</cp:lastModifiedBy>
  <cp:revision>15</cp:revision>
  <dcterms:created xsi:type="dcterms:W3CDTF">2019-12-25T01:46:00Z</dcterms:created>
  <dcterms:modified xsi:type="dcterms:W3CDTF">2023-05-25T06:54:50Z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