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01"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87909-5191-4871-854A-3FE3C9F753D2}" v="34" dt="2024-08-31T19:04:55.4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48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https://d.docs.live.net/d6431f95c81d0839/Documents/Projecr%20Thris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xmlns:c16r2="http://schemas.microsoft.com/office/drawing/2015/06/char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xmlns:c16r2="http://schemas.microsoft.com/office/drawing/2015/06/char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xmlns:c16r2="http://schemas.microsoft.com/office/drawing/2015/06/char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184132736"/>
        <c:axId val="184134272"/>
      </c:barChart>
      <c:catAx>
        <c:axId val="18413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134272"/>
        <c:crosses val="autoZero"/>
        <c:auto val="1"/>
        <c:lblAlgn val="ctr"/>
        <c:lblOffset val="100"/>
        <c:noMultiLvlLbl val="0"/>
      </c:catAx>
      <c:valAx>
        <c:axId val="184134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1327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t>9/1/2024</a:t>
            </a:fld>
            <a:endParaRPr lang="en-US"/>
          </a:p>
        </p:txBody>
      </p:sp>
      <p:sp>
        <p:nvSpPr>
          <p:cNvPr id="16" name="Slide Number Placeholder 15"/>
          <p:cNvSpPr>
            <a:spLocks noGrp="1"/>
          </p:cNvSpPr>
          <p:nvPr>
            <p:ph type="sldNum" sz="quarter" idx="11"/>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t>9/1/2024</a:t>
            </a:fld>
            <a:endParaRPr lang="en-US"/>
          </a:p>
        </p:txBody>
      </p:sp>
      <p:sp>
        <p:nvSpPr>
          <p:cNvPr id="15" name="Slide Number Placeholder 14"/>
          <p:cNvSpPr>
            <a:spLocks noGrp="1"/>
          </p:cNvSpPr>
          <p:nvPr>
            <p:ph type="sldNum" sz="quarter" idx="15"/>
          </p:nvPr>
        </p:nvSpPr>
        <p:spPr/>
        <p:txBody>
          <a:bodyPr/>
          <a:lstStyle>
            <a:lvl1pPr algn="ctr">
              <a:defRPr/>
            </a:lvl1pPr>
          </a:lstStyle>
          <a:p>
            <a:pPr marL="38100">
              <a:lnSpc>
                <a:spcPct val="100000"/>
              </a:lnSpc>
              <a:spcBef>
                <a:spcPts val="55"/>
              </a:spcBef>
            </a:pPr>
            <a:fld id="{81D60167-4931-47E6-BA6A-407CBD079E47}" type="slidenum">
              <a:rPr lang="en-IN" spc="10" smtClean="0"/>
              <a:t>‹#›</a:t>
            </a:fld>
            <a:endParaRPr lang="en-IN" spc="10" dirty="0"/>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t>9/1/2024</a:t>
            </a:fld>
            <a:endParaRPr lang="en-US"/>
          </a:p>
        </p:txBody>
      </p:sp>
      <p:sp>
        <p:nvSpPr>
          <p:cNvPr id="9" name="Slide Number Placeholder 8"/>
          <p:cNvSpPr>
            <a:spLocks noGrp="1"/>
          </p:cNvSpPr>
          <p:nvPr>
            <p:ph type="sldNum" sz="quarter" idx="15"/>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9/1/2024</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t>9/1/2024</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15"/>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7" name="object 7"/>
          <p:cNvSpPr txBox="1">
            <a:spLocks noGrp="1"/>
          </p:cNvSpPr>
          <p:nvPr>
            <p:ph type="title"/>
          </p:nvPr>
        </p:nvSpPr>
        <p:spPr>
          <a:xfrm>
            <a:off x="762000" y="609600"/>
            <a:ext cx="6781799" cy="2478884"/>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dirty="0">
                <a:solidFill>
                  <a:srgbClr val="0F0F0F"/>
                </a:solidFill>
                <a:effectLst/>
                <a:latin typeface="Times New Roman" panose="02020603050405020304" pitchFamily="18" charset="0"/>
                <a:cs typeface="Times New Roman" panose="02020603050405020304" pitchFamily="18" charset="0"/>
              </a:rPr>
              <a:t> </a:t>
            </a:r>
            <a:r>
              <a:rPr lang="en-US" sz="4000" b="1" dirty="0">
                <a:solidFill>
                  <a:srgbClr val="0F0F0F"/>
                </a:solidFill>
                <a:effectLst/>
                <a:latin typeface="Roboto" panose="020F0502020204030204" pitchFamily="2" charset="0"/>
              </a:rPr>
              <a:t/>
            </a:r>
            <a:br>
              <a:rPr lang="en-US" sz="4000" b="1" dirty="0">
                <a:solidFill>
                  <a:srgbClr val="0F0F0F"/>
                </a:solidFill>
                <a:effectLst/>
                <a:latin typeface="Roboto" panose="020F0502020204030204" pitchFamily="2" charset="0"/>
              </a:rPr>
            </a:b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B. </a:t>
            </a:r>
            <a:r>
              <a:rPr lang="en-US" sz="2400" dirty="0" err="1" smtClean="0"/>
              <a:t>Yogeshwari</a:t>
            </a:r>
            <a:endParaRPr lang="en-US" sz="2400" dirty="0" smtClean="0"/>
          </a:p>
          <a:p>
            <a:r>
              <a:rPr lang="en-US" sz="2400" dirty="0" smtClean="0"/>
              <a:t>REGISTER NO:312209742</a:t>
            </a:r>
            <a:endParaRPr lang="en-US" sz="2400" dirty="0"/>
          </a:p>
          <a:p>
            <a:r>
              <a:rPr lang="en-US" sz="2400" dirty="0"/>
              <a:t>NAAN MUDHALVAN ID: </a:t>
            </a:r>
            <a:r>
              <a:rPr lang="en-US" sz="2400" dirty="0" smtClean="0"/>
              <a:t>asunm1353312209742</a:t>
            </a:r>
            <a:endParaRPr lang="en-US" sz="2400" dirty="0"/>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21ECA88-5197-D875-CF2E-6E29DEF507B4}"/>
              </a:ext>
            </a:extLst>
          </p:cNvPr>
          <p:cNvSpPr>
            <a:spLocks noGrp="1"/>
          </p:cNvSpPr>
          <p:nvPr>
            <p:ph idx="1"/>
          </p:nvPr>
        </p:nvSpPr>
        <p:spPr>
          <a:xfrm>
            <a:off x="304800" y="762000"/>
            <a:ext cx="10058400" cy="2323713"/>
          </a:xfrm>
        </p:spPr>
        <p:txBody>
          <a:bodyPr>
            <a:normAutofit fontScale="70000" lnSpcReduction="20000"/>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xmlns="" val="11429359"/>
                    </a:ext>
                  </a:extLst>
                </a:gridCol>
                <a:gridCol w="537998">
                  <a:extLst>
                    <a:ext uri="{9D8B030D-6E8A-4147-A177-3AD203B41FA5}">
                      <a16:colId xmlns:a16="http://schemas.microsoft.com/office/drawing/2014/main" xmlns="" val="2947573114"/>
                    </a:ext>
                  </a:extLst>
                </a:gridCol>
                <a:gridCol w="548758">
                  <a:extLst>
                    <a:ext uri="{9D8B030D-6E8A-4147-A177-3AD203B41FA5}">
                      <a16:colId xmlns:a16="http://schemas.microsoft.com/office/drawing/2014/main" xmlns="" val="533457051"/>
                    </a:ext>
                  </a:extLst>
                </a:gridCol>
                <a:gridCol w="602557">
                  <a:extLst>
                    <a:ext uri="{9D8B030D-6E8A-4147-A177-3AD203B41FA5}">
                      <a16:colId xmlns:a16="http://schemas.microsoft.com/office/drawing/2014/main" xmlns="" val="2092243942"/>
                    </a:ext>
                  </a:extLst>
                </a:gridCol>
                <a:gridCol w="637527">
                  <a:extLst>
                    <a:ext uri="{9D8B030D-6E8A-4147-A177-3AD203B41FA5}">
                      <a16:colId xmlns:a16="http://schemas.microsoft.com/office/drawing/2014/main" xmlns="" val="2651317098"/>
                    </a:ext>
                  </a:extLst>
                </a:gridCol>
                <a:gridCol w="516477">
                  <a:extLst>
                    <a:ext uri="{9D8B030D-6E8A-4147-A177-3AD203B41FA5}">
                      <a16:colId xmlns:a16="http://schemas.microsoft.com/office/drawing/2014/main" xmlns=""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1316848265"/>
                  </a:ext>
                </a:extLst>
              </a:tr>
            </a:tbl>
          </a:graphicData>
        </a:graphic>
      </p:graphicFrame>
      <p:sp>
        <p:nvSpPr>
          <p:cNvPr id="5" name="TextBox 4">
            <a:extLst>
              <a:ext uri="{FF2B5EF4-FFF2-40B4-BE49-F238E27FC236}">
                <a16:creationId xmlns:a16="http://schemas.microsoft.com/office/drawing/2014/main" xmlns=""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xmlns=""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E6922-24E0-4A34-4776-374906E58750}"/>
              </a:ext>
            </a:extLst>
          </p:cNvPr>
          <p:cNvSpPr>
            <a:spLocks noGrp="1"/>
          </p:cNvSpPr>
          <p:nvPr>
            <p:ph type="title"/>
          </p:nvPr>
        </p:nvSpPr>
        <p:spPr/>
        <p:txBody>
          <a:bodyPr>
            <a:normAutofit/>
          </a:bodyPr>
          <a:lstStyle/>
          <a:p>
            <a:r>
              <a:rPr lang="en-IN" sz="6000" b="1" dirty="0"/>
              <a:t>AGENDA</a:t>
            </a:r>
          </a:p>
        </p:txBody>
      </p:sp>
      <p:sp>
        <p:nvSpPr>
          <p:cNvPr id="6" name="TextBox 5">
            <a:extLst>
              <a:ext uri="{FF2B5EF4-FFF2-40B4-BE49-F238E27FC236}">
                <a16:creationId xmlns:a16="http://schemas.microsoft.com/office/drawing/2014/main" xmlns="" id="{5C76542A-D0D1-F211-D9F7-F30B69D12EC8}"/>
              </a:ext>
            </a:extLst>
          </p:cNvPr>
          <p:cNvSpPr txBox="1"/>
          <p:nvPr/>
        </p:nvSpPr>
        <p:spPr>
          <a:xfrm>
            <a:off x="677334" y="2274838"/>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7" name="object 7"/>
          <p:cNvSpPr txBox="1">
            <a:spLocks noGrp="1"/>
          </p:cNvSpPr>
          <p:nvPr>
            <p:ph type="title"/>
          </p:nvPr>
        </p:nvSpPr>
        <p:spPr>
          <a:xfrm>
            <a:off x="914400" y="228600"/>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dirty="0" smtClean="0"/>
              <a:t> </a:t>
            </a:r>
            <a:r>
              <a:rPr sz="4250" b="1" spc="10" dirty="0" smtClean="0"/>
              <a:t>S</a:t>
            </a:r>
            <a:r>
              <a:rPr sz="4250" b="1" spc="-370" dirty="0" smtClean="0"/>
              <a:t>T</a:t>
            </a:r>
            <a:r>
              <a:rPr sz="4250" b="1" spc="-375" dirty="0" smtClean="0"/>
              <a:t>A</a:t>
            </a:r>
            <a:r>
              <a:rPr sz="4250" b="1" spc="15" dirty="0" smtClean="0"/>
              <a:t>T</a:t>
            </a:r>
            <a:r>
              <a:rPr sz="4250" b="1" spc="-10" dirty="0" smtClean="0"/>
              <a:t>E</a:t>
            </a:r>
            <a:r>
              <a:rPr sz="4250" b="1" spc="-20" dirty="0" smtClean="0"/>
              <a:t>MEN</a:t>
            </a:r>
            <a:r>
              <a:rPr sz="4250" b="1" spc="10" dirty="0" smtClean="0"/>
              <a:t>T</a:t>
            </a:r>
            <a:endParaRPr sz="4250" b="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xmlns="" id="{8089B4DD-883E-D893-D82B-D6F0C33B520C}"/>
              </a:ext>
            </a:extLst>
          </p:cNvPr>
          <p:cNvSpPr txBox="1"/>
          <p:nvPr/>
        </p:nvSpPr>
        <p:spPr>
          <a:xfrm>
            <a:off x="834072" y="1676400"/>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xmlns=""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xmlns=""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278</TotalTime>
  <Words>701</Words>
  <Application>Microsoft Office PowerPoint</Application>
  <PresentationFormat>Custom</PresentationFormat>
  <Paragraphs>135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15</cp:revision>
  <dcterms:created xsi:type="dcterms:W3CDTF">2024-03-29T15:07:22Z</dcterms:created>
  <dcterms:modified xsi:type="dcterms:W3CDTF">2024-09-01T08:57:42Z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