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8D2DE-850A-4C8C-82AC-5179BB596CB3}" v="176" dt="2025-08-02T12:10:04.392"/>
    <p1510:client id="{8DF17FFC-24E3-4AA0-8FCA-E470E4BD817E}" v="16" dt="2025-08-02T12:20:31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3913" y="1431581"/>
            <a:ext cx="5510696" cy="1521168"/>
          </a:xfrm>
        </p:spPr>
        <p:txBody>
          <a:bodyPr/>
          <a:lstStyle/>
          <a:p>
            <a:r>
              <a:rPr lang="en-GB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INVENTORY </a:t>
            </a:r>
            <a:r>
              <a:rPr lang="en-GB" sz="32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976385"/>
            <a:ext cx="9144000" cy="3747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GB" dirty="0"/>
              <a:t>By Yugandhar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56437-A234-3B6E-0A6D-CC68139E36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41" y="1520890"/>
            <a:ext cx="1716833" cy="14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INVENTORY Management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yugandhar bandi</dc:creator>
  <cp:lastModifiedBy>yugandhar bandi</cp:lastModifiedBy>
  <cp:revision>85</cp:revision>
  <dcterms:created xsi:type="dcterms:W3CDTF">2025-08-02T10:25:26Z</dcterms:created>
  <dcterms:modified xsi:type="dcterms:W3CDTF">2025-08-02T12:20:31Z</dcterms:modified>
</cp:coreProperties>
</file>