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3.jpg" ContentType="image/gif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4B66D3-09D5-4E05-9FCF-7AFA2312CDFE}" v="26" dt="2024-10-31T09:17:33.6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50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C6F080-C051-411F-ACF6-CBFCAFB2DD1A}" type="datetimeFigureOut">
              <a:rPr lang="zh-CN" altLang="en-US" smtClean="0"/>
              <a:t>2025/7/17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6D076-BB9F-4067-BBD0-92F1DD45F8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06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6D076-BB9F-4067-BBD0-92F1DD45F8C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968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none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none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7/17/2025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14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2B3-2D87-4CDF-B84B-C46E5F5D31F7}" type="datetime1">
              <a:rPr lang="en-US" smtClean="0"/>
              <a:t>7/17/2025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E57-47B1-47B0-B526-3153E4B1E729}" type="datetime1">
              <a:rPr lang="en-US" smtClean="0"/>
              <a:t>7/17/2025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11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773D-8987-489A-A650-3D6F7D5C7C38}" type="datetime1">
              <a:rPr lang="en-US" smtClean="0"/>
              <a:t>7/17/2025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8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0C1-1D78-4D80-810D-E9E86F6E88AB}" type="datetime1">
              <a:rPr lang="en-US" smtClean="0"/>
              <a:t>7/17/2025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7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CBD8-1588-4B6B-B74D-87480DDE94C0}" type="datetime1">
              <a:rPr lang="en-US" smtClean="0"/>
              <a:t>7/17/2025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3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4440-721C-4D75-BD4F-4CFB3D51CDCA}" type="datetime1">
              <a:rPr lang="en-US" smtClean="0"/>
              <a:t>7/17/2025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9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7/17/2025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2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7/17/2025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4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AC19-8BD6-476C-9770-8884373BCF00}" type="datetime1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4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8C53-8AD1-4F09-9486-FB3406B99CFA}" type="datetime1">
              <a:rPr lang="en-US" smtClean="0"/>
              <a:t>7/17/2025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2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BA543EDD-D0D2-447F-B24F-3717AF4B109D}" type="datetime1">
              <a:rPr lang="en-US" smtClean="0"/>
              <a:pPr/>
              <a:t>7/17/2025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80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761786-56AF-C293-D0AB-321D6F11B2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7200" dirty="0">
                <a:latin typeface="Franklin Gothic Heavy" panose="020B0903020102020204" pitchFamily="34" charset="0"/>
              </a:rPr>
              <a:t>Using KF </a:t>
            </a:r>
            <a:br>
              <a:rPr lang="en-US" altLang="zh-CN" sz="7200" dirty="0">
                <a:latin typeface="Franklin Gothic Heavy" panose="020B0903020102020204" pitchFamily="34" charset="0"/>
              </a:rPr>
            </a:br>
            <a:r>
              <a:rPr lang="en-US" altLang="zh-CN" sz="7200" dirty="0">
                <a:latin typeface="Franklin Gothic Heavy" panose="020B0903020102020204" pitchFamily="34" charset="0"/>
              </a:rPr>
              <a:t>as an Example</a:t>
            </a:r>
            <a:endParaRPr lang="zh-CN" altLang="en-US" sz="7200" dirty="0">
              <a:latin typeface="Franklin Gothic Heavy" panose="020B0903020102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A73D7D-8471-11EA-C977-94E41E8E63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43124"/>
            <a:ext cx="9144000" cy="1017876"/>
          </a:xfrm>
        </p:spPr>
        <p:txBody>
          <a:bodyPr>
            <a:normAutofit/>
          </a:bodyPr>
          <a:lstStyle/>
          <a:p>
            <a:r>
              <a:rPr lang="en-US" altLang="zh-CN" b="1" dirty="0"/>
              <a:t>Extra Chapter</a:t>
            </a:r>
          </a:p>
          <a:p>
            <a:r>
              <a:rPr lang="en-US" altLang="zh-CN" b="1" dirty="0"/>
              <a:t>BZ</a:t>
            </a:r>
          </a:p>
        </p:txBody>
      </p:sp>
    </p:spTree>
    <p:extLst>
      <p:ext uri="{BB962C8B-B14F-4D97-AF65-F5344CB8AC3E}">
        <p14:creationId xmlns:p14="http://schemas.microsoft.com/office/powerpoint/2010/main" val="451453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C0CB1C6E-8FF6-531D-3344-C91B906F2330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347" y="343028"/>
            <a:ext cx="3802348" cy="2324185"/>
          </a:xfrm>
          <a:prstGeom prst="rect">
            <a:avLst/>
          </a:prstGeom>
          <a:effectLst>
            <a:softEdge rad="241300"/>
          </a:effec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7B07B14-6154-FCCA-118A-F216B62A7A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617" y="4166108"/>
            <a:ext cx="4497484" cy="1702373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2F883AE-E66A-DA52-C227-DD483DD2F2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90" t="21461" r="50000" b="24962"/>
          <a:stretch/>
        </p:blipFill>
        <p:spPr>
          <a:xfrm>
            <a:off x="2548537" y="3179474"/>
            <a:ext cx="1891530" cy="198554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82E07F7-A6B2-4A61-27A8-D421357121F0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445" y="343028"/>
            <a:ext cx="1616927" cy="161692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4D10E8E-3ED4-6048-3DC5-229CC6DD1F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9052" y="480300"/>
            <a:ext cx="4487503" cy="244304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A0E4879-5AE1-0DE7-6F43-5866A09565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600" y="2040256"/>
            <a:ext cx="1702374" cy="17023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2B9F07A-1083-B7F5-7275-6D7EB5A0AC00}"/>
                  </a:ext>
                </a:extLst>
              </p:cNvPr>
              <p:cNvSpPr txBox="1"/>
              <p:nvPr/>
            </p:nvSpPr>
            <p:spPr>
              <a:xfrm>
                <a:off x="1869595" y="2598403"/>
                <a:ext cx="9187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b="1" i="1" dirty="0" err="1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altLang="zh-CN" b="1" i="1" dirty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b="1" i="1" dirty="0"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zh-CN" altLang="en-US" b="1" i="1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2B9F07A-1083-B7F5-7275-6D7EB5A0AC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9595" y="2598403"/>
                <a:ext cx="918777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1189F795-5AB9-05CD-49E9-6A15BAA8A6F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68901" y="3060616"/>
            <a:ext cx="4845364" cy="300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716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49F2BC9-45A3-796D-63E2-2F9ACCFCF0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09"/>
          <a:stretch/>
        </p:blipFill>
        <p:spPr>
          <a:xfrm>
            <a:off x="675640" y="925830"/>
            <a:ext cx="6669193" cy="509778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71D7AD1-E205-277F-CCB4-C9044AF4F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4833" y="647700"/>
            <a:ext cx="3858806" cy="317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290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4723DF-BDC4-8C8C-4B2C-507D64E602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End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39943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653" row="1">
    <wetp:webextensionref xmlns:r="http://schemas.openxmlformats.org/officeDocument/2006/relationships" r:id="rId1"/>
  </wetp:taskpane>
  <wetp:taskpane dockstate="right" visibility="0" width="525" row="2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E8F4C697-8C64-47C4-854E-45F6E77FA895}">
  <we:reference id="wa200005566" version="3.0.0.2" store="zh-CN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84BC1035-ECBB-4816-BAAE-3699FAA730EB}">
  <we:reference id="wa104381909" version="3.9.1.0" store="en-001" storeType="OMEX"/>
  <we:alternateReferences>
    <we:reference id="WA104381909" version="3.9.1.0" store="" storeType="OMEX"/>
  </we:alternateReferences>
  <we:properties>
    <we:property name="EQUATION_HISTORY" value="&quot;[{\&quot;mathml\&quot;:\&quot;&lt;math style=\\\&quot;font-family:stix;font-size:16px;\\\&quot; xmlns=\\\&quot;http://www.w3.org/1998/Math/MathML\\\&quot;&gt;&lt;mstyle mathsize=\\\&quot;16px\\\&quot;&gt;&lt;mo&gt;$&lt;/mo&gt;&lt;mo&gt;$&lt;/mo&gt;&lt;mo&gt;\\\\&lt;/mo&gt;&lt;mi&gt;t&lt;/mi&gt;&lt;mi&gt;e&lt;/mi&gt;&lt;mi&gt;x&lt;/mi&gt;&lt;mi&gt;t&lt;/mi&gt;&lt;mi&gt;b&lt;/mi&gt;&lt;mi&gt;f&lt;/mi&gt;&lt;mo&gt;&amp;#xA0;&lt;/mo&gt;&lt;mo&gt;{&lt;/mo&gt;&lt;mi&gt;K&lt;/mi&gt;&lt;mi&gt;a&lt;/mi&gt;&lt;mi&gt;l&lt;/mi&gt;&lt;mi&gt;M&lt;/mi&gt;&lt;mi&gt;a&lt;/mi&gt;&lt;mi&gt;n&lt;/mi&gt;&lt;mo&gt;&amp;#xA0;&lt;/mo&gt;&lt;mi&gt;F&lt;/mi&gt;&lt;mi&gt;i&lt;/mi&gt;&lt;mi&gt;l&lt;/mi&gt;&lt;mi&gt;t&lt;/mi&gt;&lt;mi&gt;e&lt;/mi&gt;&lt;mi&gt;r&lt;/mi&gt;&lt;mo&gt;}&lt;/mo&gt;&lt;mo&gt;$&lt;/mo&gt;&lt;mo&gt;$&lt;/mo&gt;&lt;mo&gt;&amp;#xA0;&lt;/mo&gt;&lt;mo&gt;$&lt;/mo&gt;&lt;mo&gt;$&lt;/mo&gt;&lt;mo&gt;$&lt;/mo&gt;&lt;mo&gt;$&lt;/mo&gt;&lt;mo&gt;&amp;#xA0;&lt;/mo&gt;&lt;mo&gt;$&lt;/mo&gt;&lt;mo&gt;$&lt;/mo&gt;&lt;mi&gt;P&lt;/mi&gt;&lt;mi&gt;r&lt;/mi&gt;&lt;mi&gt;e&lt;/mi&gt;&lt;mi&gt;d&lt;/mi&gt;&lt;mi&gt;i&lt;/mi&gt;&lt;mi&gt;c&lt;/mi&gt;&lt;mi&gt;t&lt;/mi&gt;&lt;mo&gt;\\\\&lt;/mo&gt;&lt;mo&gt;&amp;#xA0;&lt;/mo&gt;&lt;mi&gt;s&lt;/mi&gt;&lt;mi&gt;t&lt;/mi&gt;&lt;mi&gt;e&lt;/mi&gt;&lt;mi&gt;p&lt;/mi&gt;&lt;mo&gt;:&lt;/mo&gt;&lt;mo&gt;$&lt;/mo&gt;&lt;mo&gt;$&lt;/mo&gt;&lt;mo&gt;&amp;#xA0;&lt;/mo&gt;&lt;mo&gt;$&lt;/mo&gt;&lt;mo&gt;$&lt;/mo&gt;&lt;mo&gt;&amp;#xA0;&lt;/mo&gt;&lt;mo&gt;\\\\&lt;/mo&gt;&lt;mi&gt;q&lt;/mi&gt;&lt;mi&gt;u&lt;/mi&gt;&lt;mi&gt;a&lt;/mi&gt;&lt;mi&gt;d&lt;/mi&gt;&lt;mo&gt;{&lt;/mo&gt;&lt;mo&gt;&amp;#xA0;&lt;/mo&gt;&lt;mo&gt;\\\\&lt;/mo&gt;&lt;mi&gt;h&lt;/mi&gt;&lt;mi&gt;a&lt;/mi&gt;&lt;mi&gt;t&lt;/mi&gt;&lt;mo&gt;{&lt;/mo&gt;&lt;mo&gt;\\\\&lt;/mo&gt;&lt;mi&gt;m&lt;/mi&gt;&lt;mi&gt;a&lt;/mi&gt;&lt;mi&gt;t&lt;/mi&gt;&lt;mi&gt;h&lt;/mi&gt;&lt;mi&gt;b&lt;/mi&gt;&lt;mi&gt;f&lt;/mi&gt;&lt;mo&gt;{&lt;/mo&gt;&lt;mi&gt;x&lt;/mi&gt;&lt;mo&gt;}&lt;/mo&gt;&lt;mo&gt;}&lt;/mo&gt;&lt;mi&gt;_&lt;/mi&gt;&lt;mo&gt;{&lt;/mo&gt;&lt;mi&gt;k&lt;/mi&gt;&lt;mo&gt;\\\\&lt;/mo&gt;&lt;mi&gt;m&lt;/mi&gt;&lt;mi&gt;i&lt;/mi&gt;&lt;mi&gt;d&lt;/mi&gt;&lt;mo&gt;&amp;#xA0;&lt;/mo&gt;&lt;mi&gt;k&lt;/mi&gt;&lt;mo&gt;-&lt;/mo&gt;&lt;mn&gt;1&lt;/mn&gt;&lt;mo&gt;}&lt;/mo&gt;&lt;mo&gt;&amp;#xA0;&lt;/mo&gt;&lt;mo&gt;=&lt;/mo&gt;&lt;mo&gt;&amp;#xA0;&lt;/mo&gt;&lt;mo&gt;\\\\&lt;/mo&gt;&lt;mi&gt;m&lt;/mi&gt;&lt;mi&gt;a&lt;/mi&gt;&lt;mi&gt;t&lt;/mi&gt;&lt;mi&gt;h&lt;/mi&gt;&lt;mi&gt;b&lt;/mi&gt;&lt;mi&gt;f&lt;/mi&gt;&lt;mo&gt;{&lt;/mo&gt;&lt;mi&gt;F&lt;/mi&gt;&lt;mo&gt;}&lt;/mo&gt;&lt;mi&gt;_&lt;/mi&gt;&lt;mi&gt;k&lt;/mi&gt;&lt;mo&gt;&amp;#xA0;&lt;/mo&gt;&lt;mo&gt;\\\\&lt;/mo&gt;&lt;mi&gt;h&lt;/mi&gt;&lt;mi&gt;a&lt;/mi&gt;&lt;mi&gt;t&lt;/mi&gt;&lt;mo&gt;\\\\&lt;/mo&gt;&lt;mi&gt;m&lt;/mi&gt;&lt;mi&gt;a&lt;/mi&gt;&lt;mi&gt;t&lt;/mi&gt;&lt;mi&gt;h&lt;/mi&gt;&lt;mi&gt;b&lt;/mi&gt;&lt;mi&gt;f&lt;/mi&gt;&lt;mo&gt;{&lt;/mo&gt;&lt;mi&gt;x&lt;/mi&gt;&lt;mo&gt;}&lt;/mo&gt;&lt;mi&gt;_&lt;/mi&gt;&lt;mo&gt;{&lt;/mo&gt;&lt;mi&gt;k&lt;/mi&gt;&lt;mo&gt;-&lt;/mo&gt;&lt;mn&gt;1&lt;/mn&gt;&lt;mo&gt;\\\\&lt;/mo&gt;&lt;mi&gt;m&lt;/mi&gt;&lt;mi&gt;i&lt;/mi&gt;&lt;mi&gt;d&lt;/mi&gt;&lt;mo&gt;&amp;#xA0;&lt;/mo&gt;&lt;mi&gt;k&lt;/mi&gt;&lt;mo&gt;-&lt;/mo&gt;&lt;mn&gt;1&lt;/mn&gt;&lt;mo&gt;}&lt;/mo&gt;&lt;mo&gt;&amp;#xA0;&lt;/mo&gt;&lt;mo&gt;+&lt;/mo&gt;&lt;mo&gt;&amp;#xA0;&lt;/mo&gt;&lt;mo&gt;\\\\&lt;/mo&gt;&lt;mi&gt;m&lt;/mi&gt;&lt;mi&gt;a&lt;/mi&gt;&lt;mi&gt;t&lt;/mi&gt;&lt;mi&gt;h&lt;/mi&gt;&lt;mi&gt;b&lt;/mi&gt;&lt;mi&gt;f&lt;/mi&gt;&lt;mo&gt;{&lt;/mo&gt;&lt;mi&gt;B&lt;/mi&gt;&lt;mo&gt;}&lt;/mo&gt;&lt;mi&gt;_&lt;/mi&gt;&lt;mi&gt;k&lt;/mi&gt;&lt;mo&gt;&amp;#xA0;&lt;/mo&gt;&lt;mo&gt;\\\\&lt;/mo&gt;&lt;mi&gt;m&lt;/mi&gt;&lt;mi&gt;a&lt;/mi&gt;&lt;mi&gt;t&lt;/mi&gt;&lt;mi&gt;h&lt;/mi&gt;&lt;mi&gt;b&lt;/mi&gt;&lt;mi&gt;f&lt;/mi&gt;&lt;mo&gt;{&lt;/mo&gt;&lt;mi&gt;u&lt;/mi&gt;&lt;mo&gt;}&lt;/mo&gt;&lt;mi&gt;_&lt;/mi&gt;&lt;mo&gt;{&lt;/mo&gt;&lt;mi&gt;k&lt;/mi&gt;&lt;mo&gt;}&lt;/mo&gt;&lt;mo&gt;}&lt;/mo&gt;&lt;mo&gt;&amp;#xA0;&lt;/mo&gt;&lt;mo&gt;$&lt;/mo&gt;&lt;mo&gt;$&lt;/mo&gt;&lt;mo&gt;&amp;#xA0;&lt;/mo&gt;&lt;mo&gt;$&lt;/mo&gt;&lt;mo&gt;$&lt;/mo&gt;&lt;mo&gt;&amp;#xA0;&lt;/mo&gt;&lt;mo&gt;\\\\&lt;/mo&gt;&lt;mi&gt;q&lt;/mi&gt;&lt;mi&gt;u&lt;/mi&gt;&lt;mi&gt;a&lt;/mi&gt;&lt;mi&gt;d&lt;/mi&gt;&lt;mo&gt;{&lt;/mo&gt;&lt;mo&gt;&amp;#xA0;&lt;/mo&gt;&lt;mo&gt;{&lt;/mo&gt;&lt;mo&gt;\\\\&lt;/mo&gt;&lt;mi&gt;m&lt;/mi&gt;&lt;mi&gt;a&lt;/mi&gt;&lt;mi&gt;t&lt;/mi&gt;&lt;mi&gt;h&lt;/mi&gt;&lt;mi&gt;b&lt;/mi&gt;&lt;mi&gt;f&lt;/mi&gt;&lt;mo&gt;{&lt;/mo&gt;&lt;mi&gt;P&lt;/mi&gt;&lt;mo&gt;}&lt;/mo&gt;&lt;mo&gt;}&lt;/mo&gt;&lt;mi&gt;_&lt;/mi&gt;&lt;mo&gt;{&lt;/mo&gt;&lt;mi&gt;k&lt;/mi&gt;&lt;mo&gt;\\\\&lt;/mo&gt;&lt;mi&gt;m&lt;/mi&gt;&lt;mi&gt;i&lt;/mi&gt;&lt;mi&gt;d&lt;/mi&gt;&lt;mo&gt;&amp;#xA0;&lt;/mo&gt;&lt;mi&gt;k&lt;/mi&gt;&lt;mo&gt;-&lt;/mo&gt;&lt;mn&gt;1&lt;/mn&gt;&lt;mo&gt;}&lt;/mo&gt;&lt;mo&gt;&amp;#xA0;&lt;/mo&gt;&lt;mo&gt;=&lt;/mo&gt;&lt;mo&gt;&amp;#xA0;&lt;/mo&gt;&lt;mo&gt;\\\\&lt;/mo&gt;&lt;mi&gt;m&lt;/mi&gt;&lt;mi&gt;a&lt;/mi&gt;&lt;mi&gt;t&lt;/mi&gt;&lt;mi&gt;h&lt;/mi&gt;&lt;mi&gt;b&lt;/mi&gt;&lt;mi&gt;f&lt;/mi&gt;&lt;mo&gt;{&lt;/mo&gt;&lt;mi&gt;F&lt;/mi&gt;&lt;mo&gt;}&lt;/mo&gt;&lt;mi&gt;_&lt;/mi&gt;&lt;mi&gt;k&lt;/mi&gt;&lt;mo&gt;&amp;#xA0;&lt;/mo&gt;&lt;mo&gt;\\\\&lt;/mo&gt;&lt;mi&gt;m&lt;/mi&gt;&lt;mi&gt;a&lt;/mi&gt;&lt;mi&gt;t&lt;/mi&gt;&lt;mi&gt;h&lt;/mi&gt;&lt;mi&gt;b&lt;/mi&gt;&lt;mi&gt;f&lt;/mi&gt;&lt;mo&gt;{&lt;/mo&gt;&lt;mi&gt;P&lt;/mi&gt;&lt;mo&gt;}&lt;/mo&gt;&lt;mi&gt;_&lt;/mi&gt;&lt;mo&gt;{&lt;/mo&gt;&lt;mi&gt;k&lt;/mi&gt;&lt;mo&gt;-&lt;/mo&gt;&lt;mn&gt;1&lt;/mn&gt;&lt;mo&gt;&amp;#xA0;&lt;/mo&gt;&lt;mo&gt;\\\\&lt;/mo&gt;&lt;mi&gt;m&lt;/mi&gt;&lt;mi&gt;i&lt;/mi&gt;&lt;mi&gt;d&lt;/mi&gt;&lt;mo&gt;&amp;#xA0;&lt;/mo&gt;&lt;mi&gt;k&lt;/mi&gt;&lt;mo&gt;-&lt;/mo&gt;&lt;mn&gt;1&lt;/mn&gt;&lt;mo&gt;}&lt;/mo&gt;&lt;mo&gt;&amp;#xA0;&lt;/mo&gt;&lt;mo&gt;\\\\&lt;/mo&gt;&lt;mi&gt;m&lt;/mi&gt;&lt;mi&gt;a&lt;/mi&gt;&lt;mi&gt;t&lt;/mi&gt;&lt;mi&gt;h&lt;/mi&gt;&lt;mi&gt;b&lt;/mi&gt;&lt;mi&gt;f&lt;/mi&gt;&lt;mo&gt;{&lt;/mo&gt;&lt;mi&gt;F&lt;/mi&gt;&lt;mo&gt;}&lt;/mo&gt;&lt;mi&gt;_&lt;/mi&gt;&lt;mi&gt;k&lt;/mi&gt;&lt;mo&gt;^&lt;/mo&gt;&lt;mo&gt;\\\\&lt;/mo&gt;&lt;mi&gt;t&lt;/mi&gt;&lt;mi&gt;e&lt;/mi&gt;&lt;mi&gt;x&lt;/mi&gt;&lt;mi&gt;t&lt;/mi&gt;&lt;mi&gt;s&lt;/mi&gt;&lt;mi&gt;f&lt;/mi&gt;&lt;mo&gt;{&lt;/mo&gt;&lt;mi&gt;T&lt;/mi&gt;&lt;mo&gt;}&lt;/mo&gt;&lt;mo&gt;&amp;#xA0;&lt;/mo&gt;&lt;mo&gt;+&lt;/mo&gt;&lt;mo&gt;&amp;#xA0;&lt;/mo&gt;&lt;mo&gt;\\\\&lt;/mo&gt;&lt;mi&gt;m&lt;/mi&gt;&lt;mi&gt;a&lt;/mi&gt;&lt;mi&gt;t&lt;/mi&gt;&lt;mi&gt;h&lt;/mi&gt;&lt;mi&gt;b&lt;/mi&gt;&lt;mi&gt;f&lt;/mi&gt;&lt;mo&gt;{&lt;/mo&gt;&lt;mi&gt;Q&lt;/mi&gt;&lt;mo&gt;}&lt;/mo&gt;&lt;mi&gt;_&lt;/mi&gt;&lt;mo&gt;{&lt;/mo&gt;&lt;mi&gt;k&lt;/mi&gt;&lt;mo&gt;}&lt;/mo&gt;&lt;mo&gt;}&lt;/mo&gt;&lt;mo&gt;&amp;#xA0;&lt;/mo&gt;&lt;mo&gt;$&lt;/mo&gt;&lt;mo&gt;$&lt;/mo&gt;&lt;mo&gt;&amp;#xA0;&lt;/mo&gt;&lt;mo&gt;$&lt;/mo&gt;&lt;mo&gt;$&lt;/mo&gt;&lt;mi&gt;U&lt;/mi&gt;&lt;mi&gt;p&lt;/mi&gt;&lt;mi&gt;d&lt;/mi&gt;&lt;mi&gt;a&lt;/mi&gt;&lt;mi&gt;t&lt;/mi&gt;&lt;mi&gt;e&lt;/mi&gt;&lt;mo&gt;\\\\&lt;/mo&gt;&lt;mo&gt;&amp;#xA0;&lt;/mo&gt;&lt;mi&gt;s&lt;/mi&gt;&lt;mi&gt;t&lt;/mi&gt;&lt;mi&gt;e&lt;/mi&gt;&lt;mi&gt;p&lt;/mi&gt;&lt;mo&gt;:&lt;/mo&gt;&lt;mo&gt;$&lt;/mo&gt;&lt;mo&gt;$&lt;/mo&gt;&lt;mo&gt;&amp;#xA0;&lt;/mo&gt;&lt;mo&gt;$&lt;/mo&gt;&lt;mo&gt;$&lt;/mo&gt;&lt;mo&gt;&amp;#xA0;&lt;/mo&gt;&lt;mo&gt;\\\\&lt;/mo&gt;&lt;mi&gt;q&lt;/mi&gt;&lt;mi&gt;u&lt;/mi&gt;&lt;mi&gt;a&lt;/mi&gt;&lt;mi&gt;d&lt;/mi&gt;&lt;mo&gt;{&lt;/mo&gt;&lt;mo&gt;&amp;#xA0;&lt;/mo&gt;&lt;mo&gt;\\\\&lt;/mo&gt;&lt;mi&gt;m&lt;/mi&gt;&lt;mi&gt;a&lt;/mi&gt;&lt;mi&gt;t&lt;/mi&gt;&lt;mi&gt;h&lt;/mi&gt;&lt;mi&gt;b&lt;/mi&gt;&lt;mi&gt;f&lt;/mi&gt;&lt;mo&gt;{&lt;/mo&gt;&lt;mi&gt;K&lt;/mi&gt;&lt;mo&gt;}&lt;/mo&gt;&lt;mi&gt;_&lt;/mi&gt;&lt;mi&gt;k&lt;/mi&gt;&lt;mo&gt;&amp;#xA0;&lt;/mo&gt;&lt;mo&gt;=&lt;/mo&gt;&lt;mo&gt;&amp;#xA0;&lt;/mo&gt;&lt;mo&gt;{&lt;/mo&gt;&lt;mo&gt;\\\\&lt;/mo&gt;&lt;mi&gt;m&lt;/mi&gt;&lt;mi&gt;a&lt;/mi&gt;&lt;mi&gt;t&lt;/mi&gt;&lt;mi&gt;h&lt;/mi&gt;&lt;mi&gt;b&lt;/mi&gt;&lt;mi&gt;f&lt;/mi&gt;&lt;mo&gt;{&lt;/mo&gt;&lt;mi&gt;P&lt;/mi&gt;&lt;mo&gt;}&lt;/mo&gt;&lt;mo&gt;}&lt;/mo&gt;&lt;mi&gt;_&lt;/mi&gt;&lt;mo&gt;{&lt;/mo&gt;&lt;mi&gt;k&lt;/mi&gt;&lt;mo&gt;\\\\&lt;/mo&gt;&lt;mi&gt;m&lt;/mi&gt;&lt;mi&gt;i&lt;/mi&gt;&lt;mi&gt;d&lt;/mi&gt;&lt;mo&gt;&amp;#xA0;&lt;/mo&gt;&lt;mi&gt;k&lt;/mi&gt;&lt;mo&gt;-&lt;/mo&gt;&lt;mn&gt;1&lt;/mn&gt;&lt;mo&gt;}&lt;/mo&gt;&lt;mo&gt;\\\\&lt;/mo&gt;&lt;mi&gt;m&lt;/mi&gt;&lt;mi&gt;a&lt;/mi&gt;&lt;mi&gt;t&lt;/mi&gt;&lt;mi&gt;h&lt;/mi&gt;&lt;mi&gt;b&lt;/mi&gt;&lt;mi&gt;f&lt;/mi&gt;&lt;mo&gt;{&lt;/mo&gt;&lt;mi&gt;H&lt;/mi&gt;&lt;mo&gt;}&lt;/mo&gt;&lt;mi&gt;_&lt;/mi&gt;&lt;mi&gt;k&lt;/mi&gt;&lt;mo&gt;^&lt;/mo&gt;&lt;mo&gt;\\\\&lt;/mo&gt;&lt;mi&gt;t&lt;/mi&gt;&lt;mi&gt;e&lt;/mi&gt;&lt;mi&gt;x&lt;/mi&gt;&lt;mi&gt;t&lt;/mi&gt;&lt;mi&gt;s&lt;/mi&gt;&lt;mi&gt;f&lt;/mi&gt;&lt;mo&gt;{&lt;/mo&gt;&lt;mi&gt;T&lt;/mi&gt;&lt;mo&gt;}&lt;/mo&gt;&lt;mo&gt;&amp;#xA0;&lt;/mo&gt;&lt;mo&gt;{&lt;/mo&gt;&lt;mo&gt;\\\\&lt;/mo&gt;&lt;mi&gt;l&lt;/mi&gt;&lt;mi&gt;e&lt;/mi&gt;&lt;mi&gt;f&lt;/mi&gt;&lt;mi&gt;t&lt;/mi&gt;&lt;mo&gt;(&lt;/mo&gt;&lt;mo&gt;\\\\&lt;/mo&gt;&lt;mi&gt;m&lt;/mi&gt;&lt;mi&gt;a&lt;/mi&gt;&lt;mi&gt;t&lt;/mi&gt;&lt;mi&gt;h&lt;/mi&gt;&lt;mi&gt;b&lt;/mi&gt;&lt;mi&gt;f&lt;/mi&gt;&lt;mo&gt;{&lt;/mo&gt;&lt;mi&gt;H&lt;/mi&gt;&lt;mo&gt;}&lt;/mo&gt;&lt;mi&gt;_&lt;/mi&gt;&lt;mi&gt;k&lt;/mi&gt;&lt;mo&gt;&amp;#xA0;&lt;/mo&gt;&lt;mo&gt;{&lt;/mo&gt;&lt;mo&gt;\\\\&lt;/mo&gt;&lt;mi&gt;m&lt;/mi&gt;&lt;mi&gt;a&lt;/mi&gt;&lt;mi&gt;t&lt;/mi&gt;&lt;mi&gt;h&lt;/mi&gt;&lt;mi&gt;b&lt;/mi&gt;&lt;mi&gt;f&lt;/mi&gt;&lt;mo&gt;{&lt;/mo&gt;&lt;mi&gt;P&lt;/mi&gt;&lt;mo&gt;}&lt;/mo&gt;&lt;mo&gt;}&lt;/mo&gt;&lt;mi&gt;_&lt;/mi&gt;&lt;mo&gt;{&lt;/mo&gt;&lt;mi&gt;k&lt;/mi&gt;&lt;mo&gt;\\\\&lt;/mo&gt;&lt;mi&gt;m&lt;/mi&gt;&lt;mi&gt;i&lt;/mi&gt;&lt;mi&gt;d&lt;/mi&gt;&lt;mo&gt;&amp;#xA0;&lt;/mo&gt;&lt;mi&gt;k&lt;/mi&gt;&lt;mo&gt;-&lt;/mo&gt;&lt;mn&gt;1&lt;/mn&gt;&lt;mo&gt;}&lt;/mo&gt;&lt;mo&gt;&amp;#xA0;&lt;/mo&gt;&lt;mo&gt;\\\\&lt;/mo&gt;&lt;mi&gt;m&lt;/mi&gt;&lt;mi&gt;a&lt;/mi&gt;&lt;mi&gt;t&lt;/mi&gt;&lt;mi&gt;h&lt;/mi&gt;&lt;mi&gt;b&lt;/mi&gt;&lt;mi&gt;f&lt;/mi&gt;&lt;mo&gt;{&lt;/mo&gt;&lt;mi&gt;H&lt;/mi&gt;&lt;mo&gt;}&lt;/mo&gt;&lt;mi&gt;_&lt;/mi&gt;&lt;mi&gt;k&lt;/mi&gt;&lt;mo&gt;^&lt;/mo&gt;&lt;mo&gt;\\\\&lt;/mo&gt;&lt;mi&gt;t&lt;/mi&gt;&lt;mi&gt;e&lt;/mi&gt;&lt;mi&gt;x&lt;/mi&gt;&lt;mi&gt;t&lt;/mi&gt;&lt;mi&gt;s&lt;/mi&gt;&lt;mi&gt;f&lt;/mi&gt;&lt;mo&gt;{&lt;/mo&gt;&lt;mi&gt;T&lt;/mi&gt;&lt;mo&gt;}&lt;/mo&gt;&lt;mo&gt;&amp;#xA0;&lt;/mo&gt;&lt;mo&gt;+&lt;/mo&gt;&lt;mo&gt;&amp;#xA0;&lt;/mo&gt;&lt;mo&gt;\\\\&lt;/mo&gt;&lt;mi&gt;m&lt;/mi&gt;&lt;mi&gt;a&lt;/mi&gt;&lt;mi&gt;t&lt;/mi&gt;&lt;mi&gt;h&lt;/mi&gt;&lt;mi&gt;b&lt;/mi&gt;&lt;mi&gt;f&lt;/mi&gt;&lt;mo&gt;{&lt;/mo&gt;&lt;mi&gt;R&lt;/mi&gt;&lt;mo&gt;}&lt;/mo&gt;&lt;mi&gt;_&lt;/mi&gt;&lt;mi&gt;k&lt;/mi&gt;&lt;mo&gt;\\\\&lt;/mo&gt;&lt;mi&gt;r&lt;/mi&gt;&lt;mi&gt;i&lt;/mi&gt;&lt;mi&gt;g&lt;/mi&gt;&lt;mi&gt;h&lt;/mi&gt;&lt;mi&gt;t&lt;/mi&gt;&lt;mo&gt;)&lt;/mo&gt;&lt;mo&gt;}&lt;/mo&gt;&lt;mo&gt;^&lt;/mo&gt;&lt;mo&gt;{&lt;/mo&gt;&lt;mo&gt;-&lt;/mo&gt;&lt;mn&gt;1&lt;/mn&gt;&lt;mo&gt;}&lt;/mo&gt;&lt;mo&gt;}&lt;/mo&gt;&lt;mo&gt;&amp;#xA0;&lt;/mo&gt;&lt;mo&gt;$&lt;/mo&gt;&lt;mo&gt;$&lt;/mo&gt;&lt;mo&gt;&amp;#xA0;&lt;/mo&gt;&lt;mo&gt;$&lt;/mo&gt;&lt;mo&gt;$&lt;/mo&gt;&lt;mo&gt;&amp;#xA0;&lt;/mo&gt;&lt;mo&gt;\\\\&lt;/mo&gt;&lt;mi&gt;q&lt;/mi&gt;&lt;mi&gt;u&lt;/mi&gt;&lt;mi&gt;a&lt;/mi&gt;&lt;mi&gt;d&lt;/mi&gt;&lt;mo&gt;{&lt;/mo&gt;&lt;mo&gt;&amp;#xA0;&lt;/mo&gt;&lt;mo&gt;\\\\&lt;/mo&gt;&lt;mi&gt;h&lt;/mi&gt;&lt;mi&gt;a&lt;/mi&gt;&lt;mi&gt;t&lt;/mi&gt;&lt;mo&gt;{&lt;/mo&gt;&lt;mo&gt;\\\\&lt;/mo&gt;&lt;mi&gt;m&lt;/mi&gt;&lt;mi&gt;a&lt;/mi&gt;&lt;mi&gt;t&lt;/mi&gt;&lt;mi&gt;h&lt;/mi&gt;&lt;mi&gt;b&lt;/mi&gt;&lt;mi&gt;f&lt;/mi&gt;&lt;mo&gt;{&lt;/mo&gt;&lt;mi&gt;x&lt;/mi&gt;&lt;mo&gt;}&lt;/mo&gt;&lt;mo&gt;}&lt;/mo&gt;&lt;mi&gt;_&lt;/mi&gt;&lt;mo&gt;{&lt;/mo&gt;&lt;mi&gt;k&lt;/mi&gt;&lt;mo&gt;\\\\&lt;/mo&gt;&lt;mi&gt;m&lt;/mi&gt;&lt;mi&gt;i&lt;/mi&gt;&lt;mi&gt;d&lt;/mi&gt;&lt;mo&gt;&amp;#xA0;&lt;/mo&gt;&lt;mi&gt;k&lt;/mi&gt;&lt;mo&gt;}&lt;/mo&gt;&lt;mo&gt;&amp;#xA0;&lt;/mo&gt;&lt;mo&gt;=&lt;/mo&gt;&lt;mo&gt;&amp;#xA0;&lt;/mo&gt;&lt;mo&gt;\\\\&lt;/mo&gt;&lt;mi&gt;h&lt;/mi&gt;&lt;mi&gt;a&lt;/mi&gt;&lt;mi&gt;t&lt;/mi&gt;&lt;mo&gt;{&lt;/mo&gt;&lt;mo&gt;\\\\&lt;/mo&gt;&lt;mi&gt;m&lt;/mi&gt;&lt;mi&gt;a&lt;/mi&gt;&lt;mi&gt;t&lt;/mi&gt;&lt;mi&gt;h&lt;/mi&gt;&lt;mi&gt;b&lt;/mi&gt;&lt;mi&gt;f&lt;/mi&gt;&lt;mo&gt;{&lt;/mo&gt;&lt;mi&gt;x&lt;/mi&gt;&lt;mo&gt;}&lt;/mo&gt;&lt;mo&gt;}&lt;/mo&gt;&lt;mi&gt;_&lt;/mi&gt;&lt;mo&gt;{&lt;/mo&gt;&lt;mi&gt;k&lt;/mi&gt;&lt;mo&gt;\\\\&lt;/mo&gt;&lt;mi&gt;m&lt;/mi&gt;&lt;mi&gt;i&lt;/mi&gt;&lt;mi&gt;d&lt;/mi&gt;&lt;mo&gt;&amp;#xA0;&lt;/mo&gt;&lt;mi&gt;k&lt;/mi&gt;&lt;mo&gt;-&lt;/mo&gt;&lt;mn&gt;1&lt;/mn&gt;&lt;mo&gt;}&lt;/mo&gt;&lt;mo&gt;&amp;#xA0;&lt;/mo&gt;&lt;mo&gt;+&lt;/mo&gt;&lt;mo&gt;&amp;#xA0;&lt;/mo&gt;&lt;mo&gt;\\\\&lt;/mo&gt;&lt;mi&gt;m&lt;/mi&gt;&lt;mi&gt;a&lt;/mi&gt;&lt;mi&gt;t&lt;/mi&gt;&lt;mi&gt;h&lt;/mi&gt;&lt;mi&gt;b&lt;/mi&gt;&lt;mi&gt;f&lt;/mi&gt;&lt;mo&gt;{&lt;/mo&gt;&lt;mi&gt;K&lt;/mi&gt;&lt;mo&gt;}&lt;/mo&gt;&lt;mi&gt;_&lt;/mi&gt;&lt;mi&gt;k&lt;/mi&gt;&lt;mo&gt;{&lt;/mo&gt;&lt;mo&gt;\\\\&lt;/mo&gt;&lt;mi&gt;l&lt;/mi&gt;&lt;mi&gt;e&lt;/mi&gt;&lt;mi&gt;f&lt;/mi&gt;&lt;mi&gt;t&lt;/mi&gt;&lt;mo&gt;(&lt;/mo&gt;&lt;mo&gt;\\\\&lt;/mo&gt;&lt;mi&gt;m&lt;/mi&gt;&lt;mi&gt;a&lt;/mi&gt;&lt;mi&gt;t&lt;/mi&gt;&lt;mi&gt;h&lt;/mi&gt;&lt;mi&gt;b&lt;/mi&gt;&lt;mi&gt;f&lt;/mi&gt;&lt;mo&gt;{&lt;/mo&gt;&lt;mi&gt;z&lt;/mi&gt;&lt;mo&gt;}&lt;/mo&gt;&lt;mi&gt;_&lt;/mi&gt;&lt;mi&gt;k&lt;/mi&gt;&lt;mo&gt;&amp;#xA0;&lt;/mo&gt;&lt;mo&gt;-&lt;/mo&gt;&lt;mo&gt;&amp;#xA0;&lt;/mo&gt;&lt;mo&gt;\\\\&lt;/mo&gt;&lt;mi&gt;m&lt;/mi&gt;&lt;mi&gt;a&lt;/mi&gt;&lt;mi&gt;t&lt;/mi&gt;&lt;mi&gt;h&lt;/mi&gt;&lt;mi&gt;b&lt;/mi&gt;&lt;mi&gt;f&lt;/mi&gt;&lt;mo&gt;{&lt;/mo&gt;&lt;mi&gt;H&lt;/mi&gt;&lt;mo&gt;}&lt;/mo&gt;&lt;mi&gt;_&lt;/mi&gt;&lt;mi&gt;k&lt;/mi&gt;&lt;mo&gt;\\\\&lt;/mo&gt;&lt;mi&gt;h&lt;/mi&gt;&lt;mi&gt;a&lt;/mi&gt;&lt;mi&gt;t&lt;/mi&gt;&lt;mo&gt;{&lt;/mo&gt;&lt;mo&gt;\\\\&lt;/mo&gt;&lt;mi&gt;m&lt;/mi&gt;&lt;mi&gt;a&lt;/mi&gt;&lt;mi&gt;t&lt;/mi&gt;&lt;mi&gt;h&lt;/mi&gt;&lt;mi&gt;b&lt;/mi&gt;&lt;mi&gt;f&lt;/mi&gt;&lt;mo&gt;{&lt;/mo&gt;&lt;mi&gt;x&lt;/mi&gt;&lt;mo&gt;}&lt;/mo&gt;&lt;mo&gt;}&lt;/mo&gt;&lt;mi&gt;_&lt;/mi&gt;&lt;mo&gt;{&lt;/mo&gt;&lt;mi&gt;k&lt;/mi&gt;&lt;mo&gt;\\\\&lt;/mo&gt;&lt;mi&gt;m&lt;/mi&gt;&lt;mi&gt;i&lt;/mi&gt;&lt;mi&gt;d&lt;/mi&gt;&lt;mo&gt;&amp;#xA0;&lt;/mo&gt;&lt;mi&gt;k&lt;/mi&gt;&lt;mo&gt;-&lt;/mo&gt;&lt;mn&gt;1&lt;/mn&gt;&lt;mo&gt;}&lt;/mo&gt;&lt;mo&gt;\\\\&lt;/mo&gt;&lt;mi&gt;r&lt;/mi&gt;&lt;mi&gt;i&lt;/mi&gt;&lt;mi&gt;g&lt;/mi&gt;&lt;mi&gt;h&lt;/mi&gt;&lt;mi&gt;t&lt;/mi&gt;&lt;mo&gt;)&lt;/mo&gt;&lt;mo&gt;}&lt;/mo&gt;&lt;mo&gt;&amp;#xA0;&lt;/mo&gt;&lt;mo&gt;$&lt;/mo&gt;&lt;mo&gt;$&lt;/mo&gt;&lt;mo&gt;&amp;#xA0;&lt;/mo&gt;&lt;mo&gt;$&lt;/mo&gt;&lt;mo&gt;$&lt;/mo&gt;&lt;mo&gt;&amp;#xA0;&lt;/mo&gt;&lt;mo&gt;\\\\&lt;/mo&gt;&lt;mi&gt;q&lt;/mi&gt;&lt;mi&gt;u&lt;/mi&gt;&lt;mi&gt;a&lt;/mi&gt;&lt;mi&gt;d&lt;/mi&gt;&lt;mo&gt;{&lt;/mo&gt;&lt;mo&gt;&amp;#xA0;&lt;/mo&gt;&lt;mo&gt;\\\\&lt;/mo&gt;&lt;mi&gt;m&lt;/mi&gt;&lt;mi&gt;a&lt;/mi&gt;&lt;mi&gt;t&lt;/mi&gt;&lt;mi&gt;h&lt;/mi&gt;&lt;mi&gt;b&lt;/mi&gt;&lt;mi&gt;f&lt;/mi&gt;&lt;mo&gt;{&lt;/mo&gt;&lt;mi&gt;P&lt;/mi&gt;&lt;mo&gt;}&lt;/mo&gt;&lt;mi&gt;_&lt;/mi&gt;&lt;mo&gt;{&lt;/mo&gt;&lt;mi&gt;k&lt;/mi&gt;&lt;mo&gt;|&lt;/mo&gt;&lt;mi&gt;k&lt;/mi&gt;&lt;mo&gt;}&lt;/mo&gt;&lt;mo&gt;&amp;#xA0;&lt;/mo&gt;&lt;mo&gt;=&lt;/mo&gt;&lt;mo&gt;&amp;#xA0;&lt;/mo&gt;&lt;mo&gt;\\\\&lt;/mo&gt;&lt;mi&gt;l&lt;/mi&gt;&lt;mi&gt;e&lt;/mi&gt;&lt;mi&gt;f&lt;/mi&gt;&lt;mi&gt;t&lt;/mi&gt;&lt;mo&gt;(&lt;/mo&gt;&lt;mo&gt;\\\\&lt;/mo&gt;&lt;mi&gt;m&lt;/mi&gt;&lt;mi&gt;a&lt;/mi&gt;&lt;mi&gt;t&lt;/mi&gt;&lt;mi&gt;h&lt;/mi&gt;&lt;mi&gt;b&lt;/mi&gt;&lt;mi&gt;f&lt;/mi&gt;&lt;mo&gt;{&lt;/mo&gt;&lt;mi&gt;I&lt;/mi&gt;&lt;mo&gt;}&lt;/mo&gt;&lt;mo&gt;&amp;#xA0;&lt;/mo&gt;&lt;mo&gt;-&lt;/mo&gt;&lt;mo&gt;&amp;#xA0;&lt;/mo&gt;&lt;mo&gt;\\\\&lt;/mo&gt;&lt;mi&gt;m&lt;/mi&gt;&lt;mi&gt;a&lt;/mi&gt;&lt;mi&gt;t&lt;/mi&gt;&lt;mi&gt;h&lt;/mi&gt;&lt;mi&gt;b&lt;/mi&gt;&lt;mi&gt;f&lt;/mi&gt;&lt;mo&gt;{&lt;/mo&gt;&lt;mi&gt;K&lt;/mi&gt;&lt;mo&gt;}&lt;/mo&gt;&lt;mi&gt;_&lt;/mi&gt;&lt;mi&gt;k&lt;/mi&gt;&lt;mo&gt;&amp;#xA0;&lt;/mo&gt;&lt;mo&gt;\\\\&lt;/mo&gt;&lt;mi&gt;m&lt;/mi&gt;&lt;mi&gt;a&lt;/mi&gt;&lt;mi&gt;t&lt;/mi&gt;&lt;mi&gt;h&lt;/mi&gt;&lt;mi&gt;b&lt;/mi&gt;&lt;mi&gt;f&lt;/mi&gt;&lt;mo&gt;{&lt;/mo&gt;&lt;mi&gt;H&lt;/mi&gt;&lt;mo&gt;}&lt;/mo&gt;&lt;mi&gt;_&lt;/mi&gt;&lt;mi&gt;k&lt;/mi&gt;&lt;mo&gt;\\\\&lt;/mo&gt;&lt;mi&gt;r&lt;/mi&gt;&lt;mi&gt;i&lt;/mi&gt;&lt;mi&gt;g&lt;/mi&gt;&lt;mi&gt;h&lt;/mi&gt;&lt;mi&gt;t&lt;/mi&gt;&lt;mo&gt;)&lt;/mo&gt;&lt;mo&gt;&amp;#xA0;&lt;/mo&gt;&lt;mo&gt;{&lt;/mo&gt;&lt;mo&gt;\\\\&lt;/mo&gt;&lt;mi&gt;m&lt;/mi&gt;&lt;mi&gt;a&lt;/mi&gt;&lt;mi&gt;t&lt;/mi&gt;&lt;mi&gt;h&lt;/mi&gt;&lt;mi&gt;b&lt;/mi&gt;&lt;mi&gt;f&lt;/mi&gt;&lt;mo&gt;{&lt;/mo&gt;&lt;mi&gt;P&lt;/mi&gt;&lt;mo&gt;}&lt;/mo&gt;&lt;mo&gt;}&lt;/mo&gt;&lt;mi&gt;_&lt;/mi&gt;&lt;mo&gt;{&lt;/mo&gt;&lt;mi&gt;k&lt;/mi&gt;&lt;mo&gt;|&lt;/mo&gt;&lt;mi&gt;k&lt;/mi&gt;&lt;mo&gt;-&lt;/mo&gt;&lt;mn&gt;1&lt;/mn&gt;&lt;mo&gt;}&lt;/mo&gt;&lt;mo&gt;}&lt;/mo&gt;&lt;mo&gt;&amp;#xA0;&lt;/mo&gt;&lt;mo&gt;$&lt;/mo&gt;&lt;mo&gt;$&lt;/mo&gt;&lt;mo&gt;$&lt;/mo&gt;&lt;mo&gt;$&lt;/mo&gt;&lt;mo&gt;\\\\&lt;/mo&gt;&lt;mi&gt;t&lt;/mi&gt;&lt;mi&gt;e&lt;/mi&gt;&lt;mi&gt;x&lt;/mi&gt;&lt;mi&gt;t&lt;/mi&gt;&lt;mi&gt;b&lt;/mi&gt;&lt;mi&gt;f&lt;/mi&gt;&lt;mo&gt;&amp;#xA0;&lt;/mo&gt;&lt;mo&gt;{&lt;/mo&gt;&lt;mi&gt;K&lt;/mi&gt;&lt;mi&gt;a&lt;/mi&gt;&lt;mi&gt;l&lt;/mi&gt;&lt;mi&gt;M&lt;/mi&gt;&lt;mi&gt;a&lt;/mi&gt;&lt;mi&gt;n&lt;/mi&gt;&lt;mo&gt;&amp;#xA0;&lt;/mo&gt;&lt;mi&gt;F&lt;/mi&gt;&lt;mi&gt;i&lt;/mi&gt;&lt;mi&gt;l&lt;/mi&gt;&lt;mi&gt;t&lt;/mi&gt;&lt;mi&gt;e&lt;/mi&gt;&lt;mi&gt;r&lt;/mi&gt;&lt;mo&gt;}&lt;/mo&gt;&lt;mo&gt;$&lt;/mo&gt;&lt;mo&gt;$&lt;/mo&gt;&lt;mo&gt;&amp;#xA0;&lt;/mo&gt;&lt;mo&gt;$&lt;/mo&gt;&lt;mo&gt;$&lt;/mo&gt;&lt;mo&gt;$&lt;/mo&gt;&lt;mo&gt;$&lt;/mo&gt;&lt;mo&gt;&amp;#xA0;&lt;/mo&gt;&lt;mo&gt;$&lt;/mo&gt;&lt;mo&gt;$&lt;/mo&gt;&lt;mi&gt;P&lt;/mi&gt;&lt;mi&gt;r&lt;/mi&gt;&lt;mi&gt;e&lt;/mi&gt;&lt;mi&gt;d&lt;/mi&gt;&lt;mi&gt;i&lt;/mi&gt;&lt;mi&gt;c&lt;/mi&gt;&lt;mi&gt;t&lt;/mi&gt;&lt;mo&gt;\\\\&lt;/mo&gt;&lt;mo&gt;&amp;#xA0;&lt;/mo&gt;&lt;mi&gt;s&lt;/mi&gt;&lt;mi&gt;t&lt;/mi&gt;&lt;mi&gt;e&lt;/mi&gt;&lt;mi&gt;p&lt;/mi&gt;&lt;mo&gt;:&lt;/mo&gt;&lt;mo&gt;$&lt;/mo&gt;&lt;mo&gt;$&lt;/mo&gt;&lt;mo&gt;&amp;#xA0;&lt;/mo&gt;&lt;mo&gt;$&lt;/mo&gt;&lt;mo&gt;$&lt;/mo&gt;&lt;mo&gt;&amp;#xA0;&lt;/mo&gt;&lt;mo&gt;\\\\&lt;/mo&gt;&lt;mi&gt;q&lt;/mi&gt;&lt;mi&gt;u&lt;/mi&gt;&lt;mi&gt;a&lt;/mi&gt;&lt;mi&gt;d&lt;/mi&gt;&lt;mo&gt;{&lt;/mo&gt;&lt;mo&gt;&amp;#xA0;&lt;/mo&gt;&lt;mo&gt;\\\\&lt;/mo&gt;&lt;mi&gt;h&lt;/mi&gt;&lt;mi&gt;a&lt;/mi&gt;&lt;mi&gt;t&lt;/mi&gt;&lt;mo&gt;{&lt;/mo&gt;&lt;mo&gt;\\\\&lt;/mo&gt;&lt;mi&gt;m&lt;/mi&gt;&lt;mi&gt;a&lt;/mi&gt;&lt;mi&gt;t&lt;/mi&gt;&lt;mi&gt;h&lt;/mi&gt;&lt;mi&gt;b&lt;/mi&gt;&lt;mi&gt;f&lt;/mi&gt;&lt;mo&gt;{&lt;/mo&gt;&lt;mi&gt;x&lt;/mi&gt;&lt;mo&gt;}&lt;/mo&gt;&lt;mo&gt;}&lt;/mo&gt;&lt;mi&gt;_&lt;/mi&gt;&lt;mo&gt;{&lt;/mo&gt;&lt;mi&gt;k&lt;/mi&gt;&lt;mo&gt;\\\\&lt;/mo&gt;&lt;mi&gt;m&lt;/mi&gt;&lt;mi&gt;i&lt;/mi&gt;&lt;mi&gt;d&lt;/mi&gt;&lt;mo&gt;&amp;#xA0;&lt;/mo&gt;&lt;mi&gt;k&lt;/mi&gt;&lt;mo&gt;-&lt;/mo&gt;&lt;mn&gt;1&lt;/mn&gt;&lt;mo&gt;}&lt;/mo&gt;&lt;mo&gt;&amp;#xA0;&lt;/mo&gt;&lt;mo&gt;=&lt;/mo&gt;&lt;mo&gt;&amp;#xA0;&lt;/mo&gt;&lt;mo&gt;\\\\&lt;/mo&gt;&lt;mi&gt;m&lt;/mi&gt;&lt;mi&gt;a&lt;/mi&gt;&lt;mi&gt;t&lt;/mi&gt;&lt;mi&gt;h&lt;/mi&gt;&lt;mi&gt;b&lt;/mi&gt;&lt;mi&gt;f&lt;/mi&gt;&lt;mo&gt;{&lt;/mo&gt;&lt;mi&gt;F&lt;/mi&gt;&lt;mo&gt;}&lt;/mo&gt;&lt;mi&gt;_&lt;/mi&gt;&lt;mi&gt;k&lt;/mi&gt;&lt;mo&gt;&amp;#xA0;&lt;/mo&gt;&lt;mo&gt;\\\\&lt;/mo&gt;&lt;mi&gt;h&lt;/mi&gt;&lt;mi&gt;a&lt;/mi&gt;&lt;mi&gt;t&lt;/mi&gt;&lt;mo&gt;\\\\&lt;/mo&gt;&lt;mi&gt;m&lt;/mi&gt;&lt;mi&gt;a&lt;/mi&gt;&lt;mi&gt;t&lt;/mi&gt;&lt;mi&gt;h&lt;/mi&gt;&lt;mi&gt;b&lt;/mi&gt;&lt;mi&gt;f&lt;/mi&gt;&lt;mo&gt;{&lt;/mo&gt;&lt;mi&gt;x&lt;/mi&gt;&lt;mo&gt;}&lt;/mo&gt;&lt;mi&gt;_&lt;/mi&gt;&lt;mo&gt;{&lt;/mo&gt;&lt;mi&gt;k&lt;/mi&gt;&lt;mo&gt;-&lt;/mo&gt;&lt;mn&gt;1&lt;/mn&gt;&lt;mo&gt;\\\\&lt;/mo&gt;&lt;mi&gt;m&lt;/mi&gt;&lt;mi&gt;i&lt;/mi&gt;&lt;mi&gt;d&lt;/mi&gt;&lt;mo&gt;&amp;#xA0;&lt;/mo&gt;&lt;mi&gt;k&lt;/mi&gt;&lt;mo&gt;-&lt;/mo&gt;&lt;mn&gt;1&lt;/mn&gt;&lt;mo&gt;}&lt;/mo&gt;&lt;mo&gt;&amp;#xA0;&lt;/mo&gt;&lt;mo&gt;+&lt;/mo&gt;&lt;mo&gt;&amp;#xA0;&lt;/mo&gt;&lt;mo&gt;\\\\&lt;/mo&gt;&lt;mi&gt;m&lt;/mi&gt;&lt;mi&gt;a&lt;/mi&gt;&lt;mi&gt;t&lt;/mi&gt;&lt;mi&gt;h&lt;/mi&gt;&lt;mi&gt;b&lt;/mi&gt;&lt;mi&gt;f&lt;/mi&gt;&lt;mo&gt;{&lt;/mo&gt;&lt;mi&gt;B&lt;/mi&gt;&lt;mo&gt;}&lt;/mo&gt;&lt;mi&gt;_&lt;/mi&gt;&lt;mi&gt;k&lt;/mi&gt;&lt;mo&gt;&amp;#xA0;&lt;/mo&gt;&lt;mo&gt;\\\\&lt;/mo&gt;&lt;mi&gt;m&lt;/mi&gt;&lt;mi&gt;a&lt;/mi&gt;&lt;mi&gt;t&lt;/mi&gt;&lt;mi&gt;h&lt;/mi&gt;&lt;mi&gt;b&lt;/mi&gt;&lt;mi&gt;f&lt;/mi&gt;&lt;mo&gt;{&lt;/mo&gt;&lt;mi&gt;u&lt;/mi&gt;&lt;mo&gt;}&lt;/mo&gt;&lt;mi&gt;_&lt;/mi&gt;&lt;mo&gt;{&lt;/mo&gt;&lt;mi&gt;k&lt;/mi&gt;&lt;mo&gt;}&lt;/mo&gt;&lt;mo&gt;}&lt;/mo&gt;&lt;mo&gt;&amp;#xA0;&lt;/mo&gt;&lt;mo&gt;$&lt;/mo&gt;&lt;mo&gt;$&lt;/mo&gt;&lt;mo&gt;&amp;#xA0;&lt;/mo&gt;&lt;mo&gt;$&lt;/mo&gt;&lt;mo&gt;$&lt;/mo&gt;&lt;mo&gt;&amp;#xA0;&lt;/mo&gt;&lt;mo&gt;\\\\&lt;/mo&gt;&lt;mi&gt;q&lt;/mi&gt;&lt;mi&gt;u&lt;/mi&gt;&lt;mi&gt;a&lt;/mi&gt;&lt;mi&gt;d&lt;/mi&gt;&lt;mo&gt;{&lt;/mo&gt;&lt;mo&gt;&amp;#xA0;&lt;/mo&gt;&lt;mo&gt;{&lt;/mo&gt;&lt;mo&gt;\\\\&lt;/mo&gt;&lt;mi&gt;m&lt;/mi&gt;&lt;mi&gt;a&lt;/mi&gt;&lt;mi&gt;t&lt;/mi&gt;&lt;mi&gt;h&lt;/mi&gt;&lt;mi&gt;b&lt;/mi&gt;&lt;mi&gt;f&lt;/mi&gt;&lt;mo&gt;{&lt;/mo&gt;&lt;mi&gt;P&lt;/mi&gt;&lt;mo&gt;}&lt;/mo&gt;&lt;mo&gt;}&lt;/mo&gt;&lt;mi&gt;_&lt;/mi&gt;&lt;mo&gt;{&lt;/mo&gt;&lt;mi&gt;k&lt;/mi&gt;&lt;mo&gt;\\\\&lt;/mo&gt;&lt;mi&gt;m&lt;/mi&gt;&lt;mi&gt;i&lt;/mi&gt;&lt;mi&gt;d&lt;/mi&gt;&lt;mo&gt;&amp;#xA0;&lt;/mo&gt;&lt;mi&gt;k&lt;/mi&gt;&lt;mo&gt;-&lt;/mo&gt;&lt;mn&gt;1&lt;/mn&gt;&lt;mo&gt;}&lt;/mo&gt;&lt;mo&gt;&amp;#xA0;&lt;/mo&gt;&lt;mo&gt;=&lt;/mo&gt;&lt;mo&gt;&amp;#xA0;&lt;/mo&gt;&lt;mo&gt;\\\\&lt;/mo&gt;&lt;mi&gt;m&lt;/mi&gt;&lt;mi&gt;a&lt;/mi&gt;&lt;mi&gt;t&lt;/mi&gt;&lt;mi&gt;h&lt;/mi&gt;&lt;mi&gt;b&lt;/mi&gt;&lt;mi&gt;f&lt;/mi&gt;&lt;mo&gt;{&lt;/mo&gt;&lt;mi&gt;F&lt;/mi&gt;&lt;mo&gt;}&lt;/mo&gt;&lt;mi&gt;_&lt;/mi&gt;&lt;mi&gt;k&lt;/mi&gt;&lt;mo&gt;&amp;#xA0;&lt;/mo&gt;&lt;mo&gt;\\\\&lt;/mo&gt;&lt;mi&gt;m&lt;/mi&gt;&lt;mi&gt;a&lt;/mi&gt;&lt;mi&gt;t&lt;/mi&gt;&lt;mi&gt;h&lt;/mi&gt;&lt;mi&gt;b&lt;/mi&gt;&lt;mi&gt;f&lt;/mi&gt;&lt;mo&gt;{&lt;/mo&gt;&lt;mi&gt;P&lt;/mi&gt;&lt;mo&gt;}&lt;/mo&gt;&lt;mi&gt;_&lt;/mi&gt;&lt;mo&gt;{&lt;/mo&gt;&lt;mi&gt;k&lt;/mi&gt;&lt;mo&gt;-&lt;/mo&gt;&lt;mn&gt;1&lt;/mn&gt;&lt;mo&gt;&amp;#xA0;&lt;/mo&gt;&lt;mo&gt;\\\\&lt;/mo&gt;&lt;mi&gt;m&lt;/mi&gt;&lt;mi&gt;i&lt;/mi&gt;&lt;mi&gt;d&lt;/mi&gt;&lt;mo&gt;&amp;#xA0;&lt;/mo&gt;&lt;mi&gt;k&lt;/mi&gt;&lt;mo&gt;-&lt;/mo&gt;&lt;mn&gt;1&lt;/mn&gt;&lt;mo&gt;}&lt;/mo&gt;&lt;mo&gt;&amp;#xA0;&lt;/mo&gt;&lt;mo&gt;\\\\&lt;/mo&gt;&lt;mi&gt;m&lt;/mi&gt;&lt;mi&gt;a&lt;/mi&gt;&lt;mi&gt;t&lt;/mi&gt;&lt;mi&gt;h&lt;/mi&gt;&lt;mi&gt;b&lt;/mi&gt;&lt;mi&gt;f&lt;/mi&gt;&lt;mo&gt;{&lt;/mo&gt;&lt;mi&gt;F&lt;/mi&gt;&lt;mo&gt;}&lt;/mo&gt;&lt;mi&gt;_&lt;/mi&gt;&lt;mi&gt;k&lt;/mi&gt;&lt;mo&gt;^&lt;/mo&gt;&lt;mo&gt;\\\\&lt;/mo&gt;&lt;mi&gt;t&lt;/mi&gt;&lt;mi&gt;e&lt;/mi&gt;&lt;mi&gt;x&lt;/mi&gt;&lt;mi&gt;t&lt;/mi&gt;&lt;mi&gt;s&lt;/mi&gt;&lt;mi&gt;f&lt;/mi&gt;&lt;mo&gt;{&lt;/mo&gt;&lt;mi&gt;T&lt;/mi&gt;&lt;mo&gt;}&lt;/mo&gt;&lt;mo&gt;&amp;#xA0;&lt;/mo&gt;&lt;mo&gt;+&lt;/mo&gt;&lt;mo&gt;&amp;#xA0;&lt;/mo&gt;&lt;mo&gt;\\\\&lt;/mo&gt;&lt;mi&gt;m&lt;/mi&gt;&lt;mi&gt;a&lt;/mi&gt;&lt;mi&gt;t&lt;/mi&gt;&lt;mi&gt;h&lt;/mi&gt;&lt;mi&gt;b&lt;/mi&gt;&lt;mi&gt;f&lt;/mi&gt;&lt;mo&gt;{&lt;/mo&gt;&lt;mi&gt;Q&lt;/mi&gt;&lt;mo&gt;}&lt;/mo&gt;&lt;mi&gt;_&lt;/mi&gt;&lt;mo&gt;{&lt;/mo&gt;&lt;mi&gt;k&lt;/mi&gt;&lt;mo&gt;}&lt;/mo&gt;&lt;mo&gt;}&lt;/mo&gt;&lt;mo&gt;&amp;#xA0;&lt;/mo&gt;&lt;mo&gt;$&lt;/mo&gt;&lt;mo&gt;$&lt;/mo&gt;&lt;mo&gt;&amp;#xA0;&lt;/mo&gt;&lt;mo&gt;$&lt;/mo&gt;&lt;mo&gt;$&lt;/mo&gt;&lt;mi&gt;U&lt;/mi&gt;&lt;mi&gt;p&lt;/mi&gt;&lt;mi&gt;d&lt;/mi&gt;&lt;mi&gt;a&lt;/mi&gt;&lt;mi&gt;t&lt;/mi&gt;&lt;mi&gt;e&lt;/mi&gt;&lt;mo&gt;\\\\&lt;/mo&gt;&lt;mo&gt;&amp;#xA0;&lt;/mo&gt;&lt;mi&gt;s&lt;/mi&gt;&lt;mi&gt;t&lt;/mi&gt;&lt;mi&gt;e&lt;/mi&gt;&lt;mi&gt;p&lt;/mi&gt;&lt;mo&gt;:&lt;/mo&gt;&lt;mo&gt;$&lt;/mo&gt;&lt;mo&gt;$&lt;/mo&gt;&lt;mo&gt;&amp;#xA0;&lt;/mo&gt;&lt;mo&gt;$&lt;/mo&gt;&lt;mo&gt;$&lt;/mo&gt;&lt;mo&gt;&amp;#xA0;&lt;/mo&gt;&lt;mo&gt;\\\\&lt;/mo&gt;&lt;mi&gt;q&lt;/mi&gt;&lt;mi&gt;u&lt;/mi&gt;&lt;mi&gt;a&lt;/mi&gt;&lt;mi&gt;d&lt;/mi&gt;&lt;mo&gt;{&lt;/mo&gt;&lt;mo&gt;&amp;#xA0;&lt;/mo&gt;&lt;mo&gt;\\\\&lt;/mo&gt;&lt;mi&gt;m&lt;/mi&gt;&lt;mi&gt;a&lt;/mi&gt;&lt;mi&gt;t&lt;/mi&gt;&lt;mi&gt;h&lt;/mi&gt;&lt;mi&gt;b&lt;/mi&gt;&lt;mi&gt;f&lt;/mi&gt;&lt;mo&gt;{&lt;/mo&gt;&lt;mi&gt;K&lt;/mi&gt;&lt;mo&gt;}&lt;/mo&gt;&lt;mi&gt;_&lt;/mi&gt;&lt;mi&gt;k&lt;/mi&gt;&lt;mo&gt;&amp;#xA0;&lt;/mo&gt;&lt;mo&gt;=&lt;/mo&gt;&lt;mo&gt;&amp;#xA0;&lt;/mo&gt;&lt;mo&gt;{&lt;/mo&gt;&lt;mo&gt;\\\\&lt;/mo&gt;&lt;mi&gt;m&lt;/mi&gt;&lt;mi&gt;a&lt;/mi&gt;&lt;mi&gt;t&lt;/mi&gt;&lt;mi&gt;h&lt;/mi&gt;&lt;mi&gt;b&lt;/mi&gt;&lt;mi&gt;f&lt;/mi&gt;&lt;mo&gt;{&lt;/mo&gt;&lt;mi&gt;P&lt;/mi&gt;&lt;mo&gt;}&lt;/mo&gt;&lt;mo&gt;}&lt;/mo&gt;&lt;mi&gt;_&lt;/mi&gt;&lt;mo&gt;{&lt;/mo&gt;&lt;mi&gt;k&lt;/mi&gt;&lt;mo&gt;\\\\&lt;/mo&gt;&lt;mi&gt;m&lt;/mi&gt;&lt;mi&gt;i&lt;/mi&gt;&lt;mi&gt;d&lt;/mi&gt;&lt;mo&gt;&amp;#xA0;&lt;/mo&gt;&lt;mi&gt;k&lt;/mi&gt;&lt;mo&gt;-&lt;/mo&gt;&lt;mn&gt;1&lt;/mn&gt;&lt;mo&gt;}&lt;/mo&gt;&lt;mo&gt;\\\\&lt;/mo&gt;&lt;mi&gt;m&lt;/mi&gt;&lt;mi&gt;a&lt;/mi&gt;&lt;mi&gt;t&lt;/mi&gt;&lt;mi&gt;h&lt;/mi&gt;&lt;mi&gt;b&lt;/mi&gt;&lt;mi&gt;f&lt;/mi&gt;&lt;mo&gt;{&lt;/mo&gt;&lt;mi&gt;H&lt;/mi&gt;&lt;mo&gt;}&lt;/mo&gt;&lt;mi&gt;_&lt;/mi&gt;&lt;mi&gt;k&lt;/mi&gt;&lt;mo&gt;^&lt;/mo&gt;&lt;mo&gt;\\\\&lt;/mo&gt;&lt;mi&gt;t&lt;/mi&gt;&lt;mi&gt;e&lt;/mi&gt;&lt;mi&gt;x&lt;/mi&gt;&lt;mi&gt;t&lt;/mi&gt;&lt;mi&gt;s&lt;/mi&gt;&lt;mi&gt;f&lt;/mi&gt;&lt;mo&gt;{&lt;/mo&gt;&lt;mi&gt;T&lt;/mi&gt;&lt;mo&gt;}&lt;/mo&gt;&lt;mo&gt;&amp;#xA0;&lt;/mo&gt;&lt;mo&gt;{&lt;/mo&gt;&lt;mo&gt;\\\\&lt;/mo&gt;&lt;mi&gt;l&lt;/mi&gt;&lt;mi&gt;e&lt;/mi&gt;&lt;mi&gt;f&lt;/mi&gt;&lt;mi&gt;t&lt;/mi&gt;&lt;mo&gt;(&lt;/mo&gt;&lt;mo&gt;\\\\&lt;/mo&gt;&lt;mi&gt;m&lt;/mi&gt;&lt;mi&gt;a&lt;/mi&gt;&lt;mi&gt;t&lt;/mi&gt;&lt;mi&gt;h&lt;/mi&gt;&lt;mi&gt;b&lt;/mi&gt;&lt;mi&gt;f&lt;/mi&gt;&lt;mo&gt;{&lt;/mo&gt;&lt;mi&gt;H&lt;/mi&gt;&lt;mo&gt;}&lt;/mo&gt;&lt;mi&gt;_&lt;/mi&gt;&lt;mi&gt;k&lt;/mi&gt;&lt;mo&gt;&amp;#xA0;&lt;/mo&gt;&lt;mo&gt;{&lt;/mo&gt;&lt;mo&gt;\\\\&lt;/mo&gt;&lt;mi&gt;m&lt;/mi&gt;&lt;mi&gt;a&lt;/mi&gt;&lt;mi&gt;t&lt;/mi&gt;&lt;mi&gt;h&lt;/mi&gt;&lt;mi&gt;b&lt;/mi&gt;&lt;mi&gt;f&lt;/mi&gt;&lt;mo&gt;{&lt;/mo&gt;&lt;mi&gt;P&lt;/mi&gt;&lt;mo&gt;}&lt;/mo&gt;&lt;mo&gt;}&lt;/mo&gt;&lt;mi&gt;_&lt;/mi&gt;&lt;mo&gt;{&lt;/mo&gt;&lt;mi&gt;k&lt;/mi&gt;&lt;mo&gt;\\\\&lt;/mo&gt;&lt;mi&gt;m&lt;/mi&gt;&lt;mi&gt;i&lt;/mi&gt;&lt;mi&gt;d&lt;/mi&gt;&lt;mo&gt;&amp;#xA0;&lt;/mo&gt;&lt;mi&gt;k&lt;/mi&gt;&lt;mo&gt;-&lt;/mo&gt;&lt;mn&gt;1&lt;/mn&gt;&lt;mo&gt;}&lt;/mo&gt;&lt;mo&gt;&amp;#xA0;&lt;/mo&gt;&lt;mo&gt;\\\\&lt;/mo&gt;&lt;mi&gt;m&lt;/mi&gt;&lt;mi&gt;a&lt;/mi&gt;&lt;mi&gt;t&lt;/mi&gt;&lt;mi&gt;h&lt;/mi&gt;&lt;mi&gt;b&lt;/mi&gt;&lt;mi&gt;f&lt;/mi&gt;&lt;mo&gt;{&lt;/mo&gt;&lt;mi&gt;H&lt;/mi&gt;&lt;mo&gt;}&lt;/mo&gt;&lt;mi&gt;_&lt;/mi&gt;&lt;mi&gt;k&lt;/mi&gt;&lt;mo&gt;^&lt;/mo&gt;&lt;mo&gt;\\\\&lt;/mo&gt;&lt;mi&gt;t&lt;/mi&gt;&lt;mi&gt;e&lt;/mi&gt;&lt;mi&gt;x&lt;/mi&gt;&lt;mi&gt;t&lt;/mi&gt;&lt;mi&gt;s&lt;/mi&gt;&lt;mi&gt;f&lt;/mi&gt;&lt;mo&gt;{&lt;/mo&gt;&lt;mi&gt;T&lt;/mi&gt;&lt;mo&gt;}&lt;/mo&gt;&lt;mo&gt;&amp;#xA0;&lt;/mo&gt;&lt;mo&gt;+&lt;/mo&gt;&lt;mo&gt;&amp;#xA0;&lt;/mo&gt;&lt;mo&gt;\\\\&lt;/mo&gt;&lt;mi&gt;m&lt;/mi&gt;&lt;mi&gt;a&lt;/mi&gt;&lt;mi&gt;t&lt;/mi&gt;&lt;mi&gt;h&lt;/mi&gt;&lt;mi&gt;b&lt;/mi&gt;&lt;mi&gt;f&lt;/mi&gt;&lt;mo&gt;{&lt;/mo&gt;&lt;mi&gt;R&lt;/mi&gt;&lt;mo&gt;}&lt;/mo&gt;&lt;mi&gt;_&lt;/mi&gt;&lt;mi&gt;k&lt;/mi&gt;&lt;mo&gt;\\\\&lt;/mo&gt;&lt;mi&gt;r&lt;/mi&gt;&lt;mi&gt;i&lt;/mi&gt;&lt;mi&gt;g&lt;/mi&gt;&lt;mi&gt;h&lt;/mi&gt;&lt;mi&gt;t&lt;/mi&gt;&lt;mo&gt;)&lt;/mo&gt;&lt;mo&gt;}&lt;/mo&gt;&lt;mo&gt;^&lt;/mo&gt;&lt;mo&gt;{&lt;/mo&gt;&lt;mo&gt;-&lt;/mo&gt;&lt;mn&gt;1&lt;/mn&gt;&lt;mo&gt;}&lt;/mo&gt;&lt;mo&gt;}&lt;/mo&gt;&lt;mo&gt;&amp;#xA0;&lt;/mo&gt;&lt;mo&gt;$&lt;/mo&gt;&lt;mo&gt;$&lt;/mo&gt;&lt;mo&gt;&amp;#xA0;&lt;/mo&gt;&lt;mo&gt;$&lt;/mo&gt;&lt;mo&gt;$&lt;/mo&gt;&lt;mo&gt;&amp;#xA0;&lt;/mo&gt;&lt;mo&gt;\\\\&lt;/mo&gt;&lt;mi&gt;q&lt;/mi&gt;&lt;mi&gt;u&lt;/mi&gt;&lt;mi&gt;a&lt;/mi&gt;&lt;mi&gt;d&lt;/mi&gt;&lt;mo&gt;{&lt;/mo&gt;&lt;mo&gt;&amp;#xA0;&lt;/mo&gt;&lt;mo&gt;\\\\&lt;/mo&gt;&lt;mi&gt;h&lt;/mi&gt;&lt;mi&gt;a&lt;/mi&gt;&lt;mi&gt;t&lt;/mi&gt;&lt;mo&gt;{&lt;/mo&gt;&lt;mo&gt;\\\\&lt;/mo&gt;&lt;mi&gt;m&lt;/mi&gt;&lt;mi&gt;a&lt;/mi&gt;&lt;mi&gt;t&lt;/mi&gt;&lt;mi&gt;h&lt;/mi&gt;&lt;mi&gt;b&lt;/mi&gt;&lt;mi&gt;f&lt;/mi&gt;&lt;mo&gt;{&lt;/mo&gt;&lt;mi&gt;x&lt;/mi&gt;&lt;mo&gt;}&lt;/mo&gt;&lt;mo&gt;}&lt;/mo&gt;&lt;mi&gt;_&lt;/mi&gt;&lt;mo&gt;{&lt;/mo&gt;&lt;mi&gt;k&lt;/mi&gt;&lt;mo&gt;\\\\&lt;/mo&gt;&lt;mi&gt;m&lt;/mi&gt;&lt;mi&gt;i&lt;/mi&gt;&lt;mi&gt;d&lt;/mi&gt;&lt;mo&gt;&amp;#xA0;&lt;/mo&gt;&lt;mi&gt;k&lt;/mi&gt;&lt;mo&gt;}&lt;/mo&gt;&lt;mo&gt;&amp;#xA0;&lt;/mo&gt;&lt;mo&gt;=&lt;/mo&gt;&lt;mo&gt;&amp;#xA0;&lt;/mo&gt;&lt;mo&gt;\\\\&lt;/mo&gt;&lt;mi&gt;h&lt;/mi&gt;&lt;mi&gt;a&lt;/mi&gt;&lt;mi&gt;t&lt;/mi&gt;&lt;mo&gt;{&lt;/mo&gt;&lt;mo&gt;\\\\&lt;/mo&gt;&lt;mi&gt;m&lt;/mi&gt;&lt;mi&gt;a&lt;/mi&gt;&lt;mi&gt;t&lt;/mi&gt;&lt;mi&gt;h&lt;/mi&gt;&lt;mi&gt;b&lt;/mi&gt;&lt;mi&gt;f&lt;/mi&gt;&lt;mo&gt;{&lt;/mo&gt;&lt;mi&gt;x&lt;/mi&gt;&lt;mo&gt;}&lt;/mo&gt;&lt;mo&gt;}&lt;/mo&gt;&lt;mi&gt;_&lt;/mi&gt;&lt;mo&gt;{&lt;/mo&gt;&lt;mi&gt;k&lt;/mi&gt;&lt;mo&gt;\\\\&lt;/mo&gt;&lt;mi&gt;m&lt;/mi&gt;&lt;mi&gt;i&lt;/mi&gt;&lt;mi&gt;d&lt;/mi&gt;&lt;mo&gt;&amp;#xA0;&lt;/mo&gt;&lt;mi&gt;k&lt;/mi&gt;&lt;mo&gt;-&lt;/mo&gt;&lt;mn&gt;1&lt;/mn&gt;&lt;mo&gt;}&lt;/mo&gt;&lt;mo&gt;&amp;#xA0;&lt;/mo&gt;&lt;mo&gt;+&lt;/mo&gt;&lt;mo&gt;&amp;#xA0;&lt;/mo&gt;&lt;mo&gt;\\\\&lt;/mo&gt;&lt;mi&gt;m&lt;/mi&gt;&lt;mi&gt;a&lt;/mi&gt;&lt;mi&gt;t&lt;/mi&gt;&lt;mi&gt;h&lt;/mi&gt;&lt;mi&gt;b&lt;/mi&gt;&lt;mi&gt;f&lt;/mi&gt;&lt;mo&gt;{&lt;/mo&gt;&lt;mi&gt;K&lt;/mi&gt;&lt;mo&gt;}&lt;/mo&gt;&lt;mi&gt;_&lt;/mi&gt;&lt;mi&gt;k&lt;/mi&gt;&lt;mo&gt;{&lt;/mo&gt;&lt;mo&gt;\\\\&lt;/mo&gt;&lt;mi&gt;l&lt;/mi&gt;&lt;mi&gt;e&lt;/mi&gt;&lt;mi&gt;f&lt;/mi&gt;&lt;mi&gt;t&lt;/mi&gt;&lt;mo&gt;(&lt;/mo&gt;&lt;mo&gt;\\\\&lt;/mo&gt;&lt;mi&gt;m&lt;/mi&gt;&lt;mi&gt;a&lt;/mi&gt;&lt;mi&gt;t&lt;/mi&gt;&lt;mi&gt;h&lt;/mi&gt;&lt;mi&gt;b&lt;/mi&gt;&lt;mi&gt;f&lt;/mi&gt;&lt;mo&gt;{&lt;/mo&gt;&lt;mi&gt;z&lt;/mi&gt;&lt;mo&gt;}&lt;/mo&gt;&lt;mi&gt;_&lt;/mi&gt;&lt;mi&gt;k&lt;/mi&gt;&lt;mo&gt;&amp;#xA0;&lt;/mo&gt;&lt;mo&gt;-&lt;/mo&gt;&lt;mo&gt;&amp;#xA0;&lt;/mo&gt;&lt;mo&gt;\\\\&lt;/mo&gt;&lt;mi&gt;m&lt;/mi&gt;&lt;mi&gt;a&lt;/mi&gt;&lt;mi&gt;t&lt;/mi&gt;&lt;mi&gt;h&lt;/mi&gt;&lt;mi&gt;b&lt;/mi&gt;&lt;mi&gt;f&lt;/mi&gt;&lt;mo&gt;{&lt;/mo&gt;&lt;mi&gt;H&lt;/mi&gt;&lt;mo&gt;}&lt;/mo&gt;&lt;mi&gt;_&lt;/mi&gt;&lt;mi&gt;k&lt;/mi&gt;&lt;mo&gt;\\\\&lt;/mo&gt;&lt;mi&gt;h&lt;/mi&gt;&lt;mi&gt;a&lt;/mi&gt;&lt;mi&gt;t&lt;/mi&gt;&lt;mo&gt;{&lt;/mo&gt;&lt;mo&gt;\\\\&lt;/mo&gt;&lt;mi&gt;m&lt;/mi&gt;&lt;mi&gt;a&lt;/mi&gt;&lt;mi&gt;t&lt;/mi&gt;&lt;mi&gt;h&lt;/mi&gt;&lt;mi&gt;b&lt;/mi&gt;&lt;mi&gt;f&lt;/mi&gt;&lt;mo&gt;{&lt;/mo&gt;&lt;mi&gt;x&lt;/mi&gt;&lt;mo&gt;}&lt;/mo&gt;&lt;mo&gt;}&lt;/mo&gt;&lt;mi&gt;_&lt;/mi&gt;&lt;mo&gt;{&lt;/mo&gt;&lt;mi&gt;k&lt;/mi&gt;&lt;mo&gt;\\\\&lt;/mo&gt;&lt;mi&gt;m&lt;/mi&gt;&lt;mi&gt;i&lt;/mi&gt;&lt;mi&gt;d&lt;/mi&gt;&lt;mo&gt;&amp;#xA0;&lt;/mo&gt;&lt;mi&gt;k&lt;/mi&gt;&lt;mo&gt;-&lt;/mo&gt;&lt;mn&gt;1&lt;/mn&gt;&lt;mo&gt;}&lt;/mo&gt;&lt;mo&gt;\\\\&lt;/mo&gt;&lt;mi&gt;r&lt;/mi&gt;&lt;mi&gt;i&lt;/mi&gt;&lt;mi&gt;g&lt;/mi&gt;&lt;mi&gt;h&lt;/mi&gt;&lt;mi&gt;t&lt;/mi&gt;&lt;mo&gt;)&lt;/mo&gt;&lt;mo&gt;}&lt;/mo&gt;&lt;mo&gt;&amp;#xA0;&lt;/mo&gt;&lt;mo&gt;$&lt;/mo&gt;&lt;mo&gt;$&lt;/mo&gt;&lt;mo&gt;&amp;#xA0;&lt;/mo&gt;&lt;mo&gt;$&lt;/mo&gt;&lt;mo&gt;$&lt;/mo&gt;&lt;mo&gt;&amp;#xA0;&lt;/mo&gt;&lt;mo&gt;\\\\&lt;/mo&gt;&lt;mi&gt;q&lt;/mi&gt;&lt;mi&gt;u&lt;/mi&gt;&lt;mi&gt;a&lt;/mi&gt;&lt;mi&gt;d&lt;/mi&gt;&lt;mo&gt;{&lt;/mo&gt;&lt;mo&gt;&amp;#xA0;&lt;/mo&gt;&lt;mo&gt;\\\\&lt;/mo&gt;&lt;mi&gt;m&lt;/mi&gt;&lt;mi&gt;a&lt;/mi&gt;&lt;mi&gt;t&lt;/mi&gt;&lt;mi&gt;h&lt;/mi&gt;&lt;mi&gt;b&lt;/mi&gt;&lt;mi&gt;f&lt;/mi&gt;&lt;mo&gt;{&lt;/mo&gt;&lt;mi&gt;P&lt;/mi&gt;&lt;mo&gt;}&lt;/mo&gt;&lt;mi&gt;_&lt;/mi&gt;&lt;mo&gt;{&lt;/mo&gt;&lt;mi&gt;k&lt;/mi&gt;&lt;mo&gt;|&lt;/mo&gt;&lt;mi&gt;k&lt;/mi&gt;&lt;mo&gt;}&lt;/mo&gt;&lt;mo&gt;&amp;#xA0;&lt;/mo&gt;&lt;mo&gt;=&lt;/mo&gt;&lt;mo&gt;&amp;#xA0;&lt;/mo&gt;&lt;mo&gt;\\\\&lt;/mo&gt;&lt;mi&gt;l&lt;/mi&gt;&lt;mi&gt;e&lt;/mi&gt;&lt;mi&gt;f&lt;/mi&gt;&lt;mi&gt;t&lt;/mi&gt;&lt;mo&gt;(&lt;/mo&gt;&lt;mo&gt;\\\\&lt;/mo&gt;&lt;mi&gt;m&lt;/mi&gt;&lt;mi&gt;a&lt;/mi&gt;&lt;mi&gt;t&lt;/mi&gt;&lt;mi&gt;h&lt;/mi&gt;&lt;mi&gt;b&lt;/mi&gt;&lt;mi&gt;f&lt;/mi&gt;&lt;mo&gt;{&lt;/mo&gt;&lt;mi&gt;I&lt;/mi&gt;&lt;mo&gt;}&lt;/mo&gt;&lt;mo&gt;&amp;#xA0;&lt;/mo&gt;&lt;mo&gt;-&lt;/mo&gt;&lt;mo&gt;&amp;#xA0;&lt;/mo&gt;&lt;mo&gt;\\\\&lt;/mo&gt;&lt;mi&gt;m&lt;/mi&gt;&lt;mi&gt;a&lt;/mi&gt;&lt;mi&gt;t&lt;/mi&gt;&lt;mi&gt;h&lt;/mi&gt;&lt;mi&gt;b&lt;/mi&gt;&lt;mi&gt;f&lt;/mi&gt;&lt;mo&gt;{&lt;/mo&gt;&lt;mi&gt;K&lt;/mi&gt;&lt;mo&gt;}&lt;/mo&gt;&lt;mi&gt;_&lt;/mi&gt;&lt;mi&gt;k&lt;/mi&gt;&lt;mo&gt;&amp;#xA0;&lt;/mo&gt;&lt;mo&gt;\\\\&lt;/mo&gt;&lt;mi&gt;m&lt;/mi&gt;&lt;mi&gt;a&lt;/mi&gt;&lt;mi&gt;t&lt;/mi&gt;&lt;mi&gt;h&lt;/mi&gt;&lt;mi&gt;b&lt;/mi&gt;&lt;mi&gt;f&lt;/mi&gt;&lt;mo&gt;{&lt;/mo&gt;&lt;mi&gt;H&lt;/mi&gt;&lt;mo&gt;}&lt;/mo&gt;&lt;mi&gt;_&lt;/mi&gt;&lt;mi&gt;k&lt;/mi&gt;&lt;mo&gt;\\\\&lt;/mo&gt;&lt;mi&gt;r&lt;/mi&gt;&lt;mi&gt;i&lt;/mi&gt;&lt;mi&gt;g&lt;/mi&gt;&lt;mi&gt;h&lt;/mi&gt;&lt;mi&gt;t&lt;/mi&gt;&lt;mo&gt;)&lt;/mo&gt;&lt;mo&gt;&amp;#xA0;&lt;/mo&gt;&lt;mo&gt;{&lt;/mo&gt;&lt;mo&gt;\\\\&lt;/mo&gt;&lt;mi&gt;m&lt;/mi&gt;&lt;mi&gt;a&lt;/mi&gt;&lt;mi&gt;t&lt;/mi&gt;&lt;mi&gt;h&lt;/mi&gt;&lt;mi&gt;b&lt;/mi&gt;&lt;mi&gt;f&lt;/mi&gt;&lt;mo&gt;{&lt;/mo&gt;&lt;mi&gt;P&lt;/mi&gt;&lt;mo&gt;}&lt;/mo&gt;&lt;mo&gt;}&lt;/mo&gt;&lt;mi&gt;_&lt;/mi&gt;&lt;mo&gt;{&lt;/mo&gt;&lt;mi&gt;k&lt;/mi&gt;&lt;mo&gt;|&lt;/mo&gt;&lt;mi&gt;k&lt;/mi&gt;&lt;mo&gt;-&lt;/mo&gt;&lt;mn&gt;1&lt;/mn&gt;&lt;mo&gt;}&lt;/mo&gt;&lt;mo&gt;}&lt;/mo&gt;&lt;mo&gt;&amp;#xA0;&lt;/mo&gt;&lt;mo&gt;$&lt;/mo&gt;&lt;mo&gt;$&lt;/mo&gt;&lt;/mstyle&gt;&lt;/math&gt;\&quot;,\&quot;base64Image\&quot;:\&quot;iVBORw0KGgoAAAANSUhEUgAALfIAAAARCAYAAACqsDNYAAAACXBIWXMAAA7EAAAOxAGVKw4bAAAABGJhU0UAAAAMyZLetQAAMVhJREFUeNrtnQ/kX9X/x4+PmZkZmX4zMyMzM5mYSb4mY2YyMzGZTDIm+cokvyQzk0gyk+wnySQZSTLJlyTJJJIkk5FkkoyZycyM/e7xed3v53zu7p9z7z3n3vPn8eSqz+f9eb/f957Xn/N8vs45rykFYsLK4tpdXDt5JgAAAAAEggeL60BxvVRcW7hHgP8DfCFbX2AMAP4FsBUAAI0I8H98C5sxJgB/AAAQPwAAAJgHQPr+g48D/CBcsCebWATYnHsE+C4AxAQAAADyOXMOILa4R0Ac1IH6Mf4CsDPAd+BWAAAQbl6LLReiLwCANwHsAuAmAKQCenwDAAAAAJ2JFgb4FsAXGAOAfwFsBQAgD5CrAL4FsBljAvAHAIgfAAAAzAMA/+EeAX4ATLAnm1gE2Jx7BPguAMQEAAAA8jlzDiC2uEdAHNSB+jH+ArAzwHfgVgAAEG5eo8c3AADehF0AgJtkgkPFtXeG9/rCpuJ6rbi+tPjbp4rrRnGdDOwZtLPfkftLBaE9Uyh+P9d95P78vnG4uC4U15PMK/hXIv6niy0fyvyaKtqeMQVu4QIL8nx35P9D9O8p73EdMiKruHHhWynkUnJlHnmGXEvs5c43sEc8tkJ7UvsgvskD8BZiCM6CPdBy5EjiaNoYeaW4dkRiv1w4GTEBL0Afo3Xxr3j8KxefzG2+iEEfYn/8B+2In6MZ08wzY/dkDx0DHasHiUV4B3aDK8AV8Hu4AyA2osjnffctbyuuxxx9dwgxPtfcQU11XnCeirwMP49HNxJbxBaxlY72JXbCiwPqx+n6UI7r09TX4FZwK7hVKtxqzlpdG6hlzQv2B+Z5Vik2Toe+wOfJP+g/bBKGXULlk/gZ3CQGnZZ7r19XoMd3mnydOkOacU+P7zSBf6Xnf6ztwOdD0f+s7RA3Mfs/Pb7TyJX0+CbXEnvp8w3sEY+t0J7UPohv8gC8hRiCs2APtBw5kjiaNkboucJcz9yCPk5dH9PjG/8KDZzhYQ89fCFtUF+LUztyLgXNGAo4Q0kswhXgCnAF/B7uAHdAP7K2PGac60CPbzegpjovOE9FXoaf0+Ob2CK20L7ETmyxQ49vfCi2vIk9w7Qz3ApuBbcKn1vR4zuO+wgtZsjHaeZeenyjLwC2SCVXoNfgk/gZ3CQWnTa53tgrjnuuuN4qro+L61nH79XG+ru41k88mCcsgu7R4vqouFZL4Nng+eL6rLgeqXntTHHdM6735PfXjd+91sMJ71XG7Rfjc1Y3JJvyu655HNujxfVr5VnNq0zqa+SeV7Q8k+v7+kYS8tx+H0r88fxL+Hdx3TT89I745wseY0V/346GeLCd+ObIn2OQc3yFZi/T/2zmMJtn+La4nnN8n9V7mnsc257RFbfossOYuc52LhzDd44V10WP/m+TL+v8u+seXWKL5InPPdshlvli7rix5aYubGPjW1PkUnKlG13gOhf6zjPk2nlzLbG3WOO4beTX22KDxzzYx0W+zT0XhpIPffFXtGfc2hNd2D5GfWpYaER4C3Nk/BqRnJa+lvPpE7nkSPJaOHlNP8t1+Y5Q+amLcT/dMt6lHl6gPhGEHtabZC6JTXScPIU+zkYfn6/wi33Ga9eM3w+tqXTNnzHGbix1D+ov7uovuc8XfffwTaEPfYL6GvW1HLVj7n7+m+Hjd9XSYc93Kr/fg2aMTjP2yelj9mQP2T+vsVHm1RXEYrCxCFeAK8AV0Ehwh7y4Q+w1q7lj44Mae3wjn+s657vK50POJfXdt6yf9QmLv2kbj7oY72ObuecOavbUVF3EElzdfezDz93w89D2shFbxBba1532RS+4jZ0Q1xupH6eTf2Ncn6a+FkZ9DW4Ft4Jb+eNWKdfqqGXlWctKPR/HdlbppuSMWGs46Iv5ff6Tir+vol5AvQCbRKfXQuaTaMFpuUes3GQOnRaz7qHHNz2+h4Ae3/T4psd3/zoKPb6p46VQx2Nth7UdlzpzjP5k3wz1liHcNJT6Fz2+6fE9NM+Qa+fNtcQePb5jy4Wh5EPOQ6E90YX944q+AvAWOAs9vslpaWk5nz5B7xXyGj2+/Yw7PVfi0cP0+KbHNz2+/YL6C2d4Yp4v6PGNFqW+lr525FwKfTpT1Yz0aCEWffAOuAJcIUeugEaCO+TCHWKvWdHjmx7f9Ph2894Q7oPzVNT1XORlNTL3wM/teBg9voktYitd7YtecBs79PimfkyPb3JCiPU1uBXcCm7lj1vR45taVmq1rNTzMT2+p+V76At6fJN/wq4XoNfo8T2WT6IFp+Ue9PieVk/PontWFtet4npQLR5+3CuB/paH975dXC82vPayQwOan/VFcb3UMTFdEUJX/myDroOA/5YAPGz8Th+u/r24DvR4liclgKv4Qj5/b83zfCev/WwQMV84Lt/1eIWQf2aM5ePyN7s6nsmlD7wuiTQEv1cB3kfuz39eYni9+OkR8dETHmLkIbW82X41HmzzWVv+HJIbfSJ3/3JlLx/+ZzuHtT3DChEs2xz7Yt09TTmOL/d4RlfcYkxTAZu5ruv1sXznQsM4uLJbV75s8m+be3QBzbE2yBh/7tkOfZB73NhwUxe2sfWtKXIpuXJcrvSVC33nGXLtvLmW2FvMqzfFRiukGKX582bH9hmbb8mFYeVD1/wV7ZmG9kQXto9RnxoWGhHewhwZr0Ykp+Wj5ciR43MkeS2MvKabKR8sru/V8rXqOfYCKI/jrjdAPiG8fYOMffndW2rGl/rE9DGhNxJ9LOP+kPxun9QsnkIfZ6OPdU76U92/SVD71Q2JV5da10V+Yu2f+svU9Zfc54u+e/im0Ie+QH2N+lqu2jF3P9fj9ZeMX53/PzRxrkMzutGMfXJ6055sF2PwcgO/+kZqEsRiuLEIV4ArwBXQSHCHvLiDC+QeG5rfXBYbrRWb/aOm2w/Xd/z7nkuy2bdcFw8fqO4aa9t4NMV43/rWnHMHNXtqqn1jacjcA1fvD/i5G34eyl42YovYQvu6177oBbexE9p6I/XjtPJvjOvT1NfCqK/BreBWcCt/3CrVWh21rPxqWbnk45jOKtU10oyphoO+CMPnLxp5j3oB9QJsEpdei4FPogXz2G82lpvModNi1D30+KbH9xjQ45se3/T47ldHocc3dbzY63is7bC241pnDtWf7Juh3jKUm4ZQ/6LHNz2+x+YZcu28uZbYo8d3bLkwlHzIeSi05xAfY52HvgLwFjhLDhqRnJaPliNH0nuFHt/ubaM8jjs9V8KPCXp8o4/LnESPb3+g/sIZnhTmC3p8o0Wpr6WvHTmXQp/OFDUjPVqIRR+8A64AV8iVK6CR4A45cAcXoMc3Pb7p8e1mjqemynmqIXMPXL0/4Of0+Ca2iC20L3phytihxzf1Y3p8Y08T9PjGF+BW6XMrenxTy0qllpVLPqbH93R8D31Bj2/yT9j1AmxCj28XfBItSI9venw71BvrxDm2Gm9WNZO4i/c+qhYbT1cH/LwErQvjmZ+1QpxvR8t7dHBcGvBd92oc04Q2/h/GzzohnS6u1T2/5x25qgn2+5oJXonRv5bXpkiCF4VUVFGdLNa0PJNLHyhxrLg+DcTvVYD3kfvzXy2udyuTr84V73uIkSMyaTXFg20+q8ufQ3Ojb+TuX2PtVc2lDzv2P5s5rO0ZDjXk/bG+WHdPrsax7z21PaNLbnHPMh8Mneu6Xh/Ld/4WH90kHEfP7Tsd223NAP+2uUeXeK9DNLiwQx/kHje23HSsbWx9a4pcSq4clyt95ULfeYZc687OK8XG5Ft7v9f66ZrcW4l98p4jgeXbHHNhk4YIIR+65q9ozzS0J7qwfYz61LDQiGhEOEu8GpGclo+W8+kTueRI8tr8eU1z1u/k//Umoh867ONzL4ANTx0z7maziRfk78zNTA9Tn5g1JrRu+rFhHvlA5p2QeDH62M97Sz7xWs1resPcmM1uNvPn0PzE2j/1l6nrL7lzqL57+KbQh75AfY36Wq7aMfd1O73J/vWa1660jCWaMXzN2Cen1+0zHzsGbeOpD86chXMEHYtwBbgCXAGNBHfIjzuYoN7cPzZWyvecNn53QE27H27I+PfZk9M2zm3xoGPzYsdnN41HW4z3rW/NOXdQs6emahtLY+YeuHp/wM/d8PNQ9rIRW8QW2te99kUvuI2d0NYbqR+nlX9jXJ+mvhZGfQ1uBbeCW/njVinW6qhl5VnLyiUfx3RWqa6RZkw1HPRFGD7/p1re42EuP8EWYe5PRq+Frddi4JNowTz2m43lJnPotBh1Dz2+6fE9BvT4psc3Pb7711Ho8U0dL+Y6Hms7rO340JlD9Cf926iBjeGmc9e/6PFNj++xeYZc687O7FHs7/f0+A47F9LjG+0Zm/ZEF9JXAN6CRkQjktPo8U2O7GN38ho9vum5QkwoQzfR4xt9TI9v/6D+whmeFDgUPb7RotTX0teOnEuhT2eKmpEeLcSiD94BV4Ar5MoVyFdwhxy4gwnqzf1jgx7f9PimZu/2PjhP1T/W4Or9AT+nxzexRWyhfdEL9Pi2sxH1Y3p8TzmnU1+jxzexDbdKhVvR45taViq1rFzyMT2+p+N76At6fGOLsOsF6DV6fLvgk2hBenzT49ux7vm2uP4SZ97bc6D6vvfX4npE/l8vBlyTm9fXx8bfPSGffbuSNPVGme+MwHtJnGRtzWcdEmfRh/f+I0Fwwkho9yrXIUdOXQb7G8W1RxLF9oa/3SjBelPu8UXjHjV+rLmvI/K7aiPvAzKZnJTXNlp+z6vi7Cfk7y7J93ZhtfGcJao+sFLGYGfDMw3xAe3wrxTXKfn5C3n2vgE4pd+HeB+5Pv8u8bUyD22SyfEXI2a6fKzJN8v3npH7Kg+WH2mJB42HiuvL4rpVXE+3xIWZP5uwX0jAJ/K9fWNsQ3GdExJ1QPLXrUpeUhL3fwjBwL+65ztVydW/yPz0uOEfC2L/54y//U0t/8ccuuaMNv/rW8hreoaz4hcPyD38aDmvtfli2z1V70FvbP5MLR7W10Tna4P0az++4eCe2p7RJbdoeuYmrrMqIBK/rbj+MQjnd/KsC47sVpcvbf3b9h5DEQ0+kGPc2HJTF7bp61tT5FJy5fBc6TMX+s4z5Fo3dh66STHnfLtHXt9f0QfXRduEkm9zsIeNhggpH/rgr2jPNLQnunB4DQuNiEaEs8SvEclpw3JazFoObTc+Dslr8+a1n4prt/H3XxXXkw328b0XQKn718Vcj3uJr1X3+jn1iWljQj/X7zX1QI235L2b0cfJ6+PHKxzDxPNq8R+ms13/7po/h6yBtu0rYO2f+svca/+5zBd99vBNrQ99gPoa9bWctWOufl42HtzawJOeQTNGqxltc7pS9fvM28axawy69vldaRkzYjGMWIQrwBXgCmgkuAP1ZurN/WxzRF7fXsk3fyu3a5l983nTuaamc0kvSN7Wn7Ol8lrTOHdxP31vd2We7OuvXTHet74119xBzZ6aqk0sjVlLgKvf7yOcp5qOn4ewl43YIrbQvv60L3oh3fVG6sfx+NDJymf8Kd83Z53Y15xOfW2e+hrcCm4Ft/LHrVKr1VHLyq+WxZpvmGeVqo00Y6vhoC/m9/nd8vo+T/6NNoi7XoBeC1uvxcInbccc7uGGe8TKTeaugceke+jxTY9venznV2egx3fzHEmPb875UsdrfgbWdljbGaIzWduhBkb/Nr+5lFxJj29yLXsUp8y39Pimx/dQW3EeCu051MdY52muYaER0YhwFnp8s28uPi2Hthsfh+S1efMaPVeoT4QSE/T4Rh8rRY9v1v6pv/Spv7CHnh7faFHqa/T45lwKmjEuzUiPFmLRB++AK8AVqDPj93AH6s3ERj3o8U2Pb2r21FRtn4HzVJynSo2f0+Ob2CK2OD+DXujmB/T4pn5Mj2/sGXJ9DW4Ft4Jb+eNW9PimlhV7LYs1X3p8+6jhoC/o8Y0twq4XoNfo8U2Pb/abTcVN5q6BR6V71sgDa0NdUt0Hyca896SIjBKrJOi3Gb97UcTLo2rxwPKtymfoTR1XheDtMCa36mdpx7+oFptYr5W/u1n5rB/U4uG+PljoCMKn5PVvxUGb8KgkhVOSNLbIz3uNhHlHxsDEBbmHm/KMZaBflfG4JN9t+z3l8+yWsV8t49iFp+V9n4rjfSJjbWK9PMPRlmfq6wOPSnJ9Uv5OE/I3BwTglH4f4n3k+vxvij/9I36nycLpik+2+Vibb26XOHxf4kw3uPtDLS24VOOhjKN3JYY3Cbloiotq/qyDPsy+WWL9/MAY2y73+aIQh62SM1SF1JzDv3rNd0psf1XI/0ohpp9UhHRJuHfKz+ssc3mX/9nOYV3P8LMUF1+Re7vdY76p88Wue6q7h1vigy/J/H5LRMtGmY9ujbyntmd0xS267NDEdaYk8W33eEz4yBYRQhsc262aL239u889hiIaTOytEYV11+4BsZtD3NhwUxcx0te3psil5MrhudJnLvSdZ8i1buw8ZpNirrH3rviOHvd3iusbKbZuCDDfpm6PLg0RWj70wV/RnmloT3Th8BoWGhGNiEZMQyOS0/LScmi78XFIXpsvr+kx+E/l73VN5nKLfXzuBdCoWxdzOe4aD8r3vmwxdtQnpomJZ+W1ps/4UF7fgj5OXh9r/7/S8NpnamkjWdf6d9f8OSROunIda//UX0JY+8+BQ9nu4ZtDH7rU/tTXqK+hHfP18/dacsddeRY0Y3yasU9Ob9pn3jWOXWPQtM9vrdzbHjhHsLEIV4ArwBWoM8MdqDdTb+5vm0/le89KnHygFv8xyY0Tz+HV8W8611R3LkmPwfdq8UzSennezy3HuYn7lbiuFtep+virTYz3rW/NNXdQs6emqixjifNU7vIy56mm4+eh7GUjtogttK8f7YteSHO9kfpxXD70jFrau3JE3d+wa+o6sUtQXwtjPQBuBbeCW/njVinV6qhl5VvLYs03rNyr1P2NNGOq4aAvwvD5t2UuWPDg32iDuOsF2CR8vRYLn0QL5rPfbAw3mbsGHpPuoce3O5/uM//S43uYD9DjO+73zn0f9Pi2ew7O+VLHa3oG1nZY2xmiM/vajf5t9G8bEjf0+CZX0uObXDsE7FHsH3v0+A7HHvT4Rnumoj3RhcNrWGhENCIakR7f7JuLT8uh7cbHIXmNHt/0XCEm6PGNPjb9nx7frP1Tf+EMDz2+qa9RX0M75uzn9OmkxzdnKIlFenzDFeAK1JnhDnAH6s30+FaKHt8+5w5q9tRUlWUscZ7KXV7mPBU9voktYgvty/mZkGKHHt/Uj+nxjT1DXg+AW8Gt4Fb+uBU9vqllsT+Qs0quc69S9PhGX9Djm3oB51fp8U2Pb7hHGtxk7hp4lLrnmDiM/pATnt6rNz39ZRCFp+R9JR6TQCuFh94k80YDCTtSM/GZn6U/50Pj5xXFdaPysw6SXT2fdZME2ELD658K+Two93mw5m/WyTg8Yfxui9xf+bkHxJjVZ39P/v9r+a4FmeiPyb2ZB1ptvmePJPwy8e7qeL4SF+U5SxyvCchHZAJZ0/JMfX1gQV5/QT637j4P9iQ/vv0+5PvI7fmvyCTSNXHV+Vibbz4gsXbM+JxtQgya4uGwUcQpE/nehrioy5910IWb141cNSTGdG69JvmmxJ3I/DqE+6ja6yEptJl5UpPpZwz/+Mt4TTdM/Mkyl9v4n+0c1vYM62XefFbm0H8V11c95ps6v+66p+o9bBWiW86t+2Re2SIF0nsGARtyT23P6JJbdNmhiev0mev6zIV97/GC8IBfG0j+GLtV82Uf/+5zjyWuieBouv4cKRrG2mEIco0bG27qwja2vjVlLiVXhpkLfecZcq0bO4/ZpJhr7P2llv7BMf2Z5+R32wPLtznYo01DhJgPffJXtGfc2hNdOLyGhUZEI8JZ4teI5LT8tBw5crzdyWth5bUu+/jcC6BRty7mctzLsW5qGE19Yp6Y+EFy36qG9/5e+U70cbr6WB+aOF3ze50f3zZ+blv/7po/h8SJTa5j7Z/6y9xr/7lwKJs9fKHwqLGgvkZ9LXftmKOf699dV0v7iU3owyBfoBmj1Yx9cnrdnmybcewag6Z9fuVh0AfgHNHFIlwBrkCdGb+HO1Bvpt5cb5uyKcVJ8dM7hh9MHRPV8W8611Q9l6SkVrVV/n91pQbYNc5N3K/EV1Lf8uGvNnEz99xBzZ6aKueppufqnKeajp+HsJeN2CK20L7+tC96Ic31RurH8flQOe4HAqm7jM1R1NfCqq/BreBWcKvp9iDkUKujlsX+QNZ8/eZepe5vpBlTDQd9EU6Ph3cd+QnaIK16AXotfL0WC59EC+az32wMN2ENP8z30uPbPsfQ47veB+jxncZ757oPenxzzpc6HnvSWNvxz+FZ2wmrXkqfo7DqX/T4psc3Pb7Zoxh77NHjOxx70OMb7ZmK9kQXDq9hoRHRiHAWenyzby4+LUeOHG938lpYea3LPvRcoT5Bj2/0MT2+6fFN/YUzPOyhnwbU16ivcb6Wcykm6NMZt2akRwux6CMW4QpwBerM+D3cgXoz9WZ6fNPje/o5npoq56k4TzUs9jlPRY9vYovYQvtyfiak2KHHN/Vjenxjz5Dra3AruBXcih7f1LKoZeWej+nxPV0NB31Bj2/yT9j1AvQaPb5d8Um0ID2+6fHtSfccEoLzonzANk/v/aa49sv/66B403jtS/mdDrCXiuvRloR6uPJ787N2SUCZm6uOV0jKHkkKfbBOnLBpUl0lCfENw5FMMlriLXX/xh/9vOeNn1+v+ZtjxthdkIDXn/WR8Rl3je+z+Z43xVkXjJ8/6hiH1ZXnVDXPqMQfvuh4pr4+8LgklR0d96gPbb4SkN+Heh85Pf8Oi2Jpm4+1+aaOtTOVvz9Z+V01Hn5quddqXNTlzzqUee3UiBj7sHLfOo9ejsyvQ7kP0156PnjOeO1hydfr5Od/q6VmiWXR76xlLrfxP5s5rOsZnhKCtd64h5M95ps6v7a5J/MeXpTYWSk/nzGEw6tio1dG3FPbM7riFjbP3MR1+s51tnNh33vU3Ga3am/oOdRu1Xxp699D7lGJoOi6xoiGMXYYg9zixpaburCNrW9NmUvJlX5i0EUu9J1nyLX97Vwu6nRdu8m3jVpJP8eBSr6911D0njPf5mCPNg0RYj70yV/RnnFrT3Th8BoWGhGNiEaMXyOS0/LUcuTI8XYnr4WV19rs42svQHV8TzX8fiwPLe/5R8e5i/rEONvo7/iq4bV/yTO+iT7OQh/rzV87a36v/fKxih83rX93zZ9D4sQm11Vjtw6s/VN/cVl/yXG+sN3DFxKPGgrqa9TX0I55+vkeeY69ld9vld8fQzNGqRn75vS6Pdk249g1Bk17U0q/W8+cE1UswhXgCnAF/B7uQL2ZenOzbY5U6kTn1f0HWaeMCXP8m841Vc8laeiDpBvkvj9Wy/fytY1zG/cz/fach/GwjZsQ5g5q9tRUu2KJ81Ru50zOU03Hz8eM0xgQW8QW2nc67YteGOeXoa03Uj+OM/9uCKzuMjZHUV8Lr74Gt4Jbwa38caucanXUstgfyJrvNLm3uv4QUw0HfTG/z++W59jjyE/QBunUC7BJHHotJj6JFpyWe8TITVjDD/e99Pimx3cb16bHNz2+6fFNj2/qeOxJy5nPt3GdmDg8azvh1EvpcxRW/Yse3/T4psc3exRjjj16fIdlD3p8oz1T0Z7owuE1LDQiGhGNGL9GJKflqeXIkePtTl6jx3d1fOm5Qo/vEvT4psd36Zf0+O5+dvyLMzzsoQ+PRw0F9TXqa2jHPP2cPp1pakZ6tBCLPmIRrgBXgCvg93AH6s3Um+nxTY/veeZ4aqqcp+I81bDY5zwVPb6JLWIL7cv5mVBihx7f1I/p8U1OiKG+BreCW8Gt/HErenxTy4q5lsWab5i5lx7f6IsxPkaPb+oFnF+lx/dUfBItOC33oMf3tOM2qd7YZQTFISNJ3bEg+kPfq53/Iylc3FCLBy3LBtO3jf9vwgviWOcrRRDzs05XDKgT1u8ijkqcKK7/DDDQQ/Jddff5tAz8I/KzPnR9pSaJakd+0Ph5vSTWQzKJl8lwXyVxfG5871lJLFcMh/5BLT/QavM9OjEerST4rmLSUXnOXR1/p+/32UqCN59piA+8XjOeVejv+Dkwvw/pPnJ9/tMSM2s7PrvJx9p885pRkNHYLL69vyUe7rQUdatxUc2fdXlpoyHKbo2IsT8qgu5ltbxxhMK/rGHa67rxmSskH35r/O0n8l2lD+qfD0je7srlNv5nM4d1PcMHannTwIviWzbzTZtfd92TeQ9fC8kucVVEjJK4NQsSQ+6p7RldcouuZ67jOn3nuq7Xh97jViPHnK4IGhd2q+bLPv7d9x5doEs09LHDHsnRXde/esZuDnFjy03HxshQ35oil5Irw8yFvvMMuXa8nVfK2AxFbrH3ttjdfK1s/P1qYPk2B3u0aYgQ86Fr/or2TEt7oguH1bDQiGhENGL8GpGclqeWI0eOtzt5Lay81mQfn3sBmtbFXNef1koOe9lz7qI+0c822iYfNrzvc3nmtQHPMehjd++9W2OLB4rrs8rv2ta/u+bPIXFik+uqsVv1M9b+qb/4qL/kNl/Y7uGbk0e51P7U16ivoR3z8/N3ZU6qvvaqWn64FM0Yn2bsk9Pr9pnbjGPbGLTtTVml6g9EEYvhxyJcAa4AV8Dv4Q7Um6k319vm08pYl/+Q5EszxYQ5/k3nmqrnksoa2HV5zjelZqUsxrmN+5l2f9aTv/atb80xd1Czp6bKeapp83LT/A0/98PPQ9jLRmwRW2hfv9oXvTAudkJcb6R+HJcP6Zh7cUZ/8Q3qa2HU1+BWcCu4lT9ulUOtjlpWurUs1nzDzL1mI83YajjoizB6PPzt0b/RBnHXC9Br4eu1WPgkWjCv/WZDucncNfBYdA89vt35dJ/5lx7fzXMCPb7p8U2Pb3p8U8djT1rOfL6J68TG4VnbCadeSp+jsOpf9Pimx7fLPEOuHW9n9ij2iz16fNPjmx5maE96fLPOg0ZEI6IR4Swh5LTYtRw5crzdyWth5bUm+9BzhfoEPb7Rx77vgx7frP1Tf+EMDz2+qa9RX0M75uzn9OlMVzPSo4VY9BGLcAW4AlwBv4c7UG+m3kyP77pxpsc3NXtqqvbPwHkqzlOlyM/p8U1sEVvpa1/0wrjYocc39WN6fJMTYqivwa3gVnArf9yKHt/UsmKuZbHmG2bupcc3+mKMz9Pjm3oB51fp8T0Fn0QL0uM7hhp4NLrnieI6VXnzehnoTZ7eu0b+Rg/SP8W1Uy4NfcCsbDC9SYobGyRJPiIPtF2+73f5Pn0fuyuf9bkURBbk9d9qBuNj4/77YEESxpqa174RAmomxWfl71+pkNSt8llH5N7+Uoubw1YZBtTP/qT8/FhxfWd8xlH5nB3yc9lY67Ue37NBksZq4z135D1tRZNLNc9Zh9tir6canml3Dx8o8bNa3pS8DsfU4markPw+pPvI8flXCRm+bHFfTT7W5ptlLC5I8eWk/G6DUZypxsNl4/+3Fdfz8v66uKjmz2r+2S8Tl37/o2qx4f+QGNukljft2yiEaWPl+/QzncG/OmHa67a8d7N8tiam5ibdG0Lg3hQSekNsttcil9v4n80c1vUMf1bmhlsyN222uMc2v+66p/Ie/kfmrJJAPyzzirlZ+6x815aB99T2jC65Rd0zd3GdvnNd1+tD+c6zInSU+OptyWGHHdmtmi/7+Hffe3SB9ztEw1g7DEUucdOXm461zVDfmiKXkiuH5UrfudB3niHXjrfz2E2KOeXblXKPl+Rvyu/6Q7TN2oDybS7zX5uGCDEfuuavaM+0tCe6cFgNC42IRoSzxK0RyWnh5qwp8gE5cpzdyWth5bUm+/jcC9C0LuZy3JV8xj1lt8mb+sS0MfFVgw3+lucOeY5BH7t772fi02sNn/9YLd+M17X+3TV/DomTrj0vdXreBGv/1F98r/3nMl/Y7uELiUeNAfU16mtox7z8XNvhumGXEvofPNGHHX5BM0atGW1z+hp1/55sWz7aNgZte1M0fuywO7EYZizCFeAKcAXyFdyBejP15vtt85A808eV3/8q9/bADDFhcr2mc03Vc0ll3bzJ99rGuYv7mTVUH/7at741x9xBzZ6aKuepOE+VMj+fey8bsUVsoX39a1/0wjhOGuJ6I/XjuHzohOre8xfr+jT1tXDqa3AruBXcyh+3yqFWRy0rzVoWa77h5l6zkWZsNRz0xbw+r3nI3zV8NAQ/oV4QRr0AvRa+XouFT6IF89pvNpSbzF0Dj0X30OPbnU/3mX/p8d3MtenxTY9venzT45s6HnvScuTzrO2wb4Ya2HAOTo9vciU9vsm17FGkx3eO8x89vtGeKWlPdOGwGhYaEY0IZ6HHN/vm4tRyaLvxdievhZXXmuxDzxXqE/T4Rh/T45se39RfOMMz53xBj2+0KPU1enxzLgXNSI9vzlASi3AFuAJcAY0Ed6DeTL25zTb0+KbHNzV7aqp9noHzVJynSpGf0+Ob2CK2OD+DXqDHN/VjenwrckL09TW4FdwKbuWPW9Hjm1oW+wM5q+Q699LjG30x1Mfo8U29oC9vQq/R45se33FwD3p8TzNus+kNPZDniutD479vi/P6fO8FCTp9k88bv39SjH5dXi83xeyXvz1sOLwOuvfk532Vz9JJ6wf53ZcNSUUH9Z6BDlLn1Ffk9/fk/ldIUr1r/P6K/O1r4sDfGON1pXI/V4zn2y1J654xaRwQR1Mi/O4Z13uW36Pf/23lOX4TOzbhF+N7/lFLTcnr8Jskv7pnqrNbmw8oScJ3VfNmKdsAnMvvQ7mPHJ//uuG3v7d8bpuPtfnmKYnRyzJZKRFHr7fEwz7JYzfk7xZa4qKaP49XfndYnu2uiNStA2PsiNznghCc3xrI4ety7wv4l9V8d1zGWufjDww/214h0JeMiVsXM96wzOU2/tc1h3U9w0n5jhWVgstRy3vs8uuue9L38H/ikyWOVuawq/Kd+wfe09aOZ3TNLarP3MV1pibxTXa5oJb/gyJnZFwfdGS3ar7s699973EoVoiguyJ5/HDD589ZCMshbvpy07G2GeNbU+RScmWYudB3niHXzrtJMZfY07H2faXucEcK26dVc4PvufJtDvNfl4YIMR+65q9oz/S0J7qwXw0LjYhGhLPErxHJaWHnLN/5gBw53u7ktbDyWt1n+dwL0LQu5lpz3TO+56zH3EV9op9t9EGZa2pp09Uqqb3qzUTrI5hj0Mfu3qtzyLvic9qX9ca76ubwrvXvrvlzSN2+bT2+Sc+bYO2f+ovvtf8c5os+e/hC41Gu5yi0KPW13LRjLut2tw0/vyC/f1wt7TE28x+aMU7NaJPTj6v792Tb8tG2Mejam/KcWjxkoYjF6GIRrgBXgCuQr+AO1JuJjSXsrMTAO8ZrL8nv/mqIC98xof/2f1XzuabquaQFmdOuy3OYdfKuce7ifrukzuWz7u6ryberuYOaPTVVzlNNk5c5TzUPP597LxuxRWyhfafRvuiFYX4Z8noj9eM4fOiE+Mt3Ms46/o4EWHdR5IQk6mtwK7gV3Moft0q9VkctK81aFmu+4eZes5FmTDUc9EVYfPQjj/6NNoi7XkB8hKvXYuKTaMG89psN5SZz67RYdA89vt35ND2+u+cPenznHfdz3gc9vu2eg3O+1PGanoG1HdZ2hupM1nbo30afo+lyKbkyzFzoO8+Qa9mjOFV9mx7f9Pimhxnakx7frPOgEdGIaEQ4Syg5LQUtR44cb3fyWlh5re6z6LlCfYIe3+hjenzT45v6S3j1F/bQ0+MbLUp9jR7fnEtBM9Lju2sMOEOZbizCFeAKcAXyFdyBejOxsQR6fNtxP3p8U7Onpsp5Ks5Tpc3P6fFNbBFbnJ9BLzT7JT2+qR/T45ucEFN9DW4Ft4Jb+eNW9PimlsX+QM4qucy99PhGX7jgo/T4pl7A+dX49Bo9vuEeqXGTuXValLrnUHHtHThwY947BzaKcy04dGoQDvoEYCh+P9d95P78qWCvTAarRn6OnkA+kyLQZRnbFOwamn8dbRFkUyDEOSyFebUvtxj7zHOReOCPk+SIqeMG25AryYXk2ir0JqnbxB75NgN7hJAPffJXtGca2hNd6DfO4UVoRGII2+RmD3IWOZI4Sjuvta2LzTXu1CemjYl1anEjm96k+oy6v/HOCo+xgT6OSx+7Xv+eO8fN+ez4Vz1Y+0+LQ8XOo6iv+bU9WhXtmEqeQzPGoRl95oux++f1+/Rhnw3EYnSxCFeAK8AV8HvGNV3uYIJ68/xzwpR4Qi020dDYJff1i8PP101sHvY8HnPPf9Tsp7uPEtRU4eounhl+Ds8jtogttC96IWQt7Tu/Uj+Ow4fWynVW/EE35bqa4XxMTkjHznAruBXcqhux1+qoZdWDWlZac3OsuTdWLoG+mNbn0RbUC7BJ/HYJgU+iBdlvFoNOi1H30OObWkcu8UmdgedPDZzzjcu/qOPB5108Mxw+PU6SI9hjj83nzpXkQnItexTJt7nYgx5maM8YdB660G+cw4vQiMQQtsnNHuQsciRxRM8Veq6kHRP0+EYf24Ie36z9+/QvDdb+0+JQsfMo6mt+bY9WRTumkufQjPT45gxlvrEIV4ArwBXwe8Y1Xe5ggnrz/HPClKDHd9hzPDXVelBThau7eGb4OTyP2CK20L7ohZC1ND2+qR9r0OObnJCaneFWcCu4VTfo8e0G1LLSj3POKuXDJdAX0/o82oJ6ATaJ3y70+M6Pe6ALpx+32fTGZnHGqd87JcoEc7y43hnxOXcGJCswHU6pxQO9Mfn9XPeR+/OD5fjDIHop2TU0/7pYXGdmtHOIc1jM8+pQbjH2mbvmurrXb3dc8J15OUlOmCtuXMcIiDNXkgvJtcQe+TZHe4SQD4fwV7RnXtoTXeh3PoQXwVuIIThLbvYgZ5EjiaP88trc4848P61t9HhfK65zxfW0/J3ecKUb8ejNOrvRx+hjgev175jA2j/1F+aL/HgU9TW/fA6tinZMJc+hGePQjD7s7mr/vIY+QKn/4aUV+EJUsQhXgCvAFfB7uEO63CEnsAazHDdrfve+o8/WtfaDE/jr3PMfNfvp7qMENVW4uotnhp/Dn4ktYgvtC0LW0r41A/Xj+HzoRHHdUPX/ODv7l9PPCanYGW4Ft4JbdSP2Wh21rHpQy0prbo4198amA9EX8/g89QLqBdgkfruEwCfRguw3i0Gnxah76PGdpwbKvY5Cj2/qLGAJnPOdxr+o48HnXTwzHD49TpIT2GOPzefMleRCci2xR77N0R70MEN7xqDz0IV+50N4EbyFGIKz5GYPchY5kjii58rU4848P61t6PGNPrYFPb7dAf9Ko/7CXJ42j6K+5pfPoVXRjqnkOTQjPb45Q5lvLMIV4ApwBfwe7pAud8gJrMEsBz2+55njbUFNtR7UVOHqLp4Zfg5/JraILbQvCFlL0+Ob+nEV9PjOOyekYme4FdwKbtUNeny7AbWsdOOcs0r56ED0xTw+T72AegE2id8u9PjOg3ugC/2MW6x6IyncKq4Hi+snGayhOC4EcBtDGhyeKK4viusRhgKAXtCTxz0RuMAPdNFgrxAjvSi3MNN9hDiHxTyvDuUWY565a65zNRfCd+AkKcUNtiFXkgvJtcQe+TZXe4SQD6firyBu7Yku9Jdv4UXwFmII2+RoD3IWOZI4yi+vzTnuzCXT2ua54jqiFpt7f1BcV9TiRqWb8vN29DEQ5Lz+zdq/f7D2nx6HSiEPU1/zZ3u0KtoxlTyHZoxHM/rIF672z5fQn3UYX4gqFuEKcAW4An7PuKbLHbBNOHPC1PhSLdWmVsn/n3TwuVuLa9dE4zHn/EfNflpQU4Wru3pm+Dk8j9gittC+8JOQtfQUNqJ+nI4PEdPp54SU7Ay3glvBrbqRQq0OLIFaVnpzc6y5N8bYRl9M7/PMAdQLsEkadpmbT6IFp+Ue6MJ5xw2EywGpdeRTRwEgF3DO1z+o48HnXT0zHB5Okisnp88RNp/DzuRCci2xh31itwc9zNCe9Pgm38KL4C3EELbJ0R7kLHIkcUTPlSnHnblkWtvQ4xvYgh7frP37BGv/6XGoFPIw9TV/tkeroh1TyXNoRnp8c4aSHt9wBbgCXAG/hzukyR2wTThzwtSgx3ccczxYBDVVuLqrZ4afw/OILWIL7Qs/CVlL0+N7EdSPiWlyQnp2hlvBreBW3aDHd1qglpXe3EyP7/Btjb4Y7mPMAdQLsEkadqHHd17cA10477gBDzhVXNeK6yBDAQAA/8XK4jqjFgtMDzMc3rCuuHYbF4eq4RYAEDcAmwMAiD3sAQDak/gGgBgihrAHAMQRYNyxDQBukfP6N2v/04D6C/MFwP4A4OeMP2PAOADsBgB+z/gDbDM3dI3qnFr8RzCvF9dphgQE7q/UVMnLAABiCwBih7FjHAD2BPgCSBXU6tKzJ7Us8jHA1owDtgDYBD6JnwEAiDkAABgKzvlOx6Op48EtAADEDTYHABB72AMAtCfxDQAghrAHAMQRYNyxDQD+QI9v1v59g/oL8wXA/gDg54w/Y8A4AOwGAH7P+ANsMzc45w1i81dqquRlAACxBQCxw9gxDgB7AnwBpApqdenZk1oW+Rhga8YBWwBsAp/EzwAAAAAABmNFca0xLgAAAAAAAAAAAAAAAAAAAAAAACBG5Lz+zdo/AAAAAAAAAAAAAAAAAAAAAAAAAAAAAAAAAAAAAAAAAAAAAAAA04NzvgAAAAAAAAAAAAAAAAAAAAAAAFIAPb5Z+wcAAAAAAAAAAAAAAAAAAAAAAAAAAAAAAAAAAAAAAAAAAK/4fyXAWNLKSMr1AAA9FHRFWHRNYXRoTUwAPG1hdGggeG1sbnM9Imh0dHA6Ly93d3cudzMub3JnLzE5OTgvTWF0aC9NYXRoTUwiPjxtc3R5bGUgbWF0aHNpemU9IjE2cHgiPjxtbz4kPC9tbz48bW8+JDwvbW8+PG1vPlw8L21vPjxtaT50PC9taT48bWk+ZTwvbWk+PG1pPng8L21pPjxtaT50PC9taT48bWk+YjwvbWk+PG1pPmY8L21pPjxtbz4mI3hBMDs8L21vPjxtbz57PC9tbz48bWk+SzwvbWk+PG1pPmE8L21pPjxtaT5sPC9taT48bWk+TTwvbWk+PG1pPmE8L21pPjxtaT5uPC9taT48bW8+JiN4QTA7PC9tbz48bWk+RjwvbWk+PG1pPmk8L21pPjxtaT5sPC9taT48bWk+dDwvbWk+PG1pPmU8L21pPjxtaT5yPC9taT48bW8+fTwvbW8+PG1vPiQ8L21vPjxtbz4kPC9tbz48bW8+JiN4QTA7PC9tbz48bW8+JDwvbW8+PG1vPiQ8L21vPjxtbz4kPC9tbz48bW8+JDwvbW8+PG1vPiYjeEEwOzwvbW8+PG1vPiQ8L21vPjxtbz4kPC9tbz48bWk+UDwvbWk+PG1pPnI8L21pPjxtaT5lPC9taT48bWk+ZDwvbWk+PG1pPmk8L21pPjxtaT5jPC9taT48bWk+dDwvbWk+PG1vPlw8L21vPjxtbz4mI3hBMDs8L21vPjxtaT5zPC9taT48bWk+dDwvbWk+PG1pPmU8L21pPjxtaT5wPC9taT48bW8+OjwvbW8+PG1vPiQ8L21vPjxtbz4kPC9tbz48bW8+JiN4QTA7PC9tbz48bW8+JDwvbW8+PG1vPiQ8L21vPjxtbz4mI3hBMDs8L21vPjxtbz5cPC9tbz48bWk+cTwvbWk+PG1pPnU8L21pPjxtaT5hPC9taT48bWk+ZDwvbWk+PG1vPns8L21vPjxtbz4mI3hBMDs8L21vPjxtbz5cPC9tbz48bWk+aDwvbWk+PG1pPmE8L21pPjxtaT50PC9taT48bW8+ezwvbW8+PG1vPlw8L21vPjxtaT5tPC9taT48bWk+YTwvbWk+PG1pPnQ8L21pPjxtaT5oPC9taT48bWk+YjwvbWk+PG1pPmY8L21pPjxtbz57PC9tbz48bWk+eDwvbWk+PG1vPn08L21vPjxtbz59PC9tbz48bWk+XzwvbWk+PG1vPns8L21vPjxtaT5rPC9taT48bW8+XDwvbW8+PG1pPm08L21pPjxtaT5pPC9taT48bWk+ZDwvbWk+PG1vPiYjeEEwOzwvbW8+PG1pPms8L21pPjxtbz4tPC9tbz48bW4+MTwvbW4+PG1vPn08L21vPjxtbz4mI3hBMDs8L21vPjxtbz49PC9tbz48bW8+JiN4QTA7PC9tbz48bW8+XDwvbW8+PG1pPm08L21pPjxtaT5hPC9taT48bWk+dDwvbWk+PG1pPmg8L21pPjxtaT5iPC9taT48bWk+ZjwvbWk+PG1vPns8L21vPjxtaT5GPC9taT48bW8+fTwvbW8+PG1pPl88L21pPjxtaT5rPC9taT48bW8+JiN4QTA7PC9tbz48bW8+XDwvbW8+PG1pPmg8L21pPjxtaT5hPC9taT48bWk+dDwvbWk+PG1vPlw8L21vPjxtaT5tPC9taT48bWk+YTwvbWk+PG1pPnQ8L21pPjxtaT5oPC9taT48bWk+YjwvbWk+PG1pPmY8L21pPjxtbz57PC9tbz48bWk+eDwvbWk+PG1vPn08L21vPjxtaT5fPC9taT48bW8+ezwvbW8+PG1pPms8L21pPjxtbz4tPC9tbz48bW4+MTwvbW4+PG1vPlw8L21vPjxtaT5tPC9taT48bWk+aTwvbWk+PG1pPmQ8L21pPjxtbz4mI3hBMDs8L21vPjxtaT5rPC9taT48bW8+LTwvbW8+PG1uPjE8L21uPjxtbz59PC9tbz48bW8+JiN4QTA7PC9tbz48bW8+KzwvbW8+PG1vPiYjeEEwOzwvbW8+PG1vPlw8L21vPjxtaT5tPC9taT48bWk+YTwvbWk+PG1pPnQ8L21pPjxtaT5oPC9taT48bWk+YjwvbWk+PG1pPmY8L21pPjxtbz57PC9tbz48bWk+QjwvbWk+PG1vPn08L21vPjxtaT5fPC9taT48bWk+azwvbWk+PG1vPiYjeEEwOzwvbW8+PG1vPlw8L21vPjxtaT5tPC9taT48bWk+YTwvbWk+PG1pPnQ8L21pPjxtaT5oPC9taT48bWk+YjwvbWk+PG1pPmY8L21pPjxtbz57PC9tbz48bWk+dTwvbWk+PG1vPn08L21vPjxtaT5fPC9taT48bW8+ezwvbW8+PG1pPms8L21pPjxtbz59PC9tbz48bW8+fTwvbW8+PG1vPiYjeEEwOzwvbW8+PG1vPiQ8L21vPjxtbz4kPC9tbz48bW8+JiN4QTA7PC9tbz48bW8+JDwvbW8+PG1vPiQ8L21vPjxtbz4mI3hBMDs8L21vPjxtbz5cPC9tbz48bWk+cTwvbWk+PG1pPnU8L21pPjxtaT5hPC9taT48bWk+ZDwvbWk+PG1vPns8L21vPjxtbz4mI3hBMDs8L21vPjxtbz57PC9tbz48bW8+XDwvbW8+PG1pPm08L21pPjxtaT5hPC9taT48bWk+dDwvbWk+PG1pPmg8L21pPjxtaT5iPC9taT48bWk+ZjwvbWk+PG1vPns8L21vPjxtaT5QPC9taT48bW8+fTwvbW8+PG1vPn08L21vPjxtaT5fPC9taT48bW8+ezwvbW8+PG1pPms8L21pPjxtbz5cPC9tbz48bWk+bTwvbWk+PG1pPmk8L21pPjxtaT5kPC9taT48bW8+JiN4QTA7PC9tbz48bWk+azwvbWk+PG1vPi08L21vPjxtbj4xPC9tbj48bW8+fTwvbW8+PG1vPiYjeEEwOzwvbW8+PG1vPj08L21vPjxtbz4mI3hBMDs8L21vPjxtbz5cPC9tbz48bWk+bTwvbWk+PG1pPmE8L21pPjxtaT50PC9taT48bWk+aDwvbWk+PG1pPmI8L21pPjxtaT5mPC9taT48bW8+ezwvbW8+PG1pPkY8L21pPjxtbz59PC9tbz48bWk+XzwvbWk+PG1pPms8L21pPjxtbz4mI3hBMDs8L21vPjxtbz5cPC9tbz48bWk+bTwvbWk+PG1pPmE8L21pPjxtaT50PC9taT48bWk+aDwvbWk+PG1pPmI8L21pPjxtaT5mPC9taT48bW8+ezwvbW8+PG1pPlA8L21pPjxtbz59PC9tbz48bWk+XzwvbWk+PG1vPns8L21vPjxtaT5rPC9taT48bW8+LTwvbW8+PG1uPjE8L21uPjxtbz4mI3hBMDs8L21vPjxtbz5cPC9tbz48bWk+bTwvbWk+PG1pPmk8L21pPjxtaT5kPC9taT48bW8+JiN4QTA7PC9tbz48bWk+azwvbWk+PG1vPi08L21vPjxtbj4xPC9tbj48bW8+fTwvbW8+PG1vPiYjeEEwOzwvbW8+PG1vPlw8L21vPjxtaT5tPC9taT48bWk+YTwvbWk+PG1pPnQ8L21pPjxtaT5oPC9taT48bWk+YjwvbWk+PG1pPmY8L21pPjxtbz57PC9tbz48bWk+RjwvbWk+PG1vPn08L21vPjxtaT5fPC9taT48bWk+azwvbWk+PG1vPl48L21vPjxtbz5cPC9tbz48bWk+dDwvbWk+PG1pPmU8L21pPjxtaT54PC9taT48bWk+dDwvbWk+PG1pPnM8L21pPjxtaT5mPC9taT48bW8+ezwvbW8+PG1pPlQ8L21pPjxtbz59PC9tbz48bW8+JiN4QTA7PC9tbz48bW8+KzwvbW8+PG1vPiYjeEEwOzwvbW8+PG1vPlw8L21vPjxtaT5tPC9taT48bWk+YTwvbWk+PG1pPnQ8L21pPjxtaT5oPC9taT48bWk+YjwvbWk+PG1pPmY8L21pPjxtbz57PC9tbz48bWk+UTwvbWk+PG1vPn08L21vPjxtaT5fPC9taT48bW8+ezwvbW8+PG1pPms8L21pPjxtbz59PC9tbz48bW8+fTwvbW8+PG1vPiYjeEEwOzwvbW8+PG1vPiQ8L21vPjxtbz4kPC9tbz48bW8+JiN4QTA7PC9tbz48bW8+JDwvbW8+PG1vPiQ8L21vPjxtaT5VPC9taT48bWk+cDwvbWk+PG1pPmQ8L21pPjxtaT5hPC9taT48bWk+dDwvbWk+PG1pPmU8L21pPjxtbz5cPC9tbz48bW8+JiN4QTA7PC9tbz48bWk+czwvbWk+PG1pPnQ8L21pPjxtaT5lPC9taT48bWk+cDwvbWk+PG1vPjo8L21vPjxtbz4kPC9tbz48bW8+JDwvbW8+PG1vPiYjeEEwOzwvbW8+PG1vPiQ8L21vPjxtbz4kPC9tbz48bW8+JiN4QTA7PC9tbz48bW8+XDwvbW8+PG1pPnE8L21pPjxtaT51PC9taT48bWk+YTwvbWk+PG1pPmQ8L21pPjxtbz57PC9tbz48bW8+JiN4QTA7PC9tbz48bW8+XDwvbW8+PG1pPm08L21pPjxtaT5hPC9taT48bWk+dDwvbWk+PG1pPmg8L21pPjxtaT5iPC9taT48bWk+ZjwvbWk+PG1vPns8L21vPjxtaT5LPC9taT48bW8+fTwvbW8+PG1pPl88L21pPjxtaT5rPC9taT48bW8+JiN4QTA7PC9tbz48bW8+PTwvbW8+PG1vPiYjeEEwOzwvbW8+PG1vPns8L21vPjxtbz5cPC9tbz48bWk+bTwvbWk+PG1pPmE8L21pPjxtaT50PC9taT48bWk+aDwvbWk+PG1pPmI8L21pPjxtaT5mPC9taT48bW8+ezwvbW8+PG1pPlA8L21pPjxtbz59PC9tbz48bW8+fTwvbW8+PG1pPl88L21pPjxtbz57PC9tbz48bWk+azwvbWk+PG1vPlw8L21vPjxtaT5tPC9taT48bWk+aTwvbWk+PG1pPmQ8L21pPjxtbz4mI3hBMDs8L21vPjxtaT5rPC9taT48bW8+LTwvbW8+PG1uPjE8L21uPjxtbz59PC9tbz48bW8+XDwvbW8+PG1pPm08L21pPjxtaT5hPC9taT48bWk+dDwvbWk+PG1pPmg8L21pPjxtaT5iPC9taT48bWk+ZjwvbWk+PG1vPns8L21vPjxtaT5IPC9taT48bW8+fTwvbW8+PG1pPl88L21pPjxtaT5rPC9taT48bW8+XjwvbW8+PG1vPlw8L21vPjxtaT50PC9taT48bWk+ZTwvbWk+PG1pPng8L21pPjxtaT50PC9taT48bWk+czwvbWk+PG1pPmY8L21pPjxtbz57PC9tbz48bWk+VDwvbWk+PG1vPn08L21vPjxtbz4mI3hBMDs8L21vPjxtbz57PC9tbz48bW8+XDwvbW8+PG1pPmw8L21pPjxtaT5lPC9taT48bWk+ZjwvbWk+PG1pPnQ8L21pPjxtbz4oPC9tbz48bW8+XDwvbW8+PG1pPm08L21pPjxtaT5hPC9taT48bWk+dDwvbWk+PG1pPmg8L21pPjxtaT5iPC9taT48bWk+ZjwvbWk+PG1vPns8L21vPjxtaT5IPC9taT48bW8+fTwvbW8+PG1pPl88L21pPjxtaT5rPC9taT48bW8+JiN4QTA7PC9tbz48bW8+ezwvbW8+PG1vPlw8L21vPjxtaT5tPC9taT48bWk+YTwvbWk+PG1pPnQ8L21pPjxtaT5oPC9taT48bWk+YjwvbWk+PG1pPmY8L21pPjxtbz57PC9tbz48bWk+UDwvbWk+PG1vPn08L21vPjxtbz59PC9tbz48bWk+XzwvbWk+PG1vPns8L21vPjxtaT5rPC9taT48bW8+XDwvbW8+PG1pPm08L21pPjxtaT5pPC9taT48bWk+ZDwvbWk+PG1vPiYjeEEwOzwvbW8+PG1pPms8L21pPjxtbz4tPC9tbz48bW4+MTwvbW4+PG1vPn08L21vPjxtbz4mI3hBMDs8L21vPjxtbz5cPC9tbz48bWk+bTwvbWk+PG1pPmE8L21pPjxtaT50PC9taT48bWk+aDwvbWk+PG1pPmI8L21pPjxtaT5mPC9taT48bW8+ezwvbW8+PG1pPkg8L21pPjxtbz59PC9tbz48bWk+XzwvbWk+PG1pPms8L21pPjxtbz5ePC9tbz48bW8+XDwvbW8+PG1pPnQ8L21pPjxtaT5lPC9taT48bWk+eDwvbWk+PG1pPnQ8L21pPjxtaT5zPC9taT48bWk+ZjwvbWk+PG1vPns8L21vPjxtaT5UPC9taT48bW8+fTwvbW8+PG1vPiYjeEEwOzwvbW8+PG1vPis8L21vPjxtbz4mI3hBMDs8L21vPjxtbz5cPC9tbz48bWk+bTwvbWk+PG1pPmE8L21pPjxtaT50PC9taT48bWk+aDwvbWk+PG1pPmI8L21pPjxtaT5mPC9taT48bW8+ezwvbW8+PG1pPlI8L21pPjxtbz59PC9tbz48bWk+XzwvbWk+PG1pPms8L21pPjxtbz5cPC9tbz48bWk+cjwvbWk+PG1pPmk8L21pPjxtaT5nPC9taT48bWk+aDwvbWk+PG1pPnQ8L21pPjxtbz4pPC9tbz48bW8+fTwvbW8+PG1vPl48L21vPjxtbz57PC9tbz48bW8+LTwvbW8+PG1uPjE8L21uPjxtbz59PC9tbz48bW8+fTwvbW8+PG1vPiYjeEEwOzwvbW8+PG1vPiQ8L21vPjxtbz4kPC9tbz48bW8+JiN4QTA7PC9tbz48bW8+JDwvbW8+PG1vPiQ8L21vPjxtbz4mI3hBMDs8L21vPjxtbz5cPC9tbz48bWk+cTwvbWk+PG1pPnU8L21pPjxtaT5hPC9taT48bWk+ZDwvbWk+PG1vPns8L21vPjxtbz4mI3hBMDs8L21vPjxtbz5cPC9tbz48bWk+aDwvbWk+PG1pPmE8L21pPjxtaT50PC9taT48bW8+ezwvbW8+PG1vPlw8L21vPjxtaT5tPC9taT48bWk+YTwvbWk+PG1pPnQ8L21pPjxtaT5oPC9taT48bWk+YjwvbWk+PG1pPmY8L21pPjxtbz57PC9tbz48bWk+eDwvbWk+PG1vPn08L21vPjxtbz59PC9tbz48bWk+XzwvbWk+PG1vPns8L21vPjxtaT5rPC9taT48bW8+XDwvbW8+PG1pPm08L21pPjxtaT5pPC9taT48bWk+ZDwvbWk+PG1vPiYjeEEwOzwvbW8+PG1pPms8L21pPjxtbz59PC9tbz48bW8+JiN4QTA7PC9tbz48bW8+PTwvbW8+PG1vPiYjeEEwOzwvbW8+PG1vPlw8L21vPjxtaT5oPC9taT48bWk+YTwvbWk+PG1pPnQ8L21pPjxtbz57PC9tbz48bW8+XDwvbW8+PG1pPm08L21pPjxtaT5hPC9taT48bWk+dDwvbWk+PG1pPmg8L21pPjxtaT5iPC9taT48bWk+ZjwvbWk+PG1vPns8L21vPjxtaT54PC9taT48bW8+fTwvbW8+PG1vPn08L21vPjxtaT5fPC9taT48bW8+ezwvbW8+PG1pPms8L21pPjxtbz5cPC9tbz48bWk+bTwvbWk+PG1pPmk8L21pPjxtaT5kPC9taT48bW8+JiN4QTA7PC9tbz48bWk+azwvbWk+PG1vPi08L21vPjxtbj4xPC9tbj48bW8+fTwvbW8+PG1vPiYjeEEwOzwvbW8+PG1vPis8L21vPjxtbz4mI3hBMDs8L21vPjxtbz5cPC9tbz48bWk+bTwvbWk+PG1pPmE8L21pPjxtaT50PC9taT48bWk+aDwvbWk+PG1pPmI8L21pPjxtaT5mPC9taT48bW8+ezwvbW8+PG1pPks8L21pPjxtbz59PC9tbz48bWk+XzwvbWk+PG1pPms8L21pPjxtbz57PC9tbz48bW8+XDwvbW8+PG1pPmw8L21pPjxtaT5lPC9taT48bWk+ZjwvbWk+PG1pPnQ8L21pPjxtbz4oPC9tbz48bW8+XDwvbW8+PG1pPm08L21pPjxtaT5hPC9taT48bWk+dDwvbWk+PG1pPmg8L21pPjxtaT5iPC9taT48bWk+ZjwvbWk+PG1vPns8L21vPjxtaT56PC9taT48bW8+fTwvbW8+PG1pPl88L21pPjxtaT5rPC9taT48bW8+JiN4QTA7PC9tbz48bW8+LTwvbW8+PG1vPiYjeEEwOzwvbW8+PG1vPlw8L21vPjxtaT5tPC9taT48bWk+YTwvbWk+PG1pPnQ8L21pPjxtaT5oPC9taT48bWk+YjwvbWk+PG1pPmY8L21pPjxtbz57PC9tbz48bWk+SDwvbWk+PG1vPn08L21vPjxtaT5fPC9taT48bWk+azwvbWk+PG1vPlw8L21vPjxtaT5oPC9taT48bWk+YTwvbWk+PG1pPnQ8L21pPjxtbz57PC9tbz48bW8+XDwvbW8+PG1pPm08L21pPjxtaT5hPC9taT48bWk+dDwvbWk+PG1pPmg8L21pPjxtaT5iPC9taT48bWk+ZjwvbWk+PG1vPns8L21vPjxtaT54PC9taT48bW8+fTwvbW8+PG1vPn08L21vPjxtaT5fPC9taT48bW8+ezwvbW8+PG1pPms8L21pPjxtbz5cPC9tbz48bWk+bTwvbWk+PG1pPmk8L21pPjxtaT5kPC9taT48bW8+JiN4QTA7PC9tbz48bWk+azwvbWk+PG1vPi08L21vPjxtbj4xPC9tbj48bW8+fTwvbW8+PG1vPlw8L21vPjxtaT5yPC9taT48bWk+aTwvbWk+PG1pPmc8L21pPjxtaT5oPC9taT48bWk+dDwvbWk+PG1vPik8L21vPjxtbz59PC9tbz48bW8+JiN4QTA7PC9tbz48bW8+JDwvbW8+PG1vPiQ8L21vPjxtbz4mI3hBMDs8L21vPjxtbz4kPC9tbz48bW8+JDwvbW8+PG1vPiYjeEEwOzwvbW8+PG1vPlw8L21vPjxtaT5xPC9taT48bWk+dTwvbWk+PG1pPmE8L21pPjxtaT5kPC9taT48bW8+ezwvbW8+PG1vPiYjeEEwOzwvbW8+PG1vPlw8L21vPjxtaT5tPC9taT48bWk+YTwvbWk+PG1pPnQ8L21pPjxtaT5oPC9taT48bWk+YjwvbWk+PG1pPmY8L21pPjxtbz57PC9tbz48bWk+UDwvbWk+PG1vPn08L21vPjxtaT5fPC9taT48bW8+ezwvbW8+PG1pPms8L21pPjxtbz58PC9tbz48bWk+azwvbWk+PG1vPn08L21vPjxtbz4mI3hBMDs8L21vPjxtbz49PC9tbz48bW8+JiN4QTA7PC9tbz48bW8+XDwvbW8+PG1pPmw8L21pPjxtaT5lPC9taT48bWk+ZjwvbWk+PG1pPnQ8L21pPjxtbz4oPC9tbz48bW8+XDwvbW8+PG1pPm08L21pPjxtaT5hPC9taT48bWk+dDwvbWk+PG1pPmg8L21pPjxtaT5iPC9taT48bWk+ZjwvbWk+PG1vPns8L21vPjxtaT5JPC9taT48bW8+fTwvbW8+PG1vPiYjeEEwOzwvbW8+PG1vPi08L21vPjxtbz4mI3hBMDs8L21vPjxtbz5cPC9tbz48bWk+bTwvbWk+PG1pPmE8L21pPjxtaT50PC9taT48bWk+aDwvbWk+PG1pPmI8L21pPjxtaT5mPC9taT48bW8+ezwvbW8+PG1pPks8L21pPjxtbz59PC9tbz48bWk+XzwvbWk+PG1pPms8L21pPjxtbz4mI3hBMDs8L21vPjxtbz5cPC9tbz48bWk+bTwvbWk+PG1pPmE8L21pPjxtaT50PC9taT48bWk+aDwvbWk+PG1pPmI8L21pPjxtaT5mPC9taT48bW8+ezwvbW8+PG1pPkg8L21pPjxtbz59PC9tbz48bWk+XzwvbWk+PG1pPms8L21pPjxtbz5cPC9tbz48bWk+cjwvbWk+PG1pPmk8L21pPjxtaT5nPC9taT48bWk+aDwvbWk+PG1pPnQ8L21pPjxtbz4pPC9tbz48bW8+JiN4QTA7PC9tbz48bW8+ezwvbW8+PG1vPlw8L21vPjxtaT5tPC9taT48bWk+YTwvbWk+PG1pPnQ8L21pPjxtaT5oPC9taT48bWk+YjwvbWk+PG1pPmY8L21pPjxtbz57PC9tbz48bWk+UDwvbWk+PG1vPn08L21vPjxtbz59PC9tbz48bWk+XzwvbWk+PG1vPns8L21vPjxtaT5rPC9taT48bW8+fDwvbW8+PG1pPms8L21pPjxtbz4tPC9tbz48bW4+MTwvbW4+PG1vPn08L21vPjxtbz59PC9tbz48bW8+JiN4QTA7PC9tbz48bW8+JDwvbW8+PG1vPiQ8L21vPjxtbz4kPC9tbz48bW8+JDwvbW8+PG1vPlw8L21vPjxtaT50PC9taT48bWk+ZTwvbWk+PG1pPng8L21pPjxtaT50PC9taT48bWk+YjwvbWk+PG1pPmY8L21pPjxtbz4mI3hBMDs8L21vPjxtbz57PC9tbz48bWk+SzwvbWk+PG1pPmE8L21pPjxtaT5sPC9taT48bWk+TTwvbWk+PG1pPmE8L21pPjxtaT5uPC9taT48bW8+JiN4QTA7PC9tbz48bWk+RjwvbWk+PG1pPmk8L21pPjxtaT5sPC9taT48bWk+dDwvbWk+PG1pPmU8L21pPjxtaT5yPC9taT48bW8+fTwvbW8+PG1vPiQ8L21vPjxtbz4kPC9tbz48bW8+JiN4QTA7PC9tbz48bW8+JDwvbW8+PG1vPiQ8L21vPjxtbz4kPC9tbz48bW8+JDwvbW8+PG1vPiYjeEEwOzwvbW8+PG1vPiQ8L21vPjxtbz4kPC9tbz48bWk+UDwvbWk+PG1pPnI8L21pPjxtaT5lPC9taT48bWk+ZDwvbWk+PG1pPmk8L21pPjxtaT5jPC9taT48bWk+dDwvbWk+PG1vPlw8L21vPjxtbz4mI3hBMDs8L21vPjxtaT5zPC9taT48bWk+dDwvbWk+PG1pPmU8L21pPjxtaT5wPC9taT48bW8+OjwvbW8+PG1vPiQ8L21vPjxtbz4kPC9tbz48bW8+JiN4QTA7PC9tbz48bW8+JDwvbW8+PG1vPiQ8L21vPjxtbz4mI3hBMDs8L21vPjxtbz5cPC9tbz48bWk+cTwvbWk+PG1pPnU8L21pPjxtaT5hPC9taT48bWk+ZDwvbWk+PG1vPns8L21vPjxtbz4mI3hBMDs8L21vPjxtbz5cPC9tbz48bWk+aDwvbWk+PG1pPmE8L21pPjxtaT50PC9taT48bW8+ezwvbW8+PG1vPlw8L21vPjxtaT5tPC9taT48bWk+YTwvbWk+PG1pPnQ8L21pPjxtaT5oPC9taT48bWk+YjwvbWk+PG1pPmY8L21pPjxtbz57PC9tbz48bWk+eDwvbWk+PG1vPn08L21vPjxtbz59PC9tbz48bWk+XzwvbWk+PG1vPns8L21vPjxtaT5rPC9taT48bW8+XDwvbW8+PG1pPm08L21pPjxtaT5pPC9taT48bWk+ZDwvbWk+PG1vPiYjeEEwOzwvbW8+PG1pPms8L21pPjxtbz4tPC9tbz48bW4+MTwvbW4+PG1vPn08L21vPjxtbz4mI3hBMDs8L21vPjxtbz49PC9tbz48bW8+JiN4QTA7PC9tbz48bW8+XDwvbW8+PG1pPm08L21pPjxtaT5hPC9taT48bWk+dDwvbWk+PG1pPmg8L21pPjxtaT5iPC9taT48bWk+ZjwvbWk+PG1vPns8L21vPjxtaT5GPC9taT48bW8+fTwvbW8+PG1pPl88L21pPjxtaT5rPC9taT48bW8+JiN4QTA7PC9tbz48bW8+XDwvbW8+PG1pPmg8L21pPjxtaT5hPC9taT48bWk+dDwvbWk+PG1vPlw8L21vPjxtaT5tPC9taT48bWk+YTwvbWk+PG1pPnQ8L21pPjxtaT5oPC9taT48bWk+YjwvbWk+PG1pPmY8L21pPjxtbz57PC9tbz48bWk+eDwvbWk+PG1vPn08L21vPjxtaT5fPC9taT48bW8+ezwvbW8+PG1pPms8L21pPjxtbz4tPC9tbz48bW4+MTwvbW4+PG1vPlw8L21vPjxtaT5tPC9taT48bWk+aTwvbWk+PG1pPmQ8L21pPjxtbz4mI3hBMDs8L21vPjxtaT5rPC9taT48bW8+LTwvbW8+PG1uPjE8L21uPjxtbz59PC9tbz48bW8+JiN4QTA7PC9tbz48bW8+KzwvbW8+PG1vPiYjeEEwOzwvbW8+PG1vPlw8L21vPjxtaT5tPC9taT48bWk+YTwvbWk+PG1pPnQ8L21pPjxtaT5oPC9taT48bWk+YjwvbWk+PG1pPmY8L21pPjxtbz57PC9tbz48bWk+QjwvbWk+PG1vPn08L21vPjxtaT5fPC9taT48bWk+azwvbWk+PG1vPiYjeEEwOzwvbW8+PG1vPlw8L21vPjxtaT5tPC9taT48bWk+YTwvbWk+PG1pPnQ8L21pPjxtaT5oPC9taT48bWk+YjwvbWk+PG1pPmY8L21pPjxtbz57PC9tbz48bWk+dTwvbWk+PG1vPn08L21vPjxtaT5fPC9taT48bW8+ezwvbW8+PG1pPms8L21pPjxtbz59PC9tbz48bW8+fTwvbW8+PG1vPiYjeEEwOzwvbW8+PG1vPiQ8L21vPjxtbz4kPC9tbz48bW8+JiN4QTA7PC9tbz48bW8+JDwvbW8+PG1vPiQ8L21vPjxtbz4mI3hBMDs8L21vPjxtbz5cPC9tbz48bWk+cTwvbWk+PG1pPnU8L21pPjxtaT5hPC9taT48bWk+ZDwvbWk+PG1vPns8L21vPjxtbz4mI3hBMDs8L21vPjxtbz57PC9tbz48bW8+XDwvbW8+PG1pPm08L21pPjxtaT5hPC9taT48bWk+dDwvbWk+PG1pPmg8L21pPjxtaT5iPC9taT48bWk+ZjwvbWk+PG1vPns8L21vPjxtaT5QPC9taT48bW8+fTwvbW8+PG1vPn08L21vPjxtaT5fPC9taT48bW8+ezwvbW8+PG1pPms8L21pPjxtbz5cPC9tbz48bWk+bTwvbWk+PG1pPmk8L21pPjxtaT5kPC9taT48bW8+JiN4QTA7PC9tbz48bWk+azwvbWk+PG1vPi08L21vPjxtbj4xPC9tbj48bW8+fTwvbW8+PG1vPiYjeEEwOzwvbW8+PG1vPj08L21vPjxtbz4mI3hBMDs8L21vPjxtbz5cPC9tbz48bWk+bTwvbWk+PG1pPmE8L21pPjxtaT50PC9taT48bWk+aDwvbWk+PG1pPmI8L21pPjxtaT5mPC9taT48bW8+ezwvbW8+PG1pPkY8L21pPjxtbz59PC9tbz48bWk+XzwvbWk+PG1pPms8L21pPjxtbz4mI3hBMDs8L21vPjxtbz5cPC9tbz48bWk+bTwvbWk+PG1pPmE8L21pPjxtaT50PC9taT48bWk+aDwvbWk+PG1pPmI8L21pPjxtaT5mPC9taT48bW8+ezwvbW8+PG1pPlA8L21pPjxtbz59PC9tbz48bWk+XzwvbWk+PG1vPns8L21vPjxtaT5rPC9taT48bW8+LTwvbW8+PG1uPjE8L21uPjxtbz4mI3hBMDs8L21vPjxtbz5cPC9tbz48bWk+bTwvbWk+PG1pPmk8L21pPjxtaT5kPC9taT48bW8+JiN4QTA7PC9tbz48bWk+azwvbWk+PG1vPi08L21vPjxtbj4xPC9tbj48bW8+fTwvbW8+PG1vPiYjeEEwOzwvbW8+PG1vPlw8L21vPjxtaT5tPC9taT48bWk+YTwvbWk+PG1pPnQ8L21pPjxtaT5oPC9taT48bWk+YjwvbWk+PG1pPmY8L21pPjxtbz57PC9tbz48bWk+RjwvbWk+PG1vPn08L21vPjxtaT5fPC9taT48bWk+azwvbWk+PG1vPl48L21vPjxtbz5cPC9tbz48bWk+dDwvbWk+PG1pPmU8L21pPjxtaT54PC9taT48bWk+dDwvbWk+PG1pPnM8L21pPjxtaT5mPC9taT48bW8+ezwvbW8+PG1pPlQ8L21pPjxtbz59PC9tbz48bW8+JiN4QTA7PC9tbz48bW8+KzwvbW8+PG1vPiYjeEEwOzwvbW8+PG1vPlw8L21vPjxtaT5tPC9taT48bWk+YTwvbWk+PG1pPnQ8L21pPjxtaT5oPC9taT48bWk+YjwvbWk+PG1pPmY8L21pPjxtbz57PC9tbz48bWk+UTwvbWk+PG1vPn08L21vPjxtaT5fPC9taT48bW8+ezwvbW8+PG1pPms8L21pPjxtbz59PC9tbz48bW8+fTwvbW8+PG1vPiYjeEEwOzwvbW8+PG1vPiQ8L21vPjxtbz4kPC9tbz48bW8+JiN4QTA7PC9tbz48bW8+JDwvbW8+PG1vPiQ8L21vPjxtaT5VPC9taT48bWk+cDwvbWk+PG1pPmQ8L21pPjxtaT5hPC9taT48bWk+dDwvbWk+PG1pPmU8L21pPjxtbz5cPC9tbz48bW8+JiN4QTA7PC9tbz48bWk+czwvbWk+PG1pPnQ8L21pPjxtaT5lPC9taT48bWk+cDwvbWk+PG1vPjo8L21vPjxtbz4kPC9tbz48bW8+JDwvbW8+PG1vPiYjeEEwOzwvbW8+PG1vPiQ8L21vPjxtbz4kPC9tbz48bW8+JiN4QTA7PC9tbz48bW8+XDwvbW8+PG1pPnE8L21pPjxtaT51PC9taT48bWk+YTwvbWk+PG1pPmQ8L21pPjxtbz57PC9tbz48bW8+JiN4QTA7PC9tbz48bW8+XDwvbW8+PG1pPm08L21pPjxtaT5hPC9taT48bWk+dDwvbWk+PG1pPmg8L21pPjxtaT5iPC9taT48bWk+ZjwvbWk+PG1vPns8L21vPjxtaT5LPC9taT48bW8+fTwvbW8+PG1pPl88L21pPjxtaT5rPC9taT48bW8+JiN4QTA7PC9tbz48bW8+PTwvbW8+PG1vPiYjeEEwOzwvbW8+PG1vPns8L21vPjxtbz5cPC9tbz48bWk+bTwvbWk+PG1pPmE8L21pPjxtaT50PC9taT48bWk+aDwvbWk+PG1pPmI8L21pPjxtaT5mPC9taT48bW8+ezwvbW8+PG1pPlA8L21pPjxtbz59PC9tbz48bW8+fTwvbW8+PG1pPl88L21pPjxtbz57PC9tbz48bWk+azwvbWk+PG1vPlw8L21vPjxtaT5tPC9taT48bWk+aTwvbWk+PG1pPmQ8L21pPjxtbz4mI3hBMDs8L21vPjxtaT5rPC9taT48bW8+LTwvbW8+PG1uPjE8L21uPjxtbz59PC9tbz48bW8+XDwvbW8+PG1pPm08L21pPjxtaT5hPC9taT48bWk+dDwvbWk+PG1pPmg8L21pPjxtaT5iPC9taT48bWk+ZjwvbWk+PG1vPns8L21vPjxtaT5IPC9taT48bW8+fTwvbW8+PG1pPl88L21pPjxtaT5rPC9taT48bW8+XjwvbW8+PG1vPlw8L21vPjxtaT50PC9taT48bWk+ZTwvbWk+PG1pPng8L21pPjxtaT50PC9taT48bWk+czwvbWk+PG1pPmY8L21pPjxtbz57PC9tbz48bWk+VDwvbWk+PG1vPn08L21vPjxtbz4mI3hBMDs8L21vPjxtbz57PC9tbz48bW8+XDwvbW8+PG1pPmw8L21pPjxtaT5lPC9taT48bWk+ZjwvbWk+PG1pPnQ8L21pPjxtbz4oPC9tbz48bW8+XDwvbW8+PG1pPm08L21pPjxtaT5hPC9taT48bWk+dDwvbWk+PG1pPmg8L21pPjxtaT5iPC9taT48bWk+ZjwvbWk+PG1vPns8L21vPjxtaT5IPC9taT48bW8+fTwvbW8+PG1pPl88L21pPjxtaT5rPC9taT48bW8+JiN4QTA7PC9tbz48bW8+ezwvbW8+PG1vPlw8L21vPjxtaT5tPC9taT48bWk+YTwvbWk+PG1pPnQ8L21pPjxtaT5oPC9taT48bWk+YjwvbWk+PG1pPmY8L21pPjxtbz57PC9tbz48bWk+UDwvbWk+PG1vPn08L21vPjxtbz59PC9tbz48bWk+XzwvbWk+PG1vPns8L21vPjxtaT5rPC9taT48bW8+XDwvbW8+PG1pPm08L21pPjxtaT5pPC9taT48bWk+ZDwvbWk+PG1vPiYjeEEwOzwvbW8+PG1pPms8L21pPjxtbz4tPC9tbz48bW4+MTwvbW4+PG1vPn08L21vPjxtbz4mI3hBMDs8L21vPjxtbz5cPC9tbz48bWk+bTwvbWk+PG1pPmE8L21pPjxtaT50PC9taT48bWk+aDwvbWk+PG1pPmI8L21pPjxtaT5mPC9taT48bW8+ezwvbW8+PG1pPkg8L21pPjxtbz59PC9tbz48bWk+XzwvbWk+PG1pPms8L21pPjxtbz5ePC9tbz48bW8+XDwvbW8+PG1pPnQ8L21pPjxtaT5lPC9taT48bWk+eDwvbWk+PG1pPnQ8L21pPjxtaT5zPC9taT48bWk+ZjwvbWk+PG1vPns8L21vPjxtaT5UPC9taT48bW8+fTwvbW8+PG1vPiYjeEEwOzwvbW8+PG1vPis8L21vPjxtbz4mI3hBMDs8L21vPjxtbz5cPC9tbz48bWk+bTwvbWk+PG1pPmE8L21pPjxtaT50PC9taT48bWk+aDwvbWk+PG1pPmI8L21pPjxtaT5mPC9taT48bW8+ezwvbW8+PG1pPlI8L21pPjxtbz59PC9tbz48bWk+XzwvbWk+PG1pPms8L21pPjxtbz5cPC9tbz48bWk+cjwvbWk+PG1pPmk8L21pPjxtaT5nPC9taT48bWk+aDwvbWk+PG1pPnQ8L21pPjxtbz4pPC9tbz48bW8+fTwvbW8+PG1vPl48L21vPjxtbz57PC9tbz48bW8+LTwvbW8+PG1uPjE8L21uPjxtbz59PC9tbz48bW8+fTwvbW8+PG1vPiYjeEEwOzwvbW8+PG1vPiQ8L21vPjxtbz4kPC9tbz48bW8+JiN4QTA7PC9tbz48bW8+JDwvbW8+PG1vPiQ8L21vPjxtbz4mI3hBMDs8L21vPjxtbz5cPC9tbz48bWk+cTwvbWk+PG1pPnU8L21pPjxtaT5hPC9taT48bWk+ZDwvbWk+PG1vPns8L21vPjxtbz4mI3hBMDs8L21vPjxtbz5cPC9tbz48bWk+aDwvbWk+PG1pPmE8L21pPjxtaT50PC9taT48bW8+ezwvbW8+PG1vPlw8L21vPjxtaT5tPC9taT48bWk+YTwvbWk+PG1pPnQ8L21pPjxtaT5oPC9taT48bWk+YjwvbWk+PG1pPmY8L21pPjxtbz57PC9tbz48bWk+eDwvbWk+PG1vPn08L21vPjxtbz59PC9tbz48bWk+XzwvbWk+PG1vPns8L21vPjxtaT5rPC9taT48bW8+XDwvbW8+PG1pPm08L21pPjxtaT5pPC9taT48bWk+ZDwvbWk+PG1vPiYjeEEwOzwvbW8+PG1pPms8L21pPjxtbz59PC9tbz48bW8+JiN4QTA7PC9tbz48bW8+PTwvbW8+PG1vPiYjeEEwOzwvbW8+PG1vPlw8L21vPjxtaT5oPC9taT48bWk+YTwvbWk+PG1pPnQ8L21pPjxtbz57PC9tbz48bW8+XDwvbW8+PG1pPm08L21pPjxtaT5hPC9taT48bWk+dDwvbWk+PG1pPmg8L21pPjxtaT5iPC9taT48bWk+ZjwvbWk+PG1vPns8L21vPjxtaT54PC9taT48bW8+fTwvbW8+PG1vPn08L21vPjxtaT5fPC9taT48bW8+ezwvbW8+PG1pPms8L21pPjxtbz5cPC9tbz48bWk+bTwvbWk+PG1pPmk8L21pPjxtaT5kPC9taT48bW8+JiN4QTA7PC9tbz48bWk+azwvbWk+PG1vPi08L21vPjxtbj4xPC9tbj48bW8+fTwvbW8+PG1vPiYjeEEwOzwvbW8+PG1vPis8L21vPjxtbz4mI3hBMDs8L21vPjxtbz5cPC9tbz48bWk+bTwvbWk+PG1pPmE8L21pPjxtaT50PC9taT48bWk+aDwvbWk+PG1pPmI8L21pPjxtaT5mPC9taT48bW8+ezwvbW8+PG1pPks8L21pPjxtbz59PC9tbz48bWk+XzwvbWk+PG1pPms8L21pPjxtbz57PC9tbz48bW8+XDwvbW8+PG1pPmw8L21pPjxtaT5lPC9taT48bWk+ZjwvbWk+PG1pPnQ8L21pPjxtbz4oPC9tbz48bW8+XDwvbW8+PG1pPm08L21pPjxtaT5hPC9taT48bWk+dDwvbWk+PG1pPmg8L21pPjxtaT5iPC9taT48bWk+ZjwvbWk+PG1vPns8L21vPjxtaT56PC9taT48bW8+fTwvbW8+PG1pPl88L21pPjxtaT5rPC9taT48bW8+JiN4QTA7PC9tbz48bW8+LTwvbW8+PG1vPiYjeEEwOzwvbW8+PG1vPlw8L21vPjxtaT5tPC9taT48bWk+YTwvbWk+PG1pPnQ8L21pPjxtaT5oPC9taT48bWk+YjwvbWk+PG1pPmY8L21pPjxtbz57PC9tbz48bWk+SDwvbWk+PG1vPn08L21vPjxtaT5fPC9taT48bWk+azwvbWk+PG1vPlw8L21vPjxtaT5oPC9taT48bWk+YTwvbWk+PG1pPnQ8L21pPjxtbz57PC9tbz48bW8+XDwvbW8+PG1pPm08L21pPjxtaT5hPC9taT48bWk+dDwvbWk+PG1pPmg8L21pPjxtaT5iPC9taT48bWk+ZjwvbWk+PG1vPns8L21vPjxtaT54PC9taT48bW8+fTwvbW8+PG1vPn08L21vPjxtaT5fPC9taT48bW8+ezwvbW8+PG1pPms8L21pPjxtbz5cPC9tbz48bWk+bTwvbWk+PG1pPmk8L21pPjxtaT5kPC9taT48bW8+JiN4QTA7PC9tbz48bWk+azwvbWk+PG1vPi08L21vPjxtbj4xPC9tbj48bW8+fTwvbW8+PG1vPlw8L21vPjxtaT5yPC9taT48bWk+aTwvbWk+PG1pPmc8L21pPjxtaT5oPC9taT48bWk+dDwvbWk+PG1vPik8L21vPjxtbz59PC9tbz48bW8+JiN4QTA7PC9tbz48bW8+JDwvbW8+PG1vPiQ8L21vPjxtbz4mI3hBMDs8L21vPjxtbz4kPC9tbz48bW8+JDwvbW8+PG1vPiYjeEEwOzwvbW8+PG1vPlw8L21vPjxtaT5xPC9taT48bWk+dTwvbWk+PG1pPmE8L21pPjxtaT5kPC9taT48bW8+ezwvbW8+PG1vPiYjeEEwOzwvbW8+PG1vPlw8L21vPjxtaT5tPC9taT48bWk+YTwvbWk+PG1pPnQ8L21pPjxtaT5oPC9taT48bWk+YjwvbWk+PG1pPmY8L21pPjxtbz57PC9tbz48bWk+UDwvbWk+PG1vPn08L21vPjxtaT5fPC9taT48bW8+ezwvbW8+PG1pPms8L21pPjxtbz58PC9tbz48bWk+azwvbWk+PG1vPn08L21vPjxtbz4mI3hBMDs8L21vPjxtbz49PC9tbz48bW8+JiN4QTA7PC9tbz48bW8+XDwvbW8+PG1pPmw8L21pPjxtaT5lPC9taT48bWk+ZjwvbWk+PG1pPnQ8L21pPjxtbz4oPC9tbz48bW8+XDwvbW8+PG1pPm08L21pPjxtaT5hPC9taT48bWk+dDwvbWk+PG1pPmg8L21pPjxtaT5iPC9taT48bWk+ZjwvbWk+PG1vPns8L21vPjxtaT5JPC9taT48bW8+fTwvbW8+PG1vPiYjeEEwOzwvbW8+PG1vPi08L21vPjxtbz4mI3hBMDs8L21vPjxtbz5cPC9tbz48bWk+bTwvbWk+PG1pPmE8L21pPjxtaT50PC9taT48bWk+aDwvbWk+PG1pPmI8L21pPjxtaT5mPC9taT48bW8+ezwvbW8+PG1pPks8L21pPjxtbz59PC9tbz48bWk+XzwvbWk+PG1pPms8L21pPjxtbz4mI3hBMDs8L21vPjxtbz5cPC9tbz48bWk+bTwvbWk+PG1pPmE8L21pPjxtaT50PC9taT48bWk+aDwvbWk+PG1pPmI8L21pPjxtaT5mPC9taT48bW8+ezwvbW8+PG1pPkg8L21pPjxtbz59PC9tbz48bWk+XzwvbWk+PG1pPms8L21pPjxtbz5cPC9tbz48bWk+cjwvbWk+PG1pPmk8L21pPjxtaT5nPC9taT48bWk+aDwvbWk+PG1pPnQ8L21pPjxtbz4pPC9tbz48bW8+JiN4QTA7PC9tbz48bW8+ezwvbW8+PG1vPlw8L21vPjxtaT5tPC9taT48bWk+YTwvbWk+PG1pPnQ8L21pPjxtaT5oPC9taT48bWk+YjwvbWk+PG1pPmY8L21pPjxtbz57PC9tbz48bWk+UDwvbWk+PG1vPn08L21vPjxtbz59PC9tbz48bWk+XzwvbWk+PG1vPns8L21vPjxtaT5rPC9taT48bW8+fDwvbW8+PG1pPms8L21pPjxtbz4tPC9tbz48bW4+MTwvbW4+PG1vPn08L21vPjxtbz59PC9tbz48bW8+JiN4QTA7PC9tbz48bW8+JDwvbW8+PG1vPiQ8L21vPjwvbXN0eWxlPjwvbWF0aD7Fx79VAAAAAElFTkSuQmCC\&quot;,\&quot;slideId\&quot;:257,\&quot;accessibleText\&quot;:\&quot;$ $ 相对补(属于A但不属于B的) t e x t b f 空格 左花括号 K a l M a n 空格 F i l t e r 右花括号 $ $ 空格 $ $ $ $ 空格 $ $ P r e d i c t 相对补(属于A但不属于B的) 空格 s t e p 冒号 $ $ 空格 $ $ 空格 相对补(属于A但不属于B的) q u a d 左花括号 空格 相对补(属于A但不属于B的) h a t 左花括号 相对补(属于A但不属于B的) m a t h b f 左花括号 x 右花括号 右花括号 _ 左花括号 k 相对补(属于A但不属于B的) m i d 空格 k 减 1 右花括号 空格 等于 空格 相对补(属于A但不属于B的) m a t h b f 左花括号 F 右花括号 _ k 空格 相对补(属于A但不属于B的) h a t 相对补(属于A但不属于B的) m a t h b f 左花括号 x 右花括号 _ 左花括号 k 减 1 相对补(属于A但不属于B的) m i d 空格 k 减 1 右花括号 空格 加 空格 相对补(属于A但不属于B的) m a t h b f 左花括号 B 右花括号 _ k 空格 相对补(属于A但不属于B的) m a t h b f 左花括号 u 右花括号 _ 左花括号 k 右花括号 右花括号 空格 $ $ 空格 $ $ 空格 相对补(属于A但不属于B的) q u a d 左花括号 空格 左花括号 相对补(属于A但不属于B的) m a t h b f 左花括号 P 右花括号 右花括号 _ 左花括号 k 相对补(属于A但不属于B的) m i d 空格 k 减 1 右花括号 空格 等于 空格 相对补(属于A但不属于B的) m a t h b f 左花括号 F 右花括号 _ k 空格 相对补(属于A但不属于B的) m a t h b f 左花括号 P 右花括号 _ 左花括号 k 减 1 空格 相对补(属于A但不属于B的) m i d 空格 k 减 1 右花括号 空格 相对补(属于A但不属于B的) m a t h b f 左花括号 F 右花括号 _ k 插入号 相对补(属于A但不属于B的) t e x t s f 左花括号 T 右花括号 空格 加 空格 相对补(属于A但不属于B的) m a t h b f 左花括号 Q 右花括号 _ 左花括号 k 右花括号 右花括号 空格 $ $ 空格 $ $ U p d a t e 相对补(属于A但不属于B的) 空格 s t e p 冒号 $ $ 空格 $ $ 空格 相对补(属于A但不属于B的) q u a d 左花括号 空格 相对补(属于A但不属于B的) m a t h b f 左花括号 K 右花括号 _ k 空格 等于 空格 左花括号 相对补(属于A但不属于B的) m a t h b f 左花括号 P 右花括号 右花括号 _ 左花括号 k 相对补(属于A但不属于B的) m i d 空格 k 减 1 右花括号 相对补(属于A但不属于B的) m a t h b f 左花括号 H 右花括号 _ k 插入号 相对补(属于A但不属于B的) t e x t s f 左花括号 T 右花括号 空格 左花括号 相对补(属于A但不属于B的) l e f t 左括号 相对补(属于A但不属于B的) m a t h b f 左花括号 H 右花括号 _ k 空格 左花括号 相对补(属于A但不属于B的) m a t h b f 左花括号 P 右花括号 右花括号 _ 左花括号 k 相对补(属于A但不属于B的) m i d 空格 k 减 1 右花括号 空格 相对补(属于A但不属于B的) m a t h b f 左花括号 H 右花括号 _ k 插入号 相对补(属于A但不属于B的) t e x t s f 左花括号 T 右花括号 空格 加 空格 相对补(属于A但不属于B的) m a t h b f 左花括号 R 右花括号 _ k 相对补(属于A但不属于B的) r i g h t 右括号 右花括号 插入号 左花括号 负 1 右花括号 右花括号 空格 $ $ 空格 $ $ 空格 相对补(属于A但不属于B的) q u a d 左花括号 空格 相对补(属于A但不属于B的) h a t 左花括号 相对补(属于A但不属于B的) m a t h b f 左花括号 x 右花括号 右花括号 _ 左花括号 k 相对补(属于A但不属于B的) m i d 空格 k 右花括号 空格 等于 空格 相对补(属于A但不属于B的) h a t 左花括号 相对补(属于A但不属于B的) m a t h b f 左花括号 x 右花括号 右花括号 _ 左花括号 k 相对补(属于A但不属于B的) m i d 空格 k 减 1 右花括号 空格 加 空格 相对补(属于A但不属于B的) m a t h b f 左花括号 K 右花括号 _ k 左花括号 相对补(属于A但不属于B的) l e f t 左括号 相对补(属于A但不属于B的) m a t h b f 左花括号 z 右花括号 _ k 空格 减 空格 相对补(属于A但不属于B的) m a t h b f 左花括号 H 右花括号 _ k 相对补(属于A但不属于B的) h a t 左花括号 相对补(属于A但不属于B的) m a t h b f 左花括号 x 右花括号 右花括号 _ 左花括号 k 相对补(属于A但不属于B的) m i d 空格 k 减 1 右花括号 相对补(属于A但不属于B的) r i g h t 右括号 右花括号 空格 $ $ 空格 $ $ 空格 相对补(属于A但不属于B的) q u a d 左花括号 空格 相对补(属于A但不属于B的) m a t h b f 左花括号 P 右花括号 _ 左花括号 k 竖线 k 右花括号 空格 等于 空格 相对补(属于A但不属于B的) l e f t 左括号 相对补(属于A但不属于B的) m a t h b f 左花括号 I 右花括号 空格 减 空格 相对补(属于A但不属于B的) m a t h b f 左花括号 K 右花括号 _ k 空格 相对补(属于A但不属于B的) m a t h b f 左花括号 H 右花括号 _ k 相对补(属于A但不属于B的) r i g h t 右括号 空格 左花括号 相对补(属于A但不属于B的) m a t h b f 左花括号 P 右花括号 右花括号 _ 左花括号 k 竖线 k 减 1 右花括号 右花括号 空格 $ $ $ $ 相对补(属于A但不属于B的) t e x t b f 空格 左花括号 K a l M a n 空格 F i l t e r 右花括号 $ $ 空格 $ $ $ $ 空格 $ $ P r e d i c t 相对补(属于A但不属于B的) 空格 s t e p 冒号 $ $ 空格 $ $ 空格 相对补(属于A但不属于B的) q u a d 左花括号 空格 相对补(属于A但不属于B的) h a t 左花括号 相对补(属于A但不属于B的) m a t h b f 左花括号 x 右花括号 右花括号 _ 左花括号 k 相对补(属于A但不属于B的) m i d 空格 k 减 1 右花括号 空格 等于 空格 相对补(属于A但不属于B的) m a t h b f 左花括号 F 右花括号 _ k 空格 相对补(属于A但不属于B的) h a t 相对补(属于A但不属于B的) m a t h b f 左花括号 x 右花括号 _ 左花括号 k 减 1 相对补(属于A但不属于B的) m i d 空格 k 减 1 右花括号 空格 加 空格 相对补(属于A但不属于B的) m a t h b f 左花括号 B 右花括号 _ k 空格 相对补(属于A但不属于B的) m a t h b f 左花括号 u 右花括号 _ 左花括号 k 右花括号 右花括号 空格 $ $ 空格 $ $ 空格 相对补(属于A但不属于B的) q u a d 左花括号 空格 左花括号 相对补(属于A但不属于B的) m a t h b f 左花括号 P 右花括号 右花括号 _ 左花括号 k 相对补(属于A但不属于B的) m i d 空格 k 减 1 右花括号 空格 等于 空格 相对补(属于A但不属于B的) m a t h b f 左花括号 F 右花括号 _ k 空格 相对补(属于A但不属于B的) m a t h b f 左花括号 P 右花括号 _ 左花括号 k 减 1 空格 相对补(属于A但不属于B的) m i d 空格 k 减 1 右花括号 空格 相对补(属于A但不属于B的) m a t h b f 左花括号 F 右花括号 _ k 插入号 相对补(属于A但不属于B的) t e x t s f 左花括号 T 右花括号 空格 加 空格 相对补(属于A但不属于B的) m a t h b f 左花括号 Q 右花括号 _ 左花括号 k 右花括号 右花括号 空格 $ $ 空格 $ $ U p d a t e 相对补(属于A但不属于B的) 空格 s t e p 冒号 $ $ 空格 $ $ 空格 相对补(属于A但不属于B的) q u a d 左花括号 空格 相对补(属于A但不属于B的) m a t h b f 左花括号 K 右花括号 _ k 空格 等于 空格 左花括号 相对补(属于A但不属于B的) m a t h b f 左花括号 P 右花括号 右花括号 _ 左花括号 k 相对补(属于A但不属于B的) m i d 空格 k 减 1 右花括号 相对补(属于A但不属于B的) m a t h b f 左花括号 H 右花括号 _ k 插入号 相对补(属于A但不属于B的) t e x t s f 左花括号 T 右花括号 空格 左花括号 相对补(属于A但不属于B的) l e f t 左括号 相对补(属于A但不属于B的) m a t h b f 左花括号 H 右花括号 _ k 空格 左花括号 相对补(属于A但不属于B的) m a t h b f 左花括号 P 右花括号 右花括号 _ 左花括号 k 相对补(属于A但不属于B的) m i d 空格 k 减 1 右花括号 空格 相对补(属于A但不属于B的) m a t h b f 左花括号 H 右花括号 _ k 插入号 相对补(属于A但不属于B的) t e x t s f 左花括号 T 右花括号 空格 加 空格 相对补(属于A但不属于B的) m a t h b f 左花括号 R 右花括号 _ k 相对补(属于A但不属于B的) r i g h t 右括号 右花括号 插入号 左花括号 负 1 右花括号 右花括号 空格 $ $ 空格 $ $ 空格 相对补(属于A但不属于B的) q u a d 左花括号 空格 相对补(属于A但不属于B的) h a t 左花括号 相对补(属于A但不属于B的) m a t h b f 左花括号 x 右花括号 右花括号 _ 左花括号 k 相对补(属于A但不属于B的) m i d 空格 k 右花括号 空格 等于 空格 相对补(属于A但不属于B的) h a t 左花括号 相对补(属于A但不属于B的) m a t h b f 左花括号 x 右花括号 右花括号 _ 左花括号 k 相对补(属于A但不属于B的) m i d 空格 k 减 1 右花括号 空格 加 空格 相对补(属于A但不属于B的) m a t h b f 左花括号 K 右花括号 _ k 左花括号 相对补(属于A但不属于B的) l e f t 左括号 相对补(属于A但不属于B的) m a t h b f 左花括号 z 右花括号 _ k 空格 减 空格 相对补(属于A但不属于B的) m a t h b f 左花括号 H 右花括号 _ k 相对补(属于A但不属于B的) h a t 左花括号 相对补(属于A但不属于B的) m a t h b f 左花括号 x 右花括号 右花括号 _ 左花括号 k 相对补(属于A但不属于B的) m i d 空格 k 减 1 右花括号 相对补(属于A但不属于B的) r i g h t 右括号 右花括号 空格 $ $ 空格 $ $ 空格 相对补(属于A但不属于B的) q u a d 左花括号 空格 相对补(属于A但不属于B的) m a t h b f 左花括号 P 右花括号 _ 左花括号 k 竖线 k 右花括号 空格 等于 空格 相对补(属于A但不属于B的) l e f t 左括号 相对补(属于A但不属于B的) m a t h b f 左花括号 I 右花括号 空格 减 空格 相对补(属于A但不属于B的) m a t h b f 左花括号 K 右花括号 _ k 空格 相对补(属于A但不属于B的) m a t h b f 左花括号 H 右花括号 _ k 相对补(属于A但不属于B的) r i g h t 右括号 空格 左花括号 相对补(属于A但不属于B的) m a t h b f 左花括号 P 右花括号 右花括号 _ 左花括号 k 竖线 k 减 1 右花括号 右花括号 空格 $ $\&quot;,\&quot;imageHeight\&quot;:4.25},{\&quot;mathml\&quot;:\&quot;&lt;math style=\\\&quot;font-family:stix;font-size:16px;\\\&quot; xmlns=\\\&quot;http://www.w3.org/1998/Math/MathML\\\&quot;&gt;&lt;mstyle mathsize=\\\&quot;16px\\\&quot;&gt;&lt;msub&gt;&lt;mover&gt;&lt;mi&gt;x&lt;/mi&gt;&lt;mo&gt;^&lt;/mo&gt;&lt;/mover&gt;&lt;msub&gt;&lt;mrow/&gt;&lt;mrow&gt;&lt;mi&gt;k&lt;/mi&gt;&lt;mo&gt;|&lt;/mo&gt;&lt;mi&gt;k&lt;/mi&gt;&lt;mo&gt;-&lt;/mo&gt;&lt;mn&gt;1&lt;/mn&gt;&lt;/mrow&gt;&lt;/msub&gt;&lt;/msub&gt;&lt;mo&gt;=&lt;/mo&gt;&lt;msub&gt;&lt;mi&gt;F&lt;/mi&gt;&lt;mi&gt;k&lt;/mi&gt;&lt;/msub&gt;&lt;msub&gt;&lt;mover&gt;&lt;mi&gt;x&lt;/mi&gt;&lt;mo&gt;^&lt;/mo&gt;&lt;/mover&gt;&lt;msub&gt;&lt;mrow/&gt;&lt;mrow&gt;&lt;mi&gt;k&lt;/mi&gt;&lt;mo&gt;-&lt;/mo&gt;&lt;mn&gt;1&lt;/mn&gt;&lt;mo&gt;|&lt;/mo&gt;&lt;mi&gt;k&lt;/mi&gt;&lt;mo&gt;-&lt;/mo&gt;&lt;mn&gt;1&lt;/mn&gt;&lt;/mrow&gt;&lt;/msub&gt;&lt;/msub&gt;&lt;mo&gt;+&lt;/mo&gt;&lt;msub&gt;&lt;mi&gt;B&lt;/mi&gt;&lt;mi&gt;k&lt;/mi&gt;&lt;/msub&gt;&lt;msub&gt;&lt;mi&gt;u&lt;/mi&gt;&lt;mi&gt;k&lt;/mi&gt;&lt;/msub&gt;&lt;mspace linebreak=\\\&quot;newline\\\&quot;/&gt;&lt;msub&gt;&lt;mi&gt;P&lt;/mi&gt;&lt;mrow&gt;&lt;mi&gt;k&lt;/mi&gt;&lt;mo&gt;|&lt;/mo&gt;&lt;mi&gt;k&lt;/mi&gt;&lt;mo&gt;-&lt;/mo&gt;&lt;mn&gt;1&lt;/mn&gt;&lt;/mrow&gt;&lt;/msub&gt;&lt;mo&gt;=&lt;/mo&gt;&lt;msub&gt;&lt;mi&gt;F&lt;/mi&gt;&lt;mi&gt;k&lt;/mi&gt;&lt;/msub&gt;&lt;msub&gt;&lt;mi&gt;P&lt;/mi&gt;&lt;mrow&gt;&lt;mi&gt;k&lt;/mi&gt;&lt;mo&gt;-&lt;/mo&gt;&lt;mn&gt;1&lt;/mn&gt;&lt;mo&gt;|&lt;/mo&gt;&lt;mi&gt;k&lt;/mi&gt;&lt;mo&gt;-&lt;/mo&gt;&lt;mn&gt;1&lt;/mn&gt;&lt;/mrow&gt;&lt;/msub&gt;&lt;msubsup&gt;&lt;mi&gt;F&lt;/mi&gt;&lt;mi&gt;k&lt;/mi&gt;&lt;mi&gt;T&lt;/mi&gt;&lt;/msubsup&gt;&lt;mo&gt;+&lt;/mo&gt;&lt;msub&gt;&lt;mi&gt;Q&lt;/mi&gt;&lt;mi&gt;k&lt;/mi&gt;&lt;/msub&gt;&lt;mspace linebreak=\\\&quot;newline\\\&quot;/&gt;&lt;mspace linebreak=\\\&quot;newline\\\&quot;/&gt;&lt;msub&gt;&lt;mi&gt;K&lt;/mi&gt;&lt;mi&gt;k&lt;/mi&gt;&lt;/msub&gt;&lt;mo&gt;=&lt;/mo&gt;&lt;msub&gt;&lt;mi&gt;P&lt;/mi&gt;&lt;mrow&gt;&lt;mi&gt;k&lt;/mi&gt;&lt;mo&gt;|&lt;/mo&gt;&lt;mi&gt;k&lt;/mi&gt;&lt;mo&gt;-&lt;/mo&gt;&lt;mn&gt;1&lt;/mn&gt;&lt;/mrow&gt;&lt;/msub&gt;&lt;msubsup&gt;&lt;mi&gt;H&lt;/mi&gt;&lt;mi&gt;k&lt;/mi&gt;&lt;mi&gt;T&lt;/mi&gt;&lt;/msubsup&gt;&lt;msup&gt;&lt;mfenced&gt;&lt;mrow&gt;&lt;msub&gt;&lt;mi&gt;H&lt;/mi&gt;&lt;mi&gt;k&lt;/mi&gt;&lt;/msub&gt;&lt;msub&gt;&lt;mi&gt;P&lt;/mi&gt;&lt;mrow&gt;&lt;mi&gt;k&lt;/mi&gt;&lt;mo&gt;|&lt;/mo&gt;&lt;mi&gt;k&lt;/mi&gt;&lt;mo&gt;-&lt;/mo&gt;&lt;mn&gt;1&lt;/mn&gt;&lt;/mrow&gt;&lt;/msub&gt;&lt;msubsup&gt;&lt;mi&gt;H&lt;/mi&gt;&lt;mi&gt;k&lt;/mi&gt;&lt;mi&gt;T&lt;/mi&gt;&lt;/msubsup&gt;&lt;mo&gt;+&lt;/mo&gt;&lt;msub&gt;&lt;mi&gt;R&lt;/mi&gt;&lt;mi&gt;k&lt;/mi&gt;&lt;/msub&gt;&lt;/mrow&gt;&lt;/mfenced&gt;&lt;mrow&gt;&lt;mo&gt;-&lt;/mo&gt;&lt;mn&gt;1&lt;/mn&gt;&lt;/mrow&gt;&lt;/msup&gt;&lt;mspace linebreak=\\\&quot;newline\\\&quot;/&gt;&lt;msub&gt;&lt;mover&gt;&lt;mi&gt;x&lt;/mi&gt;&lt;mo&gt;^&lt;/mo&gt;&lt;/mover&gt;&lt;msub&gt;&lt;mrow/&gt;&lt;mrow&gt;&lt;mi&gt;k&lt;/mi&gt;&lt;mo&gt;|&lt;/mo&gt;&lt;mi&gt;k&lt;/mi&gt;&lt;/mrow&gt;&lt;/msub&gt;&lt;/msub&gt;&lt;mo&gt;=&lt;/mo&gt;&lt;msub&gt;&lt;mover&gt;&lt;mi&gt;x&lt;/mi&gt;&lt;mo&gt;^&lt;/mo&gt;&lt;/mover&gt;&lt;msub&gt;&lt;mrow/&gt;&lt;mrow&gt;&lt;mi&gt;k&lt;/mi&gt;&lt;mo&gt;|&lt;/mo&gt;&lt;mi&gt;k&lt;/mi&gt;&lt;mo&gt;-&lt;/mo&gt;&lt;mn&gt;1&lt;/mn&gt;&lt;/mrow&gt;&lt;/msub&gt;&lt;/msub&gt;&lt;mo&gt;+&lt;/mo&gt;&lt;msub&gt;&lt;mi&gt;K&lt;/mi&gt;&lt;mi&gt;k&lt;/mi&gt;&lt;/msub&gt;&lt;mfenced&gt;&lt;mrow&gt;&lt;msub&gt;&lt;mi&gt;z&lt;/mi&gt;&lt;mi&gt;k&lt;/mi&gt;&lt;/msub&gt;&lt;mo&gt;-&lt;/mo&gt;&lt;msub&gt;&lt;mi&gt;H&lt;/mi&gt;&lt;mi&gt;k&lt;/mi&gt;&lt;/msub&gt;&lt;msub&gt;&lt;mover&gt;&lt;mi&gt;x&lt;/mi&gt;&lt;mo&gt;^&lt;/mo&gt;&lt;/mover&gt;&lt;msub&gt;&lt;mrow/&gt;&lt;mrow&gt;&lt;mi&gt;k&lt;/mi&gt;&lt;mo&gt;|&lt;/mo&gt;&lt;mi&gt;k&lt;/mi&gt;&lt;mo&gt;-&lt;/mo&gt;&lt;mn&gt;1&lt;/mn&gt;&lt;/mrow&gt;&lt;/msub&gt;&lt;/msub&gt;&lt;/mrow&gt;&lt;/mfenced&gt;&lt;mspace linebreak=\\\&quot;newline\\\&quot;/&gt;&lt;msub&gt;&lt;mi&gt;P&lt;/mi&gt;&lt;mrow&gt;&lt;mi&gt;k&lt;/mi&gt;&lt;mo&gt;|&lt;/mo&gt;&lt;mi&gt;k&lt;/mi&gt;&lt;/mrow&gt;&lt;/msub&gt;&lt;mo&gt;=&lt;/mo&gt;&lt;mfenced&gt;&lt;mrow&gt;&lt;mi&gt;I&lt;/mi&gt;&lt;mo&gt;-&lt;/mo&gt;&lt;msub&gt;&lt;mi&gt;K&lt;/mi&gt;&lt;mi&gt;k&lt;/mi&gt;&lt;/msub&gt;&lt;msub&gt;&lt;mi&gt;H&lt;/mi&gt;&lt;mi&gt;k&lt;/mi&gt;&lt;/msub&gt;&lt;/mrow&gt;&lt;/mfenced&gt;&lt;msub&gt;&lt;mi&gt;P&lt;/mi&gt;&lt;mrow&gt;&lt;mi&gt;k&lt;/mi&gt;&lt;mo&gt;|&lt;/mo&gt;&lt;mi&gt;k&lt;/mi&gt;&lt;mo&gt;-&lt;/mo&gt;&lt;mn&gt;1&lt;/mn&gt;&lt;/mrow&gt;&lt;/msub&gt;&lt;/mstyle&gt;&lt;/math&gt;\&quot;,\&quot;base64Image\&quot;:\&quot;iVBORw0KGgoAAAANSUhEUgAABcoAAAQKCAYAAABwlUlNAAAACXBIWXMAAA7EAAAOxAGVKw4bAAAABGJhU0UAAAH8bTQd6AAAgABJREFUeNrs3Q/oVVXfIPo1jiNOiNB4Q3xDZCRCIiToxkPz4Igg0hsiIoiERHgDiehKSBDdCIloiIgIESGiEYkQGpGIaAIJaSIiCJHohgi9EdINaYhecUQc33nuXs/Zv/HXaZ9z1vmd/e/s/fnA4nnyd87Z+6y99/p+1zp7rxVCPf5DVv5d/r8AMM/ENAAAAGBq/5CV61n5n1n5H/l/A4CYBgAAAPRCHEC4nJW/LSqXg4EFAMQ0AAAAoOP+dVYOhcFdd38rKP8j//syVQWAmAYAAAB0zf+ZlW9C8WDCcImve1CVASCmAQAAAF2wOitHs/IvIW1AYaH8S/6+1aoQADENAAAAmFd7s/L/hekGE4bLz/nnAICYBgAAAMyNjVn5ryFt0OB/Jr7uv+afCwBiGgAAANBa/yYr/08YvbDZ4nIzK69m5d9l5T/l/z3pPdfzz/83qhroqH1htjuWmypbxTQxDYDWqzIXuJWVG1m5mpXLWfkoKyezcjgrj2ZlueoHAPriP2bl+8Qk6vOs3Df0/vjf/y3x/f9vvj2Arol3GR/LyvtZ+TSkDdI2XWLHeJmYJqYB0HqnwmAA++eG8oUYM5/OyiqHAgDoov8jKycSk6P/npUDWflXIz7rX+V//+8Jn/W/svKfs7LGIQA6blNWjof2DpSfF9PENADmTrzDe0cY/Dhfd+5wLSuvBAPmAEBHxAGA/6uiAYA1+ev/VwkDFQBdcWqKDuh3WXk8K/eE8Y86x7+tyDuqm7PySFZ25+99OyufhcnTiJwQ08Q0AOba81PkGFeysj/PHxZblse8OM3Ki1n5KqQtcr1N9QMA82zaR8q3LHE7/zF/f8p2/lv486PvAF3yRGJ7+HVB53UWy/Ntj5qK5DExTUwDYK7FWH8rMUbtmOJzH8zKNwmfecAhAADmzb8N0y1S9kKYfZGyaRdT+0/5fgJ0zeOJHdidFW1/ZVY+KdjeZjFNTANg7t0IaU+sTSveaf5BwmfvdQgAgHnxj1n5p5A2SBMHUv59ydv/96F4gKao/FO+vwBd8lRIG1ytcmHNO7NyddH2bohpYhoAnZByR/mrS/zsmJucn/DZMb/Y4DAAAG32D1n5L4md+TjHXNV3AuwN6au0/5d8/wG6IGWRyY9q2I93F23vMzFNTANg7q1NjEVbZ9jGQwmff8qhAADa6j+EP945OKr8S1aOZmV1Tfu1Ot/evyTs2z9n5WGHEuiAzxLavKdr2I/FU8C8JaaJaQDMvd0hbRqyWZ9au5CwHXeVAwCtFOdFnfRoelyc5cGG9i9lcZh/CuZ3BeZf7JimzKW9qYZ92bVoe3vENDENgLl3JNRzt/drCdt53uEAANrqH8Pou9r+71DtXLgpluX78c8j9tO8rkAXbE3oWP5Q0748Gub3ri8xDaD73hnRhh5TNSN9mpBnPFnCdvYlbOdDhwMAaLPh+VzjquVtmyf1H8KfV1P/wKEDOuLlhI7l8Zr2ZWGg/KqYJqYBtJCB8uksD2lPrd1dwrYeSdjOVYcEAGiz2GGPd7fFR77bfjfbP+b7+c/BomdAd0yakiOW3TXty8LdYKfFNDENoIUMlE9nV0KOcaGkbW0PaYuGAgC0Wlw8bF7mRf23wWJnQHfcmdChjHeCLa9pf+KCobfCYD5TMU1MA2gbA+XTOZqQZ7xe0rZSB8pXOCwAAAAMS5nP85MG9muZQwNACxkon87FhDxje0nb2hkMlAMAALBEpxI6lM+qJgD4OwPl6e5JyDGuh/J+HH88YXu3HBYAAACKXEnoVN6nmgDg7wyUpzuYkGOcKXF774b65kMHAACgQx5M6FD+pJoA4H8zUJ7udEKecbDE7f2YsL23HBYAAACGvZDQoXy3hO3EBUPPZuUJVQ7AnDNQniZOp3I9Ic9YX9L2toS0+ckfcGgAAAAYdi6hQ7m7hO28kn/Wy6ocgDlnoDzNtoQc47sSt/dZaOfi5G1zV1b2hMGd9V9n5XVVAgDzbVNWDmTlvTy4X8vKzaz8nJWnlviZy/LPPJt/3o2sXMrKYdUNdNTyMFjQatKCVytn3M7avF2Nn3e/ahfTAOacgfI0r4b6pkHZl7CtGA/v6dkxWJ2VR7PyXBgs3n65oF72lLCdh/PtFBUAoGSxw789Tz5T5p3bNeXnb87K92M+7zWHAOig3Qnt6bkStnM8/6xLqlxMA+gAA+VpzifEuB0lbCdOpXI1YVt7Ol7fcbD6paycDIO766+FtKlo1sy43TgYfzNYOBUAKhfnmXs7K78lBvmFcnGKbcSBohsTPu9mPrAB0IeO/uLy/IzbeGjRZ70qpolpAB2OnwbKb1ubEN/KiEd/ycqVhG093oM6fzfPAW5OkWOUMfXNwWDhVACoXEyabuWBPv4iHudO25cPAsRg/P2EoL8lYRv7p0gi7nBIgI75IVS74FWcA3PxHdMPiWliGkAHGCif7LGEWPTRjNs4FCb/OBwH0bf1NO94JCs/Taif4yVs68sxn7/TpQAA5YmPpi8f8bc1YfzdA5N+vd45xYDCzw4F0DH3JrR9V2b4/A1hcJfSwmf9pMrFNICOMFA+2amEeLTUdTj2ZuXbhM+PU5Dc1fPj8NdQ7XQ0G8P4dW6WuxQAoD4vhqU9RhbvkFyYs+37cPuOyQfD4Ff1W6Ff89nBPHdK572cbKg+n6lo3+4Lg7ulrw991ptOYTENoOM5iYHy235PyDM2JH5WvDt6R55L/BwmL0IeF8e2ePjA6gn1tXrGzz8Sql3nBgCYwsYJgX9VwXviXXsLj6B9OeI1cTX0uDJ4XAzlPtUMre6UGihfmg8T9i0u+vjoorI7L3HKkDjNx4EwuNM5fof4+PS4RaMedgqLaQAdz0kMlA/8JSHHuLoor1hc4t3iT2TljTC4K/2b8OcffIdL/HH+TBhMZXan6v+DR8fUWxkLbY6bxu+I6geA+l0M082JdjbcXhxNIgXz3yk1UD69eGfWzRq/4y9OXzENoAc5iYHygSM15Banw+DpuL8GC1SPc3hMHR6d8bMnTeuyRfUDQP2Oh/RfsZ8Lt+9guFfVQSc6pQbKp7e95u9o4EBMA+hDTiLeDXxRQ24RY9+7od8Lhac4PaYOd1eYm8e7/P2AAQAN2DsmQJ9Z9Lo4V+vCY3uPqTboTKfUQPn03kjYr/g47vms/JZ3Rm/M8B23OX3FNIAe5CQGygdTgE2aKiXmFifyHCiW98NgQPfjMFik89qUecZXWdmq6guNmis+HqM7ZvjcFROO0xlVDwDNWDcmQF/LX7MyK5fyfzuhyqBTnVID5dP7NmG/UjqcK/IOcRwIfzYUTxvyq1NXTAPoSU5ioHywjkkZuU/MMeJc53E9lLgOyq2Ez41zmq9xCP63TWPq6usZP/vAhGNxSPUDQHPGrX4eV1N/K///8XWrVRfQY+sSOppLfVx2eVbODX3WO6pcTAPoGAPlo72bkGfsW8LnbizIMYpKjI0POAx/N24w+/UZP/vLCcfB4uEA0KBTYfwiJQv/f5eqAnSaku7IWqqHhj7rEVUupgF0jIHy0X5JyDNmues7ZSD+t2Du8kn5xM4ZPve+CfXvaUIAaNhTCQmTedIAxneaFsrBGT5/WfjjVCEWchLTALrGQHmxSQOoC2ugzOpswnauZGVtz4/HqB8t4jQ2y2f43GOhuhsuAIASPBgmTyNwt2oC+PvCnJM6l+tn3EaT86+LaQB0dV2Ttg/EH074Dq+XsJ04jVzKgp8f9fga2DimXr6c4XNXJdT9fk0QADQr3rF4Y0ywfkEVAfx9UaxJncpLM25jxaLP2q3KxTSABhgob8anCd+hrCnZXk+ssy09vQYeH1Mnr83wuc8n1Lkf8wGgBT4ZE6x3qB6AcCShc3N0xm0sPHYdB3qXq3IxDaABBsrrF2P+zQn7H/9e1pRs9yTWWV/vKn8/lP9jRbwZYtIc9Jc0PwDQDq+EcldWB+iaLxI6lDtn3MbuYH5KMQ2gWQbK67crYf8/KXmb3yVsM87HvaKH18DlMPrHiqXeyJAytc7bmh8AaIedYwL2W6oH6LlVeWdx0p1es94FvnDX+l5VLqYBNMRAef2OJuz/cyVv82Rive3s2fm/YUxdnJshj/w1K99OqOs9mh8AaId4p8CoQaAvVA/Qc/sSOpJnS9hOHCi/Hvp595aYBtAOBsrrdylh/x8seZuHEuvtUM/O/8fG1MWRJX7mK3le8nIYf/f+as0PALTHD2OCtrlygT47Eeq700t7K6YBdNmogfhjPa2PlPnCf61gu4+FtIHyvk0H8t6Yuti+hM/bGAZPHcZFQE+N+eyvNQ0A0B6T5sV7RBUBPTZp8aVY7ldNYhoAExko/6ODCTlGFWuX7A1pA+Xv9Ox4/BjKXUz1bP6ZK7NyZUw9v6ZpAIB2WBsGdymMS5COqCagp+5L6EReUU1iGgBJDJT/0ZmEPOPxCrabMq1c3+4ovzuUO8Xe4+H2D/QPBD/iA8BcOBvqmXsXaF+ndN7LyRrq7nBL9gMxDaDLOUkfB8rjHco3E+LW3RVs+0BirvVCj47HuB8PXprys+Ix+y3cfhpg3JzwS71bHQAo2XOLAvRbYfRdeII3dLNTaqB8sk8T9mOfU0xMA2CmnKSPA+XbE3KM7yra9tuJuVafcpyTY+phy5SfdS4MBsrX5v897skBP+ADQAs8EG7fwfBNGCxudqrE5ABof6fUQPl4y8PkO73i4pB3OsXENABmykn6OFD+RkKuc7Sibac8gdW3NVgujaiDG2G6H9iP5O/bn/93fO/1MXX8vGYBAJp1R1Yu5oE5/tK9Pv/3pwRw6FWn1ED5eLsS9uFrp5eYBsDMOUkfB8ovJOQZuyrYbsqNALH82qNjcdeYevhois/Zkb/nk0X/9tCEev6LZgEA2pOgLk6+7h8TwM+oNuhcp9RA+XhHE/bhFaeXmAbAzDlJ3wbK1ybkGPGptRUVbDt1Ic93enQ89oTZf1yPP9THHxd+D3+cV37c/OTXNQkA0Kzd4Y9zuA77XRCH3nRKDZSPdzFhH7Y6vcQ0AGbOSfo2UP5YQo5xrqJtf56YZz3Uo+NxfEw9PJzw/pXh9hMCjw/97fSYzz6lSQCA5qwLtxc3W5jDddgHYwL5gwnbsEAa0AUbEzqQ17V5YhoAUzFQPnAqIc84UsF2t4W0QfJzPTseF8JsP6wvDIafLvjbr2Pq+eCYz4zrr6zUZABAdc7lATneYbdhxGueGRPIn05MfuOAxSrVDcyxgwmdSHcBiWkATMdA+cDVhDxjW8nbjGt6XAppU770aRHPFfl3XupUba/kr72clTVDf1s3oa7Xj/jM+O9x3ZWPNBkAUI3nFwXk3WNe98CYQP7BhG08nr/uQ9UNzLkzCR3Jx3teR/Fu6/g4clw08708fohpAIxjoHwQOyflGDdD+U81nQ5pd5MfaVFd1ZFr7BxTF89OeO+Ti167peDv4+Y+vzTiMxemcWniB4smczsAqM2WcPtX8rcSXn9tRDD/bcx77guDR9Pio2VrVTkwx5bnHdRJHcl1PamPeKdVnKYkDki/kJX3s/Jt+PPdV5vFNAAmMFB++w7kceWbkrd5IqQNkjf143CTucaLYWnztO9f9LoXR7zm5TGf/faI95zM//5Cj3I7ACjN8gl/j4+jXwnj53AdNu5ug6LFTO7Myg/53/c4JMCc25vQkfylJ3XxcWLH+lcxDYAEBsrTpj8pa8qNu7LyaWIs/yQMBlC7nmtMkyeMuqv/qZD248K4zy7KMZ7L//Z5h+sbACrx16x8nwexOMfd8fDnOVrvzspPYfIcrsMOjQmY7w+9dmW4vXL6SYcF6IBzCZ2Hj3tSF/Fuo+1ZeSQMHi++GKqZr11MA+iHvg+Ubwlpg5TXw2wLOcYB3jiY+1vi9o6H5hawrivXGOXHMfUyvEZJ/IH+6KK/fxvGr2NyIaQ/mbg7//d4Q8DaDtc3AJRuTT5IUDSX3Tt5kD0Ybt91F8uuKT7/gQmJ1NN5IhUfTf863J5jzWJnwLzbmtihvNDT+tk4oj4OiGkAJOj7QPnXiXnGwkDltIPX8UfluI7Hj4nbiLF1bw9yjXHGTbcXz8s4OB7vtH8i/HFQ+ecweRq+62M+e7FHF+3H9o7XNwCUbv8UCVYsry1hG5en+Pyr+QADwDxbn3d6Utu+nT2so3Uj6mK9mAZAgj4PlB+bMt7FEgdmD4fBXNmLpxuLA+irw2BQdV/+2een+NwbWXk9DKYb60OuMc7NJRyXOAXfPQmffWvMZ8SbM+JTAy8s+rfDPahvACjdgTDdnQhL8doU23jEIQHmWOxoxuk5Uh9PXiix8xMXYtoSmntcuW47C+rhBzENgER9GyiPdyLHgexvwvSDsVWUOIXZkTCYu7xPucY4P05Zh3FfUqd/mya3PNqT+gaA0qXObRcXgVm+xG3Ex/ZuJGxjn8MBzKH7w2DQNXZcb5XQ8YyfEeepPBMGjzx31bMF3/2EmAZAor4MlMd4eb6kHGPWEvOTN8NgPZC+5hrjHJ2iLs+G6X5kOJn4uW/0qL4BoBIfTAi2b5WwjafC+FWwtzsMwJx6tMIO6dkO19vpgu+7R0wDIFFfBsrPhHoGweOPwHEe7Hjn8hf5dt8Ng7U9Yq6zQq4xUZx65MqEeo5T8z25hM/elJVrYfx0b0/2rL4BoDLPhMGCMNfzJCkG8PfCYCXrsuzKk66FbXyXlZfDYPE1APqlaNHNsuY3FdMAuq/vi3nSbK4xyrr8HLwcbv/4EKepiU8fPhZmm2IvPsX4YRgMit/I//dcGMxNvqan9Q0AADDXNhd0pC6oFgCmYKAcuYb6BgAAmGtFc1i+qVoAmIKBcuQa6hsAAGCufVTQmdqpWgCYwvEwmH5iuLylapBrqG8AAIC2i3Nz3hzqSMX/Xq5qAAC5hvoGAADog+3hz3ccnVMtAIBcQ30DAAD0xasFnakjqgUAkGuobwAAgL74uqAztVW1AAByDfUNAADQB6sLOlLXw2Buy2GrsrJmirJK9QKAXEOuob4BAADabm9BZ+rDEa99Kys3Cl4/XC5l5VhWdqheAJBryDXUNwAAQNu9W9AZenbCe5Zn5amC932blW2qFACQa6hvAACAefJDQadoc8L71ix6/a2svBCKH+kFAOQacg31DQAA0Fr3FnSkfk1879H89Zez8pCqBADkGuobAABgHh0s6EydSnjfgfy1n2XlLtUIAMg11DcAAMC8Ol3QmTow4T0LC0QdDx7HBQDkGuobAABgjsWO0LWCztT6Me9ZuNvoGdUHAMg11DcAAMC8e7igI/XDmNe/nJXrWdmp6gAAuYb6BgAA6IKXCjpTJwpetzIr72flSrCwEwAg11DfAAAAHXKuoDO1Z+g1a7PydRjcjbRBlQEAcg31DQAA0BXLs3KroDN156LXxMd3451GX2blLlUGAMg11DcAAECX7C7oSF1Y9PdnF3W2nlddAIBcQ30DAAB0zdGCztSbWVmVlQ+G/v0n1QUAyDXUNwAAQNdcLOhMvZiVSwX/HstOVQYAyDXUNwAAQFesG9FhupH/728Ffzun2gAAuYb6BgAA6Ir9IzpTv4fB3UUvjfj7JlUHAMg11DcAAEAXnCroKMXHde/J/75+RGfqLVUHAMg11DcAAEAXXAmT56k8W/Caa2GwIBQAgFxDfQMAAMytBwo6STezsnzodTtD8Z1Hh1QhACDXUN8AAADz7HBBB+nsiNf+VPDaS6oQAJBrqG8AAIB59klBB+m5Ea99PhTfebRfNQIAcg31DQCw4K4weITt5aycyf+7DFuGEpd3WryvjLZaFdAy8RHcmwWdo81jzuEbBa+/MGE7+7QxYhq1xgl5g/MB5BrqW30DALVYlpXdWXk2KyfD4Ff7q0PJxfUStzdLh7fufeXP7s6P2S1VQctsL+gYXZnwnmOh+M6jPSNevzHvgD2musU0aosT8gbnA8g11Lf6BgBqsTzvPL4fBvO93SpILE6XuL1ZOrx17yu3xRXjX84HFBbqGtrktYL24OSE92wY0Y5cDIMBtmEfZuW8qhbTqDVOyBucDyDXUN/qGwBoxO6CxOKpEj+/zEeoq95XBp7Oyi8FdQ1t8k3BOZpyd9CoO49eHnrdY/m/P6yqxTRqjRPyBucDyDXUt/oGABrxcEFSsanEzy+zw1v1vvZdnL/1+xGJpg4vbbJ6xDm6JuG967JybcT7FwbQ9obBXZHvq2oxjdrjhLzB+QByDfWtvgGARuwN080D12SHt+p97asHs/JFVj7Kyhth8KiiDi9ttq/g/JzmMdrnwuiBncXtyxpVLaZRe5yQNzgfQK6hvtU3ANCI4bng3iv588vs8Fa9r330YlaOZmX9on/bqMNLy50oOD9fn/IzvprQmdqumsU0GokT8gbnA8g11Lf6BgAacS5MPw9cUx3eqve1j1aM+PerOry02OWC83PHlJ+xNis/j+hI7VfFYhqNxQl5g/MB5BrqW30DALVbHv68Svi6krdRVoe3jn3ltl91eOmB2KGKc1Vez0ucRuAB1SKm0WickDc4H0CugfoGAGq3c6hDc7GCbZTV4a1jX9HhBcQ0mo0T8gbnAwAAQO3eHOrQHK9gG2V1eOvYV3R4ATGNZuOEvMH5AAAAULtvhzo0uyvYRlkd3jr2FR1eQEyj2Tghb3A+AAAA1GrtUGcmzuO5uoLtlNHhrWtf0eEFxDSajRPyBucDAABArfYNdWa+qmg7ZXR469pXdHgBMY1m44S8wfkAAABQq/eGOjOvFbxmR1YeTSh3VdzhrWtf0eEFxDRxotk4IW9wPgAAANTql6HOzCMFr3k7Kx8UvHZxuZqV7RV3eOvaV3R4ATFNnGg2TsgbnA8AAAC12TTUkbmZlWVjXn9n+PNcn0fzz6m6w1vnvqLDC4hpNBsn5A3OBwAAgNo8M9SROTvh9bsXvfZCVu6rscNb576iwwuIaTQbJ+QNzgcAAIDanBnqyDw/5rUbF3V+jmVlec0d3jr3FR1eQEyj2Tghb3A+AAAA1CI+fnx9qCPz8IjXrs/Kz2Hw2PLjDXR4695XdHgBMY1m44S8wfkAAABQi+EO6PURr9uclSt5+WtDHd669xUdXkBMo9k4IW9wPgAAANTiyFAn5nTBa3Zk5fesXMrKhgY7vHXvKzq8gJhGs3FC3uB8AAAAqMXnQ52Yp4b+fij/9y+ycmfDHd6693XYvoJOX51lnw4vgDjRszghb3A+AAAAVG5lVm4NdWI2Lfrbe+H2HVgrGu7wNrGvOrw6vICYJk40GyfkDc4HAACAyu0e6sBcyf99Y1a+C6MfU26iw9vEvurw6vACYpo40WyckDc4HwAAACp3bKgDE++u2hUGc3Uu/Nv5kre51A5vE/uqw6vDC4hp4kSzcULe4HwAAACo3MWhDsyFER2th0rc5lI7vE3sKzq8gJhGs3FC3uB8AAAAqNS6ER3Gl7Ly6dC/nSxxu0vp8Da1r+jwAmIazcYJeYPzAQAAoFKPD3Ve4qPIO/O/DT8qfDMrdzXY4W1qX9HhBcQ0mo0T8gbnAwAAQKVOhdF3VC0r6OC81GCHt6l9RYcXENNoNk7IG5wPAAAAlboSxi/49OrQ3y/nncsmOrxN7Ss6vICYRrNxQt7gfAAAAKjM5oLOy5qh12zIyq2h1zzeQIe3yX1FhxcQ02g2TsgbnA8AAACVOTzUcbkw4nWnE19XZYe3yX1FhxcQ02g2TsgbnA8AAACV+Xio4/LmiNf9paCT88iI1x7Jyr0VdHib3Fd0eAExjWbjhLzB+QAAAFCJOAfnzcSOYfTF0Gu/LXhNfMz5t/DnR5tn7fA2va/cdlWHFxDTaCBOyBucDwAAAJXYPtRpiR3K5WNev7Wgo/PMUKf0fBg86lx2h7fpfWXgzoJ6jeVuVQP0PKZRfZyQNzgfAAAAKvHqUKflbMJ7Ph96z/UwuENrZVbeC9PN6zlNh7fpfWXglREd3hdVDdDzmEb1cULe4HwAAACoxNdDnZbnEt5z/4gOTyzXwnTzdk7T4W16X/ss3kX3cFaOjanPWN7IykP56wH6FtPEierjhLzB+QAAAFC6VVm5NdRheTDxvS8VdHbiI827ptyHv2blxqJyvMX72kc7wuBuur8tocT3PaEKgR7FNHGi+jghb3A+AAAAtE6co/NK3rE5FwZ3BNlXAMQ0nA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z5t6s/K1l5RWHBQAAAACAujwT2jdQvtVhAQAAAACgLh+G4sHqr7LyWlb2ZeWRrNydlZVZWbbovQfC6MHuN0ds766s7MnKyazcKnjf9aFtAAAAAABAZeKA9M3wx4Hq41nZkPj+U2H0QPkjCe/fnJWfh953xmEBAAAAAKAu28PtAeqr+X9P49dQPEgeB99T7wqPg+WL7yx/ymEBAAAAAKAub4TB4HQcqN425XsfCKPvJv94ys86s+i9mxwWAAAAAADqciEMBqdfWsJ7D4fRA+XPTvlZT+bv+9EhAQAAAACgLmvDYHD6Ulja4pkfh9ED5fdN+Vl78ve967AAAAAAAFCXx8JgcHrvEt5btAjoQrmyhM9bGCjf47AAAAAAAFCXU1m5uMT3Ll4EdLicXMLn7Q+DedJXOSwAAAAAANTlhazsXOJ7Xw2jB8r3LeHzDmXlC4cEAOiad8YkTbOW+Hjf9az8npXvs/JhGNyxEBeSeTQrK1U/0BP7KmxrqyxbxUAxEECMnfsY+8WY/VjjFKJEd4fBlDyvZ+V0Vs7nudCNPDeK/3s1//f4lMQL+bWwTNUB0AZxxfK4sMu1BpLDW3nS9lwYLE4D0FUbs3IsK+9n5dMwGEBtewf+Vg86LWIggBjb9Rh7R769ov047/ShBFuycjQrP85wTfyeX8cPqE4A2mJ9Vg5m5duGksV4p909DgPQE5uycrzFnfi+dZ7FQAAxtosxds+Y/XjNqcISxR/5j2TlcgXXx9ms3KeKAWiTU1MEsrhS+jNZ2RBu3xkR/zcu7rItH3iIn3czpD2q/qLqB7S3heW7rDweBgOqy8d8Zvzbirwd3pyVR7KyO3/v21n5LKFNPuGYiIEAYuzcx9hxPxhsd4owpXh9vDPhHP8yDAbRd2VlXfjj0xPxCYdH879fDONvIng1mJIFgJbYkJhQxvnFNiZ+5uqsvJI4WBAfmzR/K9AHTyS2t1/nHfOyLM+3/f2I7T0mBoqBAGLs3MfYUYORcYoag5CkinPZvxVGT+MTp7F7Pc+hphF/ZPphwrVpijoAWiElqXx9CZ8b5x37OaQ9cgXQdY8ntrc7K9p+HJD9pGB7m8VAMRBAjJ3rGLtuzHf+yOlBorimy29jzqV4h/ksg9mr8vNx1OfHuc/XOwwANGllYlK51Mf14ryBvyd8/qsOBdBxT4W0KTmqvOvrzjC4O3phezfEQDEQQIyd+xg77oeCp50eTBAHv8+G8dPPlTl9z6TB8rscEgCa8nBCUjnr43pPhrQFzjY5HECHnUhoC+u46+vdRdv7TAwUAwHE2LmPsePmaBdfGGdHGAyEjzp/vgmDJxbKFO8sHzcNy+fBdEEANGR/QlJ5poTtXErYzrsOB9BhnyW0g3Xc9bX4rrO3xEAxEECMnfsYO2qg8yenBmM8N+GaiQPWqyra9o4J237Z4QGgCScTksqnStjOiyHtccjlDgnQQctC2uKOddz1tWvR9vaIgWIggBg71zF285jvfMLpwQhvT7he4o9PVS84/kUY/7TdfQ4TAHVLucutjAU1/hKaXWAHoElbE9q/H2ral0cXbXODGCgGAoixcx1jD4353l3/QfydEd/7mMtirNMTrpfvsrK6hv14IljwHIAWWZuQVF4qaVvxTo9bCdt71mEBOujlhPbveM2d+KtioBgIIMbOfYz9MIy+I3d1x4+9gfLpnZlwrfwayrlJIMWqhPzoQYcMgLrsS0gqj5a4vd+DOVqBfvomof3bXXPbf1oMFAMBxNi5jrHjpp35sgfH3kD5dN5PuFa217xPX8uNAGiLU6Hex8BTktj3HBagY+4M7ZqfOi5mFu/eOSIGioEAYuxcx9htY773Kz04/gbK072ZcK281sB+nUy4flc4fADU4deak8qzCcH5pMMCdEzKncufNLBfy8RAMRBAjJ3rGDtu2pmtPTj+BsrTPJ1wnXwfmllU/PnQnidCAOixhxpIKi8mbPNthwbomJQ7l81NLQaKgQBi7LS+GPGdr4d+/CBuoHyyLSFtQfGm5gLfLz8CoA2ONJBUXkvY5gGHBuiYKwlt332qSQwUAwHE2CncEUYvhNiXdUgMlI93V1Z+Ce1Z7LZIylMh5x1KAKr2Rc1J5YqQ9kv2FocG6JAHE9q9n1STGCgGAoixU9o95ns/1ZNzwED5eJ8mXCNxsfE1De5jykD5TYcSgCqtDqPvPlgov5S8zUcSAmBfHhEE+uOFhLbv3RK2Exczi3NgP6HKxUAAMbYXMfbYmO+9sSfngIHy0Z4JaT/SP9/wfu5P3M+1DikAVUn51fZEydt8OVjEDOifc6GeBYpeyT/rZVUuBgKIsb2IsaPWvvihR+eAgfJi67NyNeH6uBwGT7016cmQNlC+Q5MHQFVOJASiPSVv81LCNrc6NECHLA+T71yOf18543biHTYL81/fr9rFQAAxtvMxdl1o53zTdTNQXuzDkDb4fKgF+3o8cV8f1ewBUJVJi97EpHJ1idvblRD4vnZYgI7ZndD2nSuxg3FJlYuBAGJsL2LsY6Hau+jnhYHyP9se0gaeYz60ogX7eypxf3dq9gCoQsqiN1+UuL043+r3Cdvc5tAAPem8lTkv5EOLPutVVS4GAoixvYixowYXy7iLvgvnQZ8Hyr8NaQPPL7Vkfz8J7igHoEEv1hw030jY3nsOC9BBPyS0fw/M8Pl3ZeXHRZ/1kCoXAwHE2F7E2FFPR33es/PAQPkf7Q1pg84383O8Da4Gc5QD0KCURW/+UtK2DiZsKz7GuNphATrm3pD2yOtSbcjKd4s+6ydVLgYCiLG9iLH3h/bfJVwXA+V/dD6kDTq/25L9vSNxf63DA0AlVoXJi978VtK2Uu7a+zUr9zgs0OqOxryXkw3V5zMV7dt9WXk9K9eHPutNp7AYCNATfY+xh0L1P/bOe/7ax4HyrVPkxw+3ZJ93TrHPKwIAlGxPQgA6NeM2Yqf/s5B2l8cDDgm0vqNhoHxpPkzYt9fCYL7FhbI7L/uysj8rB7LyVv4dPsrKtTno8IiBYiCAGFutM6HaH3u7kL/2caD8TGJu/F2L9vm5xH2+qtkDoArvJgSh/Uv87NjhfzsM5jubtI2vsrLe4YC56GgYKJ/essS2sKzyi9NXDAToib7H2Pj9b4RqfuztUv7at4HytWHyU3ML5cUW7ffpxH0+q+kDoAq/JAShZ7OyLRQ/2hQTs7iK+uYwuDPjiTAYhEpZTGfhDrqnHQaYq46GgfLpba/5Ox5z+oqBAD3R9xi7bcy+HpK/9jY3OjTFOb2hRft9LXGfj2v6ACjb5tDcQNV3+eDDHQ4DzF1Hw0D59N5I2K8LYbDgUnxMOj5OemOG77jN6SsGAvRE32PsuHxtl/y1twPlnyeez+dbtM8PTHEd7tX0AVC21Pm/yijxsa/4aPkrWXlI1cNcdzQMlE/v24T92prwOfGu5lV5Jz0OtF4MxQtCIgYC9EWfY+zGMH7amZ3y114OlK8O6dOuvNCi/T48RW61RtMHQNlSFhd7IU824kIg32Tl9zBY9f3GouB7M//veHfG5ax8kpUPwuBxqMfzZHO56gZ6al1CWxvb1WVL+OzYtp4b+qx3VLkYCCDGdj7GxjmovwvzM/d0XQyUD+62Th1wfrBF+30uzN9d8AB0xIow+Vfm31QTwMwOJCT8syy29dDQZz2iysVAADG2kzF2Wb5Pr+RxKuVHgvgEVZ8WjDZQPvixPnWtlLaY5i74lzV9AJRtT8VJJQADpxLa24MzdpoXPudaWNpdc2KgGAggxrY3xsaFGeO0L6kDiUUlPgEVn4yKC05v6fA5YaA8hK8Tz4k25ToHpjiX79P0AVBXArG47FdNADO7mtDeznqnV5Pzr4uBAIixlBmD57G0aSD+ZuI+H2zRPn+SuM/fuIQAqMLPCUFonWoCmMlfEtraSzNuY8Wiz9qtysVAADFWjG0xA+XVWj/FPj/Qkn2O8+2nPi1x0CUEQNk2JQSgC6oJYGZHEtrbozNu4778c+KCkhaNFAMBxFgxts0MlFfr0cT9vdGic+Jw4j7H6YdWuoQAaCIQva6aAGb2RUJ7u3PGbewO5tQWAwHEWDF2Phgor9a+xP39qkXnxMVgEU8AGvRpQhDaoZoAZrIqTH6MNM4hOesdagt31O1V5WIggBgrxracgfJqPZG4v22Zc39r4v7GxXTXuHwAKNvyxKRymaoCmEnKHT1nS9hO7MRfD4N5VBEDAcRYMbbNDJRX68nE/T3Skv39OHF/X3LpAFCF3QlB6CPVBDCzEwnt7XMlbcu8qWIggBgrxjJ6IP5YT75/6kD5vhbs672J+xoXYb/DqQ1AFd5OCERPqyaAmf2S0N7er5rEQADEWErT94HyAyFt8HlnC/b17cR9fcxpDUBVfkgIRJtUE8BM7ktoa6+oJjEQADGWUvV9oHx/SBt83t7wfq4Pk6fDK2sKJQAotCkhEP2omoAJHY15L3UsXnQ4zM8iSmKgGAgwT8RYlpK/9mWgfFdiPryt4f18N2Efr2blbqc0AFU5lBCM3lVNwISOhoHyyT4N8zE3pBgoBgLMGzGWpeSvfRkofzAxH97a4D7el7iPTzidAajSJwnBaLdqAiZ0NAyUjxcX/bo5YR/io6Z3OsXEQADEWGrJX/syUL4spE1psqPBfTwXPBUCwJwklStVFTCho2GgfLyUR16/dnqJgQCIsdSWvx7rUR18m3Cd7Gpo3/Yl7Nt5ORkAbUgqP1dNQEJHw0D5eEcT9uEVp5cYCIAYS2356zF18IdyoIH9WhMGC+1OWojXvOQAtCKpfFE1AVMm2QbK/+xiaPe8kGKgGAgwr8RYlpq/9mmgPOUGgRMN7NfpMHnxzgedwgDU4VJCsHxYNQHMZGNCW3s9DOaPRAwEQIylXAbKB1POXZtwrVyoeZ+eSrh2tzh9AajDvQlJ5TXVVLui+dkkBxRZlZV1qmEuHExob0+pJjEQ5ihOyFdoS74ixpLCQPnA8YTrpa7+xV/D+LVi4iD5dqcuAHWZ9OutpHIg3n3ycF5f72XlgYq3V2fHs+7vRjni3SCHs/JrsPL7vDiT0N4+rq2ttT0SA8UJcUK+QjfyFTHWNZTCQPlAyo0Cz9awHxvC+HnJfwuDgXTXFgC1+TghSD7Zo/pYEQZzn+3OygtZeT8MVga/NVQnmyvejyo6nm35bswuLrDzY6hvXm3KGSi4Gdpz9462VgwUJ8QJ+QpdOQ/FWNdQKgPlk+tioVysePvxerw8Zvs/ZWWTawuAOt1Z0KgXlb/2pD5SBkxi+bWGfSm749mm78bSxcV3vg/1L0DJ7PYmXH+/aGtrbY/EQHFCnJCv0I3zUIx1DaUyUH7bXWFwx/a48+SJirYd1xT4acx2P8/3z7UFQK0OJzb2d/SkPuKvw3H+s0fC4A7Ci6G5x/DL7ni26bsxvXjsvxpzjRoob79zCW3tx9raWtsjMVCcECfkK3TjPBRjXUOpDJT/0Z4J102cFmVNydvcFsZPt/JGaOeiu64tgI6LC+pcThwkeLCndbRxRH0cqGHbVc/52eR3I939Wfk04Ro1UN5uWxPb2gva2traIzFQnBAn5Ct04zwUY11D0zBQ/mevTLh2zobB9EZliNOVjHqaL+Zl211bADQhBroPE5PKWD4J7fxVt2rrRtTH+hq2XXXHs8nvxmT3hMGcdzfza/WNPEk1UD5/4jX18xTt7U5tbeXtkRgoTogT8hW6cR6Ksa6haRkoL3ZswrUTr++VM3x+vOngwpjPPx4GNzG4tgCoVXx8PP7C+d0UCeVCie85GNo3V1iVdhbUww81bbvqjmeT343x4nzIceGr5woSxs+DgfJ5sTorh8LkuR+HS7zL5u38eu/L4Gxd7ZEYKE6IE/IVunEeirGuoaUyUD7aiwm50LRP2cUnPj4J4+ci3+zaAqBup/LAlrJoWUqJj0WdyQNflz1b8N1P1LTtqjueTX43xrtzTOftQDBQ3mb35+3tNyW1t/Ezvs3b2+e1tWJgj2Ig8xMn5CvOw7rOQzHWNVQGA+XjxfnDf5pw7cRplvZnZe3Qe2N7EJ8yifOeHw/jp7g7HwZzfbu2AGjE3yoqT3a83k4XfOc9NW276o5nk9+NpdsVDJS32aMVtrdntbViYI9iIPMTJ+Qr1HUeirGuoTIYKJ8sPoF3JCvXEq6dOO3S1fy1KT9gxUH2ba4tAJhPvxcEvztr2nbVHc8mvxvldxINlKOtxXGhiTghX0G+oi2fJwbK08Upjg6H8XOLpzy5EadXiVM03e3aAoD5tbkg8F2ocftVdjyb/m7oeIL2yHGhG3FCvoJ8RVs+TwyUL02cUiWu1fLliPqLd5R/HwZTGZ3IX7sjDBZQd20BQAcUzTn2Zo3br7Lj2fR3Q8cTtEeOC92IE/IV5Cva8nlioHzp4gK+ixfQjdOuPOLacm0B0A8fFQS/nTVuv8qOZ9PfDR1P0B45LnQjTshXkK9oy+dJXGTyRkF5y+kysa2/4VxybQHQT3HF7pvhzwuV1PnoWFUdzzZ8N3Q8QXvkuNCNOCFfQb6iLafbXiy4lve2bB+P5O3Lna4tACjf9oJk4FzN+1BVx7MN3w0dT9AeOS50I07IV5CvaMvppjggfKLgPNrfsv18Ld+vOC3MetcWAJTv1YLgd6Tmfaiq49mG74aOJ2iPHBe6ESfkK8hXtOV0T7wz+1zBOfRUi/Zxed6mLOzbo64tAKjG1wXBb2vN+1BVx7MN3w0dT9AeOS50I07IV5CvaMvplk1Z+aHg/Pk1K2cWlffDYHHUA2EwP/ddNe7j+qFz/LBrCwCqsbog8F0Pg0fPhq3KypopyqqGO55t+W7oeIL2yHGhG3FCvoJ8RVtOd+zKytUR129KuRYGC13Gu653h2rmDH9maB/fcG0BQHX2FgS/D0e8Nq6OfiMhYbiUlWNZ2dFwx7Mt3w0dT9AeOS50I07IV5CvaMvphlfD0gfIJ507J/J4cfcS921FVg5m5eLQZ7/l2gKAar1bELyenfCeOD/aUwXv+zYr21rU8WzLd0PHE7RHjgvdiBPyFeQr2nLmWxy8PheqGSQvKj9n5YOsHMrbirXhj3dkx0HxDfnf4nl7Ois3Cz7nRdcWAFSvaD62zQnvW7Po9bey8kIofgSryY5nW74bOp6gPXJc6EackK8gX9GWM7/iHdK/hfoGycsocX93ubYAoHr3huJFS1IczV9/OSsPtbDj2abvho4n2lrtkeNCN+KEfAX5irac+RPnDn8vzNcAeSxnw9Knb3FtAcCUDhYEv1MJ7zuQv/azUN5q32V3PNv03dDxRFurPXJc6EackK8gX9GWM1+2h8H0J4vPkW/CYJ7s2KY/kpV7wmBxyVgeDoM7uOMUI3Fw/cdQ/wD5T1l5zLUFAPU6XRD8Dkx4z8KCHsdDuY9Pld3xbNN3Q8cTba32yHGhG3FCvoJ8RVvO/Niz6Lw4n5VnwtIGb+Nd3XHg+ExWrofqBsh/yPdxuWsLAOoVA9e1guC3fsx7Fn4dfqblHc+2fTd0PNHWao8cF7oRJ+QryFe05cyPuFDmiTD7WhLD592OrLwSBlOj3AizDY5fDYM713e4tgCgOQ+H4l+wR3k5DH493zkHHc+2fTd0PNHWao8cF7oRJ+QryFe05TDs/jC4m/q1MJie5OOsXAmDweYbeYnnXlyY85O8bTiUn8OuLQBogZcKgt+JgtetzMr7eaCvciGOMjuebftu6HiirdUeOS50I07IV5CvaMvBteXaAqBjzhUEvz1Dr1mbla/D4NfjDRXvT5kdz7Z9t2HvhHauqv6zjid0vq1FnBAn5CvOQ/mKthxwbQFALi4Ocqsg+N256DXxcav4y/CXoZ7VqsvqeLbxu+l46niirW1re+S4iBPihHzFeShf0ZYDri0Aemt3QeC7sOjvzy4Kjs/XtE9ldTzb+N10PHU80da2tT1yXMQJcUK+4jyUr2jLAdcWAL11tCD4vZmVVVn5YOjff6ppn8rqeLbxu+l46niirW1re+S4iBPihHzFeShf0ZYDri0AeutiQfB7MSuXRiT5daxeXVbHs43fTcdTxxNtbVvbI8dFnBAn5CvOQ/mKthxwbQHQS+tGBLgb+f/+VvC3czXsVxkdz7Z+N3Q80dZqjxwXuhEn5CvIV7Tl4NpybQHQEftHBL/fw+DX4JdG/H1TxftVRsezrd8NHU+0tdojx4VuxAn5CvIVbTm4tlxbAHTEqYLAFh+vuif/+/oRwe+tiverjI5nW78bOp5oa7VHjgvdiBPyFeQr2nJwbbm2AOiIK2HyvGJnC15zLQwW8KhKGR3Ptn43dDzR1mqPHBe6ESfkK8hXtOXg2nJtAdABDxQEtZtZWT70up0jkv1DFe7brB3PNn83dDzR1mqPHBe6ESfkK8hXtOXg2nJtAdABhwsC2tkRr/2p4LWXKty3WTuebf5u6HiirdUeOS50I07IV5CvaMvBteXaAqADPikIaM+NeO3zIxL+/S3teLb5u6HjibZWe+S40I04IV9BvqItB9eWawuAORcfmbpZEMw2j3j96qzcKHj9hYQO5F01dzzb/t3Q8URbqz1yXOhGnJCvIF/RloNry7UFwJzbXhDIrkx4z7ERSf+eEa/fmAfMx2rueLb9u7F0u3Q80dZqjxwXWhQn5CvIV7Tl4NpybQEw515bQvK+ISu3Ct53MSvLCl7/YVbON9DxbPt3Y+n26niirdUeOS60KE7IV5CvaMvBteXaAmDOfVMQxFJ+zR31S/HLQ697LP/3hxvoeLb9u7F0L484Rh+oGrS1OC40ECfkK8hXtOXg2nJtATDHVo8IYGsS3rsuK9dGvP+p/DXxLprrWXm/gY7nPHw3lu67EccnPgq4TPWgrcVxESdqjhPyFeQr2nJwbbm2AJhjRZ26aR57em5E8BvuCKwpeR+3dOS7sTSvTzgux1QR2locF3Gi5jghX0G+oi0H15ZrC4A5dqIgWL0+5Wd8NSH4bW+o4zkP343JVmXlgaw8midb3yYkXH/LX/dCVnaGwaN88XOWq060tTgu4kRFcUK+4jyUr2jLwbXl2gJgjl0uCFY7pvyMtVn5eUTg21/CPsZHsm4Mlb925Lsx2a+JHc2UskV1oq3FcREnKooT8hXnoXxFWw6uLdcWAPw9AMa5xa7n5aMwuKvGdwPQHjku4DwE1xC4tlx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D8/+zdD8hV1d8g+jVeRxwRwfFG+IbERIhEROCNaKIRQaIJEREkRCS8QUR0I0KQrohINIhEREQQ4Y2IEJwQEWmCCGkifgQhIl4RwQkJb4hD9Ioj4vhOd6/fs/35+LjXOeucZ5999j7n84HF+/7yec5ez/r7XevsvTYAAAAAAAAAAAAAAAAAAAAAAAAAAAAAAAAAAAAAAACMyt4i/VWRdisaAADIsisRU+9VNAAA0H77EwH9W4oGAAAG8lYitt6vaAAAoL32JAL5dxQNAADUGmPvUTQAANA+ryQC+A8UDQAAzMsHiVj7FUUDAADt8WIicD+iaAAAoBZHEjH3i4oGAADG7/EiXasI2H8u0mLFAwAAtYix9S8VcXeMxR9TPAAAMD7Li/RrRbB+pUgrFQ8AANRqVRlrz42/L5SxOQAAMAbHQvXjnxsUDQAAjMT6RAx+XNEAAEDz3kwE6O8pGgAAGKl3E7H4W4pmqi0NnuwFAGhUPJf8VkVg/ouiAQCAkVtQpFMV8fjN4LzyabSwSG8X6WqRvlAcAADNBeVnEkH5asUDAACNWFPG4HPj8tNlzM502BnufW+UjXIAgIbsCdWPee5VNAAA0Ki9idj8HUUz8TYV6VxF3dsoBwBowCOh+q6VGKC5awUAAJq1IFRvlt4sY3cmz3NF+luo/oLERjkAQEOOJ4Kx9YoGAADGYl0iRj+haCZKfE/UtyG9QW6jHADohNUZAU3T6d0B/4YXEp9zVPUCgLik4bgEuNexRN/aoGg679EifVWkW2U9v1+k74KNcgCgo95o4YJ03YB/w9mKz7hdBm4AgLikybgEuNfqMjaf27fOKJpOezbMvKhzV5GWzvm3H4KNcgCgg1J3eMSz5Q4U6aUwc8f2Q0VaHO4973tnj0XlB4nrPVCkLWWQVBUw3wiDnSn+cuL6H6taABCXNByXANU+SfTNHYqms5b3GB9T47GNcgCgtWJgc2tO8BKD2Iczf/9wjwXpCxm//0SRLofhj0uJ+b9Yce1b5QIaABCXNBWXAGmrKvp3TBeCL6Mm0aZgoxwA6JgNs4KWa2HwcwKvJgKgWwMEvHFROvsOrtcGuH7qTgV3kwOAuKTpuATo7eNEH31Z0UycF4ONcgCgY94Pd8/zXj/g7z4Z0ndtDfoW+6OzfnfNAL93PlSfTf6wqgUAcUnDcQnQ28Oh+oij84pm4tgoBwA653QZsOwd4nff7rEgfWvAz3ql/L1fawi+jqhWABCXNByXAHlSRyRtVDQTxUY5ANApD4b5nQt4oseC9LEBP2tL+XuHBvid1JvUn1K1ACAuaTguAfKsTfTTHxXNRLFRDgB0yrYyWNk6xO9WvWzrTroyxOfdWZBuyfz5NYlrn1KtACAuaTguAQZzKtFfHXU0OWyUAwCdEh97HPY8wA0hfdfWMMHP9jBzXuHSzJ//MHHtV1UrAIhLGo5LgMG8muivHyqaiWGjHADolHfC8GcBvtdjQfrSEJ/3Zsh/3HJhkf6suO7NIi1WrQAgLmkwLgEGt6RINyr66x9lrE/3tXKj/JUek0Vdqd+kc63m6+3Q1ujjsxG291vlYB43aM4V6VjZyd8uBwEbNNBeN0c8H94cIC+LRpiPEw2V54898rBixNfelrjuIe1WuxWXiEvA+C4uaTguoV2ujrA93y771vUiXS7S8XLefaNI68NwZ+tPs0OJct6maCZCKzfK1xXpSDk5/Vnz4PBL+dlP98nD50U6Gea/YX6lvN6z2hp9vFK2+eth9F8UVfWNGKTtCjMvowHa48symL1cc7//sxxzBpnw410SX9U8VsXx50yYuRtr1JaU1xvXGeHHE9feoN1qt+IScQkY38UlwbtLpln8gvrnMPovo1JfYMcvreMNpTbN+0sdmXRc0UyEThy9Er9JjecAXRyy0x8r/9BhH4NYVqSdRfp9gGueLdIm7YshrSrb/JkxLU7jAPCoaoDWiXdOPV+kj3ssrHqlS2Fm46mu/h1fWrMvDPel8rdh5kVTixosvy098nNgxNdelqizK9qtdisuEZeA8V1c0nBcQrs9XqQ9od4bR3PTb2HmCS8b5r39nohZliuazuvUGeXxhRSnw2B3c6+v8fqvhbxHxXYbVKjR4QHbfHx86uFZbXBB2XfWl4vc+Hm3Qt63ynsUP7TWpgGD3g9GuPiLC9w/Qv6m15YxldknPfI16ru6dyau+7F2q92KS8QlYHwXl4TJf9qMwcUvfwb54iducsdz6h+bM+/Gm0/jOfrxi6TcL73jzZ+Pq4KkjxPl9oqi6bzOvcxza2anvl4ODnX6qM81zxtIGIGHM9t8nEAfyfzMeGfju5kL03h3hbNCoZ1yHzN+r4G8fJCZl71jLK/ziTzdCKP/gnuajl3RbsUl4hIQlxjf2x2X0B3vZbblX8r5NEf8svpsxmfGtrhRFSTLcNreXzMtOrdRviFzkHi95uuu7hO8x7PalmhPjEhOmz84xOc+GfLOF/xOFUAr5bz053RDedmZkZeY33FtcK3ska9Rnye4MBFDXJ/ShbB2Ky4Rl4DxXVwyvriEbtmSOe8+M+Dnxic6vsr87BdUw30WhOovB2+F4Y99ph06t1H+Ysh73KTOhWd8PDT1bVv8hs2jFYzS4szJa9i7EuPjXDlnn72nKqB1cl72s7mhvBzMyMtHYyyrHaG5L9fn2py47mHtVrsVl4hLwPguLmk4LqFbtmW05T/m8flHQt7LdlepivscHvM4x2h0bqP8zYxO/G7Ni4EfQvqolce0IUbsmZD3SNR8vhx6JeSd37dGdUBrLA95Rx80dcfy8Yz8rB9jefU6V3nUY9tnietu1261W3GJuASM7+KShuMSuuXdjLZ8eJ599/eMaxxTFffZniirzxRNp3Vuo/xoRgd+uqZrxTvJvw+OWqGdg+/sdLSG61zIuM4h1QGtsXnEQfMg4qK339nC4z5v80oiX5cauPbFxLVXarfarbhEXALGd3FJw3EJ3ZKzBzbfmy92hbynxdwoeq/UEUoXFU2ndWqjfGHGhPdnTdd6IMy8DKFqQt2p3dCgLzImrNdquM6ejOs4bwva40ADQXOu9S1aHFd5oke+Ph/xtR9JXPesdqvdikvEJWB8F5c0HJfQPTkvyV0xz2s8EPI2yt9XHfc5lyirhxVNZ3Vqo/yFhia8+C3ZpeCoFdoh546qOs4LezpzcvTWa2iHnzL6a1N3LL+fkZdXx1hWvY5t2zLia6fOlTyk3Wq34hJxCRjfxSUNxyXjljqO7mNdqNKTobkX5J7OuNbPqiS7TW9XNJ3VqY3yDzI67o55XiM+Mlb1jZ2jVhiHBzPa/IWarhUfPbydcb23VAuM3dKM/nq6wfycCc1snA3rWEifcbxsxNf+MnHtrdqtdisuEZeA8V1c0nBcMm42ygeTcyTKgZqudTjjWjdVyX1eCh07z7pPXxx3utyCsunURvm5jEJ9aB6f/15w1ArdGHRH9bb2P4PzQKELtmT01YMN5WVlaG7jbBi9zin9qYHrnw82YLVbcYm4BIzvxvd2xCXjZqN8MN9ntOcNI66bucmRZ/dalSin8x3tizbKO7RR/lBGgQ573me8O+ZkcNQK7ZPzrW6djxz/knG9L1ULjN2hjL76fEN5eSU0u3E2qF7nlL474msvSVz3qnar3YpLxCVgfBeXNByXtIGN8nxxQ7rfkxp1vpQ2d+N0kaq5T+qL/cUd7Is2yju0UZ4z4X04xOfGb9+uBEet0E5XQ7Mvsfouo599oVpg7C5mjA0LGsrLkYxxY/MYy2p/j3ytG/G1Nyau+7V2q92KS8QlYHwXlzQcl7SBjfJ8mzPa8tEar/d5xvVuq5ZKX4fuvUfFRnlaZzbKvw713sESg/gPg6NWaK+nMtr8NzVf83zGNT9VNTBWqzP66fGG8hIXvddDsxtng/oxjP4OnJR3Etfep91qt+IScQkY38UlDcclbWCjPN/HGX3rtRqvdzTjehdVS6XUF2C7OtgXbZR3ZKO87gkvTuZVL/hw1Aptsi80/wKr6xnX9EUSjNcbGf309Ybysj4jL9+Psazik2GpR1abuKs7dVfbZu1WuxWXiEvA+C4uCdP3tJmN8nwXQrMvpf0jeIprWKm7/w8rmk7qxEb5uowO+90AE/nN4KgV2u/HjHZf5xc7i0LeN3zPqRoYq2MZ/XRNQ3l5LyMvu1sYtNZ9B05K6lH0ldqtdisuEZeA8V1c0nBc0gY2yvM8Gpp9Ke0TmXPuFlVT6aHgxfCTpBMb5TkTXr9HGuILO78JjlqhG5aF/i/u+L3ma76Q0c+m5ZFAaKvY/2716ae/NpifUxnjxtoxllevR1YfaaCuqsbxm9qtdisuEZeA8V1c0nBc0hY2yvO8Gpp9Ke3BjOtdNef2VHVD7m1l1kmd2CjPeeP9Ez1+P55dXvXCTket0FYvZbT5z2u+5v7gUStouw0Z/fRQQ3l5MDOgHqfU+cZNnK/4dOLaJ7Vb7VZcIi4B47u4JEznuc82yvPU/Y6+XpYX6VrG9faolp5ST949pWg6p/Ub5Q9kdNgrid+NR6l8mvgdR63QZjlvnK77saecM9DWqRoYqwMZ/bSp8693ZuRlnOfyreyRr08auP5LwcaedisuEZeA8d343o64pC1slPcX70C+EZp7KW3OSx3jkyGLVU1PXwXH1UyK1m+U59zBUpXZtYkA21ErdMGVPm0+PsKzrMbrbcroZz+rFhi7Uxljw9KG8nI4Y9zYNsay2jbmRfve4G4c7VZcIi4B47vxvR1xSVvYKO8v56W039R0rZz9tr/KPNHbnkTZ7VU0ndP6jfJhJrx3QvU5io5aoQvWZrT5H2u8XvzG+pzJEVov5wmrHxrKSxw3rmfkZ0UL44cYHzRxR8yXietv1W61W3GJuASM7+KShuOStrBR3l/OO/requE68eiWWxnXeluVZPE06eRo/Ub51QEmvFUhfS5Q/IMctUIX7Mlo83V+K/l+xvW+VC3Q2uBrHHcsrMvIy+kxl9eVMS/aTwSbe9qtuERcAsZ343s74pK2sFHeX847+uZ7A2jO3B7Tu6ojW+pJgBOKpnNavVH+VEbHPVX+7PYi/RkctUL3ncxo90/XdK2ct2nHI4yWqRYYu5wnrJ5pKC85d7ocHGNZPd6CRXvqpUiLtFvtVlwiLgHju7gkTOexDDbKe8t5UuPyPD4/9slTGdeITzq8pjoGsiRRln8oms5JHQHYio3ynG+5PukzST+ujsc22XU9jaMTLA3VxwaNYqDN6V/xiY5HNXFohX5nBF9vMC85AfbzYyyrN8PoN/R6WZAYy29qt9ptx4hLAON79+OSLuwd2CifkfOkxucDfubyMPNF9N8y90HOFulJVTGUqpjptmLpnK2hxRvlOXew9Ave31LHY5vsbJQPbksY/dva4wLz+4zrXDFBQms82bHxM553uGCM5XU0jPeOjuWh/juAtNvJb7dtJC4BjO/dj0u6sHdgo3xGzpMaR8LMhnr88mdlmDnjPj6xGL/cjneMx7PHdxTpUJjZHL+d2U8uFekNsdC8XE6U7XJF0yn7e/S9sVo6QIfud5eLlzKNZ7KzUT64Qxn52j6PgPbTkPfCjjihrtK0oTV2dWz8PD7GsorB/c0wmg29XM+3sFy023a327YSlwDG9+7HJV3YO7BRPuNKaP5LpGNF2hxskNfhm0Q5b1A0nXI2pG/aGGs/ybmDJXboixk/Z9Adz2Rno3xwv2fkKz4lEV8UsSgRiMVvlJ8IMy8geLn8Oy5m/s2x47+uSUPrfB+6NX6+OcayWt+CfG22INZuJ4S4BDC+dz8u6cLegT2bENY21B/Ol/UQ49WFir1WRxJlvknRdMbB0OL95Zw7WF7tsRidezzLY+q78cnORvlgnhjj33q2XOgu0ZyhdRaGep6wajKtaemc1FSQuj1x/UParXbbIeISwPg+GXFJF/YObJTnvasjnphwfYg+GH8+HtfitIXRSu1jblc0rRRPMolPOMabOeKTUmcy+1P8uXfCzDFHz5Sf08iXTpczMvdw+bM/ZPzsD9rAWCZ/G+X5mnyEMU6U8THmd4v0lCYMrZbzhfBHDeUl50zSS2Msq0dC72McNo55PH9Xu9VuO0RcAhjfJyMu6cLegY3y/u/oi3Plslk/HzfmHgwzR/7lnG2+QxGP3L5E2e9WNK10tcZY9rlRZ3ZNRiYuzvr5xzIz7nEH2iznEcZ3yuAivhDmlyL9WaQbYebcuzvfKt8q//e1Iv0WZs7Jio8AfVJOjuuDR6ygSz5q0fz2dkZePh9TOcWFwtk+edvTUF4+TVz/Ze1WuxWXiEvA+C4uaTguaRMb5dUWhf53if/U4/dzvjT63vA1ci8nyv5TRUMTE94nc37nk5C3ub5I8dLRifEPxQRT6Xzo/xKepjaZvs2Ya7c0WDbx/ON49+m75RjZL29xAy/eJTvqlwJ+mbj+Vu1WuxWXAMZ3cUnDcUmb2CivlvOkxv4+n3E65J/KwGhsTZT7l4qGJia8zXN+Z0XmZOSRB9oo5+W1hxUTTJ2HMsaGkw3lZWHo/fhw1SOhoxJffnU1zO+M1Pi3xLtf45fodT8q93WY7kestVtxCWB8F5e0Jy5pExvlg5XL7LSuz2e8lfEZew1jI7UpUe5HFA2jnvDiv1fdGZ5zlmJ88cFKxUwHJ0YvgIDp80rIO/pgnIFf7iOh0+R4onye1261W3EJYHw3vnd8/O9iavtG/MXQ/+mDBX0+I9482m8v7VdNfKReSJT7cUXDqCe81LfUceA4F5xDSffkvLzWFzwwfY5kjA1PN5SXnDNJ96uyv0s9GbdOu9VuxSWA8d343mI2ypu3OiP/X2d+1tdh/nemM7x1iTL/VtEw6gmv1/EpGzMHyrWKmpbIeXntacUEUyd++Xu9z9jwZ4P56XcmaUzPqLa/+zVRPg9qt9qtuAQwvhvfW8xGefPeyMj/a5mf9ULGZ32hmY/M8kSZX1Y0jHrC67fJ/U3GZ/yiqGmJnJfXHlRMMHWeC+05IzjnTNKcR0KnReqdKUu0W+1WXAIY343vLWajvHnHMvL/aOZnxTb/W+h/lPFSTX0klibK/KqiYViPZgwQOQ0sPrqS8yINZyvSBjkvr31eMcHU2ZcxNuxsKC85Z5J6sd9d1xJltEi71W7FJYDx3fjeYjbKmxU3tvudK35xwM98L9R3hzqDWZQo72uKhmG9WuOE937GZ8XHH5YodsYovry235c6t4K7IWAa/Zgxjz3UUF4OZ+TlVVX2DzcSZbRAu9VuxSWA8d343mI2ypu1ISPvnw34mTlnnv9NUx9ZHFVV3tcVDcM6mtGht2V+Vjwb6Grwgg/abXNGG/WGZJg+8bG9fptVFxrKS86ZpDGtUm3/cDNRRtqtdisuAYzvxvdpltqI/3hKyyPnBs/NQ3zuTxmf+7jmOBJVZX1TsTDshHcrozM/MMBnvp7xebHBPqz4GZNPM9ro64oJps7WjLHho4byknMm6QVVdo9p3SjXbsUlgPHd+E4vNsrvdbpPW45fUA1zCkLOaQ3eNzIaNsqpzfqMjnx6iM89m/G5Xyt+xuRiRvtco5hg6hwKo7m7ZBg5Z5J+pMrukfriX7vVbsUlgPHd+D7NbJTf9WBGW/5hyM9eEvrfiBpPYHCUWv1slFObg2E033itC3lnVq1TBbVPdl1PX4y43NZk5OFXzQum0uXQ/+6Spl4MmXMm6WZV1jdA/ku71W5bTlwCGN8Z197BNG6Ub8toy/vm8fmH9JXWrANuKxaGcSqjEz8/5GfnnH1+RhXUPtnZKO/tzYw8HNK8YOrkbFadbCgvOWeSxrtVFqq2vgHyX9qtdtty4hLA+M649g6mcaM856W0z8zj83OOKTqhSTayDrBRzsByHjmJE96wj4U8EvLOP3fmYr2TnY3y3r4JvuEF7pezWbW3obxsycjL96rsPtN49Ip2233iEsD4zrj2DqZxo/zPPm35Rg3X6HekWtzAfVCzrJWjV6hFziMnx+d5jXczrhHPaFqmOmqb7GyUpy0M/b+8iZPWYs0Lps6xjPHp6YbykvPI5m5Vdp9pfJmndttt4hLA+M449w6mbaP8qYy2fLiG6+zVZxpno5xa5Dxy8sY8rxEf07qccZ33VUdtk52N8rRNYXQv7gC6Kz451W+z6nqD+cmZN9eqtvtM20a5dtt94hLA+M449w6mbaM856W0r9ZwnVUZ1zmnWdbKRjm1uJbRedfUcJ2XM64T75ZZrUpqmexslKd9lHH9PZoWTJ0NoZm7S3LknEl6VZVVupEorwXarXbbUuISwPjOOPcOpm2j/GRGe15V07W+D6M9C527Fobxf6HIBHg6o9NeqvF6OS8N/Ua1MGIXTFZAhfczxoZXGsrLGy1aHHdN6gaARdqtdisuAYzvxvcpZqM876W0F2q8Xs5Rx59pmrVYlCjfa4qGQeQ8cnKoxuutDXl3E29UNYzI6oz25xvH5r1UUQ/PKRYSwe3KEX326dDc3SX95JxJuk1zqPRHoryWTOjfq92KSxCXIC4xvpPDRnneS2nr3LiOdznnvDh0keZZy3jsaRfm7ceMQWJLzdc8mnHN86Hdj0jHvMU7e14r0pdFelJT6ozXgrsh2tjGm1yQ6r/dFIPMt8tAZxRHM63MGBsuNPi33srIzwrjSKVfE+X14AT2C+22++1WXCIuEZeIS4zv1vBNsVGe91LarTVfM+eItZ36zLwtT5TtZVMWgzSi2xkddnnN130i5N1V3oa3/8Zv9eJd8JuL9E6RvirSmYpye0Jz6owToT2PMAZtfKQLUv13csTAcfbm5ygWpDmbVU09FrkxIy9njCNJ3ybKbN0E9g3ttvvtVlwiLhGXiEuM79bwTZn2jfK48ft7aOYdfbM9mXHNn/WZeVuXKNtvTVvk2pHRWUd1ls9PmddeOcbyyVm4eIyjW3K/HHp2SsqjTW287gWp/jsZNoWZN8E38bLfnCesdjT0dx8O3bnDtI197XgiDy9MYB/RbrvdbsUl4hJxibjE+G4N36Rp3yjfkNk+RnG6wZmM6z6nz8zLC4m8Hzd9keu7jM7w+4iufSCzMx4dY/msLQfS2NninTzng8dhu+7tzHa3ZErKo01tvO4Fqf7bbbHu/9ajj9a9IH0sc2x4qYG/PZ5XnLNxdsg4kvR1mI73n2i33W+34hJxibhEXGJ8t4Zv0rRvlH+X2bdG4a2M6/6kz8zLpkTej5jGqHPyvTGi6+/KvH5Mr7WkzB4J3TlLivvFFzv8ltnm1k5pGY2zjY/6LFD9txseD+ljM0a5IP0mc2x4c8R//8I+C/EuBHxt6GtfhmbOmxw37bbb7VZcIi4Rl4hLjO/W8E2b5o3yTSF/D+rhEVz/gZD3pdMr+szQtiby/qXpjH7iY56nBxgk6u4QcWFwdoDrt+VsxtQLVVZpUq0Xg7xjA7S3GJwumMJyGmcbH/WCVP9tt0fDzFl4t8q++n7ofcdHnQvS/QOMDefKOWwU4osmTw6Ql1hWTxpHKn2ayMPLE9RntNtut1txibhEXCIuMb5bw4/DtG6UxyPM/hygPY+qPHLm/hthvEeudbnPvJzI+6emNVLiW6hfD/e+eCQ3xbf0PjXP6y8tG+65Ia4f0w9F2jLCYKCfqpeYXNSsWi0+qhy/6Dk7RHuLv/NqmPnmd1qMs42PekGq/7Y7cI3z0q6K8f2HES5I14f8O7Zmp0tlXut6yc/TRTpYpOtD5OVmGcjH9r3IOPIPqUdb35uA/qLddrvdikvEJeIScYnx3Rp+nKZto/yxci/r9hDtOZ5rHY8kqfOL6hcG6Eu7xtSPutxn9iXKc7epjbkT3dFyAv2rhhQ7bHwb7+Hys/tdOz6CFb+JvlbT9We/SCAOXJ+PeeH9uSbWSofLBeXtmtrbb2U/Wjfh5TbONj7qBan+217LewSgO2tekMZ2EB+hvlHT2BA/5/sykM21thyjfizn1DrnxjjXnhjzYqcNfW17aPf5qdrt9LVbcYm4RFwiLjG+T29c0ibTsFG+ppwjf6+pHcenJX4p+8l8b9pcMGC+bpZ/y+ehuRtGu9xnDiXKcbupjX5BXl3ppTFee/bA0ZSql4Nt0cRaaVTt7ZUJL7dxtvFRL0j1327aVPOC9OiIxoYTA+RhcwNz49UpHUf6lXFXX9yl3Xa/3YpLxCXiEnGJ8X1645I2mYaN8g0jbMsrasjfgTFee9L7zJFE2W0yfcFoVJ1ptVyxoI13YkGq/3bTi2H0Z4EyeXPl8yH9CC2YI9SLuARxiXFkWk3zyzyZ/D6TOr5qg2qF+j1R0dlOKxa08U4sSPVfC1Kma65cnmg3l1UR5gj1Ii5BXGIcmWI2ypnkPnM50b59EQ0jUHVO0weKBW28EwtS/deClOmaK+P5j1VnQd9URZgj1Iu4BHGJcWSK2ShnkvtMVfx/W7XCaByv6HAbFQvaeCcWpPqvBSnTN1emXiK+SDVhjlAv4hLEJcaRKfVJmLlxYG76UHOh431maWjfOxJgYsU7026F+998vFDRoI23fkGq/1qQMp1z5YlE21mvqjBHqBdxCeIS4wgwUX1mfZj/y42BTFVvTT6pWNDGO7Eg1X8tSJnOufKLRNt5SVVhjlAv4hLEJcYRYKL6zEvGZ2jOexWdbZ9iQRvvxIJU/7UgZTrnyn2JtrNHVWGOUC/iEsQlxhFgovrMnsT4vFfVQv1+ruhs6xQL2ngnFqT6rwUp0zlXuqsEc4R6EZcgLjGO6GswHX3mcGJ83qxqoV7LKjrajTBzftNc8eUBKwZISxUv2vhIF6T6rwUp0ztXPp1oOx67xhyhXsQliEuMI/oaTFaf+SkxPq9VvVCvrRUd7VjiZ+Obom8mOufsdKFIHxfpecWLNj7SBan+a0HK9M6VMbC/XfG5N1UX5gj1Ii5BXGIc0ddgovpMVZ5uh+rNfmAeDlV0trf6/E58K/BrFb93Jsy8iRe08WYWpPqvBSnTPVdeTLSflaoMc4R6EZcgLjGO6GswEX3moZDerAdqVrXIfiLj91aEe7/Feif4JgttvOkFqf5rQcp0z5VHgrMKMUeoF3EJ4hLjiL4Gk9xnNifG5sOqFuq1uqKjXc383Y/Kn/+tSE8pSrTxxhek+q8FKebK3Yn2s0+1abfmCPUiLkFcYhzR12Ai+sy+xNi8W/VCvV4Nw30jtbP82e+L9IBiRBsfy4JU/7UgxVy5MdF+vlZt2q05Qr2ISxCXGEf0NZiIPvN1YmzeqHph9J1tZ5/fufMShE+Cx7TQxse5INV/LUgxVy5JtJ+rqk27NUeoF3EJ4hLjiL4GE9Fn/kiMzUtUL9QndvbrFR1tVY/fufON2huKD218rAtS/deCFHPlHecTbWiV6tNuzRHqRVyCuMQ4oq+hz3S6z6xKjMvnVS/U65mKjnaxx8/vL9KN4NEOtPE2LEj1XwtSzJV3fJloQ1tVn3ZrjlAv4hLEJcYRfQ19ptN95iXjMjRjb0VH+7zi5xYX6asiXQle+IE23pYFqf5rQYq58o5tiTZ0SPVpt+YI9SIuQVxiHFFs6DOd7jOfJcbl7aoX6nWyoqNtmfMzDxbp5zDzjdvDigxtvDUL0rb339RkPu502YKUCZwrH0m0obOqT7sV46kXcYm4RFxiHAF9ptN95lxiXNa/oUYLi3S7oqMtn/Uz8RGV+G3aT8FbsdHG27Qg7UL/tSC1IDWONOtioh2tVI3arRhPvYhLxCXiEuMI6DOd7DMrE2PyRdUL9dpc0dFOz/r3t2YNKLsVF9p4qxakXei/FqQWpMaRdvQ5j2Rqt2I89SIuEZeIS4wjoM90s8/sSIzJn6peqNdHFR3tgyItLdKROf/9kuJCG2/VgrQL/deC1ILUODL+hUBMh1WjdivGUy/iEnGJuMQ4AvpMJ/vM4cSYvFn1Qr3OV3S0PUW6kOiE3pKNNt6eBWkX+q8FqQWpcaRZ8dHSWxV5ul6kBapSuxXjqRdxibhEXGIcAX2mU31mQRnLz83nrTL2B2qSOuPoZvl//6j4t5OKDW28FQtS/XfyWJAaR+pyPJHnDapTuzVHqBdxCeIS4wjoM53qM+sTf8MJ1Qv12p7obH+GmW/Q9ib+fY2iQxsf+4JU/7UgxVyZsjORp49Vp3ZrjlAv4hLEJcYR0Gc61Wc+SeRxp+qFelWdcRQfSXm0/PdVic74oaJDGx/7glT/tSDFXJmyPNx9IdHs9Lvq1G7NEepFXIK4xDgC+kyn+szvFfm7Xcb8QI2uhP5nMX0Xqs85Xar40MbHuiDVfy1IMVf2ciLRntarUu3WHKFexCWIS4wjoM90os9sSIzFx1Ut1OvJkPcigI2JTvmmIkQbH9uCVP+1IMU40s+2RJ4OqVbt1hyhXsQliEuMI6DPdKLPHErkbZvqhXq9XdHRvkv87KWKn72gCNHGx7Yg1X8tSDGO9BMXAH+G6hcXLVa12q05Qr2ISxCXGEdAn2l1n1kS7r50dHaKLyBdoHqhXt9UdLZdiZ/dnQiStitGtPGxLEj1XwtSjCM5Pkzk6VVVq92aI9SLuARxiXEE9JlW95lXg3cOQCPiXWa3KjrbE4mfXxaqv8U6nRF0P6C40cZrXZDqvxakGEdyrUm0qVOqV7s1R6gXcQniEuOIvoY+0+o+cyoxDq9RvVCvqpcBXOnzOx8nOuiWxM8/Ug4yzk1CG693Qar/Tq5NFqTGkRH4IZGnp1SxdmuOUC/iEsQlxhF9DX2mlX3mqUReflC1UL8DQwQ8DxfpdsXvnQ/VZyMdC+5YQxsfxYJU/51cWy1IjSMjkLoj8Igq1m7NEepFXIK4xDiir6HPtLLPHEmMwS+qWqjfL2G4N+amvl3bP+fntpX//RlFjTZe+4JU/51c+4MNTePIaJyryE9cBDyimrVbc4R6EZcgLjGO6GvoM63qM7027IGaLUt0+hUZv7uySNcTv/9a+TPxzoMbRfpKUaON174g1X8n29lE/cRHBL3V3DgyHzsS+flUVWu35gj1Ii5BXGIc0dfQZ1rVZ1Kb9S+rWqhfVSA8yKMiuxIddm7wtEJRo43XviDVfyfXwT718rEiMo7MQ9zQuFCRh/iCo1WqW7s1R4hLxCWIS4wj+hr6TCv6zKpQ/RLSC8GXlDASn1d0uIMDfsbf+gwYGxQz2vhIFqT672RYWqQnw8z5cjEIO5MRiP1V/tw7RdoYZh7xi5+zUHGaKzO9bLNDuzVHqBdxCeIS44i+hj7T6j7zSeJ6O1QrjMZvFR3u+QE/48EiXU503u2KGG28r/io1s056Vn9d2pczVyA5qTnFKe5cgBVj9HH8w8fVeXarTlCXCIuEZeIS4wjoM+Mtc+sDtVnk59RpdB+cdCI5zHdKNPxMHMnAmjj/jagnX1tQyLYP6aqMEeoF38bGEeAsfaZY8ETHwAA0BgBOAAAtMv6RIx+XNEAAMBoPBJm7oiZG4SfC86WBQCApi0oY/G58fnNMnYHAABGZHeovmNlr6IBAIBG7UvE5rsVDQAAjFa8a+VURTB+q0iPKR4AAGhEjL2rXuB5StEAAEAz1oSZxznnBuWnw8xGOgAAMDox5j4Tqo9cWa14AACgOW+G6sc831M0AAAwUgcTsfjrigYAAJp3LBGgb1A0AAAwEhsSMfgxRQMAAOOxvEgXKoL0K0VapXgAAKBWMca+WhF/x5h8meIBAIDxieeVXwvVLxFarHgAAKAWMbb+pSLujrH4Y4oHAADG74VQ/fjnUUUDAAC1+DoRc7+gaAAAoD12JgL3DxUNAADMyweJWPsVRQMAAO2zOxHA71U0AAAwlL2JGPsdRQMAAO21LxHIv61oAABgILuCG1EAAKCzYuB+syLtUjQAAJBldyKm3qNo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DoloVF+qxIf1Wka0XapogAgAmyrYxxqmKfz8rYCAAAgCnyQJH+llgoXijSo4oIAJhAj5axTlUM9FMZIwEAADAFHinSr4kF4g9FWq6IAIAJFmOdk4lY6NcyVgIAAGCCPV6kK4mF4bHgkWMAYDosLGOfqpjoShkzAQAAMIHWhPQm+deKBwCYQkdDerN8teIBAACYLCuLdDmxEDyheACAKXY8ESNdLmMoAAAAJsDSIp0N6ZdWLVZEAMAUi7HQj4lY6WwZSwEAANBxJ0L6ZVUrFA8AwN9joovB03cAAAATaV9iwXe9SI8pHgCAf4jvc7mWiJ32KR4AAIBuWpdY6MW0TfEAANxnW4/4aZ3iAQAA6JZ4lualxCLvkOIBAEg6lIihYmy1TPEAAAB0x2chfS65F1IBAKQtLWMmNxwAAAB02PrgkWEAgFHFU+sVDwAAQLstKNK54A4oAID5Sj2hd66MuQAAAGipXYkF3R9FWqF4AACyrShjqKrYapfiYZL9+yL92/L/Avo1AHTN8h6LubcVD4B1CDCwt0P6JoTliodJ9E9FulGk/1mk/1H+b0C/BoAueS+xkLsYPB4MYB0CDGNBGUtVxVgHFA+TOIn9Nqeh/2YyA/0aADrkgSLdTCzitiseAOsQYGjbEzHWzTIGg87734r0Zpj5preqsf+P8t/dfQP6NQC0Xepu8nOKBsA6BJi3s4n+/Z6ioev+jyL9kmjgc1P8ubWKDPRrAGippUW6npjzXlY8ANYhwLyl7iq/XsZi0DnLivRRkf4lcxK7k/6l/L1lihD0awBomV2Jue5ScPcigHUIUIcFZWxV1a93Kx66ZmuR/r8BJ7C56XL5OYB+DQBtkVq0va1oAKxDgNr0ujkBOuGRIv2XzInqf2b+3H8pPxfQrwFgnF5MzGvxnFyPAQNYhwD1WRrS7yLYqHhos39dpP+7RwOenW6FmcP3/22R/lP5v/v9zo3y8/+1ogb9GmCCvRLmd8dcTnqpTx6u1Xy9HRNUP98k/saPNV1opZsjHk9vDpCXRSPMxwnrEOsQmFCfTMm4xwT5D0U6lzmB/1Ckx+b8fvzf/zXz9//f8nqAfg0widYV6UgZ/P9Z4ybK7TDzUrP42U/3ycPnRToZ5r9hfqW83rMTUjcry3Ks+luf1HShlb4s0vEwc+xGnRvTf5bj9BcD5GVhkb4qf+96jWP7mSK9Yx1iHQIT6ske49+Dioc2+d/LhVTOBPTfi7SzSP8q8Vn/qvz3/57xWf+rSP9PkVaoAtCvASZcHBdfLdLFITdRjoWZ40IWDnn9ZeVY/vsA1zxbpE0TWBepczJPaabQCfGO7ufDzBMgt4cYTy+V48CjNeVnTZH2heG+lPy2SFvKv8k6xDoEJt3p4P0wtFicdP7PEU06K8qf/181TI6Afg0wKZb2WCSk7uZeX+P1Xwt5RxDsLtKCKVukvaV5QudsCoNtTH8QRrcpHTfe/wj5d5BvsQ6xDoEp81ZwswItNehjTM8NeZ3/UP5+znX+a7j/cStAvwaYNFszx9DrIxhDP+pzzfNFenyCy35N8NgvTJrc40/eayAvH2TmZa91iHUITKGVPfrsasXDOPybMNiLMeIZafN9McagL/D4T2U+Af0aYBJtyFzkv17zdVf3mSviGcBLJrzs9yT+9u81S+isqxnj6emG8rIzIy8xv4utQ6xDYEqdDNPxBSId8B+L9N8yF2bfFOnf1Xz9f1d+bs71/1uZX0C/Bpg0L2aMmb+Feo8+iUe+nO2xefHKlJT9L6GZLyWA5tzMGFM3N5SXgxl5+cg6xDoEpljqGEDHr9CYfyrSf86cQOJbxLeOOD9bQ/7byv9zmX9AvwaYFG9mjJXv1ni9eOfiDyF91Mq0PJre63HflZoldNLyjPE0vmSzqXcuHM/Iz/qOl7l1CDCqeOwhxcOo/fuQ9/btfwkz32wvayhfy8rr/UtG3v65SM+oStCvASbE0Yxx8umarhXvJP8+TO9RK7O9kiiHnzVJ6KzNGePp4YbyEjfj+x1BciN0+0XJ1iFAHVJP+L2iaBi1eBZXv8ehYgNdO6b8re3RQWY/JuVMMdCvASbBwtB/I+XPmq71QGI8jhs1O6ew7L9OlPd+zRI660DovzG6vaG8rA/t2bS3DrEOgTbbP6FjJB3xH0P6m9T/K4z/G+0FZT7+OZFPZ4mBfg20z2eJ/v2xounphdDMRko8TuVSmO6jVubOS9cT5e3OQuiunzLG1KaOVno/Iy+vWodYhwB/f3Iy9dQNNGLuGWJHQvvO5vqnMl9z8wno10D72Cgfzgeh/0bKjnleIx5FULUpPG1HrViQwWSLR0vd7jOenm4wP2cyxvdV1iHWIcDfv9C6kRgnn1I8NDVJxG9Uu/C25ztvz/7n4EUboF8DbWWjfDjnQv+NlPm8yOi94KiVKm8nyvprTRI6a0vGeHqwobyszMjLBesQ6xDgH1JH4u1SNDQlPlbalbO4/k3wGCzo10Cb2Sgf3EOh/0bK2SE/+8EinQyOWhl0MfamooHOOpQxpj7fUF5eycjLR9Yh1iHAP7wR3MQAAMCEsFE+uJyNlA+H+NwNRboSHLXSS+p8co/3Qndd7DOexhcnN3Ve9pGM8X2zKgP4h7XBsXgAAEwIG+WDS93VPDttHODzFoaZjXVHrfT2WKKsb4bxv3QOGM7qjPH0eEN56fWy4Nmb9gtVG8A9Y+fNxJjpaUgAADrFRvngi4E6N1LiJlHVi+MctXK/bYny/lbRQGe9EfpvlL/eUF7WZ+Tle1UGcJ9vEmPmNkUDAECX2CgfzLrQfyPlu8zPihtEVXfgOGplsLZ6UNFAZx3LGFPXNJSX9zLysluVAdznQGLM/EzRAADQJTbKB5OzkbKrz2fEF3ZW3XnjqJXefgjOC4ZJEp/QudVnPP21wfycyhjf16o2gPtsSYyZPyoaAAC6xEb5YH4J/TdSnujx+/Hs8qoXdjpqpb/U+ZerFA100oaM8fRQQ3l5MCMvV1UZQKWHQvo9MtAq8TG1eGdSfIT35zBzpmb81v5ykV4b8jMXlJ/5Xfl5seFfKNLbihv0a6BzbJTneyD030i5kvjdeJTKp4nfcdRKf6kX/t2Y8L875wmGOpJHoxmHAxlts6knRnZm5OWwKrMOAZJuJMbO1YqGcYqTzIZycftrxmS/acDPj3dInevxeQdUAejXQKfYKM/3UsYY/EXF760tF/2OWhle6pHe7yb87/5bGP0m+e0iPaeJMQanMtrm0obycjijr0zjS+msQ4Bc3wZH5NEiMbiNdyn9MWBgfH6Aa8TGfbPP590qJ1NAvwa6wUZ5vmE2Ut4JM5s9jlqZn31h+u6EXpJoO3WnlzUvxiDnCZ0fGspLjHOvZ+RnhXWIdQiQdCjRj/crGpq2oAyi4yTyfZEOhpk7nuLE82ro/Q3tXyHvDpLtA0yOHh0G/RroDhvl+a6G/I2UeG72jyF917lxdTCpLykmeZN3Sxj9JvkHmhZjkvOEzt6G8rIuIy+nrUOsQ4CedgTHVtEi8XGohYl/iwu2Kz0mng/7fPbGASaxy6oC9GugU2yU53kqY7w8NWsD4M/gqJU6pV6i+uIE/80fh9Fukp/QrBijnCd0nmkoLznvAjhoHWIdAvT0Yp/4GFplT4/J52yP33sy3H0M7Vz5v6N41uYn4f7HQbcoavr4LDTzUqqm0xf6NTBh47KN8vwx906KY2ivzZ/HFePQUo/nL53gv/n8COOWMxNedrTflT5t9HqDeTmV0WeeV2XWIUBPyxNjwk1FQxs90mfirwqU4zfFl8p//ynxM48WaVeYeSzOOZvksFGuXwPdGJdtlN/rZMh7KWKvf39LMQ5l2RQuvFaG+ze2XwszL75bNORn7iw/K25QrtKsGKMnOxbnOyfbOgTIk7qxYYWioY163ZWyseLnvwt3X8ixXPFRExvl+jXQjXHZRvldcTFfx0sV/7BQGMoLifL8ZYL/5m2h3iMf1oe7Zw4/q0kxZrs6FucfV2XWIUCWnxNjwguKhjb6pMdEti8RvFwr0mpFR41slOvXQDfGZRvld+W8VPFYkS5m/JxyHVzqpX+T/HKoO0f4fFXDZ8U7NP8oP2+H5kQLfN+xOP9NVWYdAgwUv8xNLyka2mhrj4ns6Kyfi+eD3blraptio2Y2yvVroBvjsg3duw5lzAOvFmlzyDuexePkg0mdhfvpBP/Nv4eZF8LO9wmEeNfmnS9wDmpKtMDCUM8TOk2mNarNOgTIkvoCba+ioY1Whv4vS1lcpAvlf/tckTECNsr1a6Ab47KN8rsuZ8wDD5c/+0PGz/6gSAfyRaIcJ/Xu6DXl37d/np8Tz1S+c+fuCc2Ilsj5QvGjhvKSc1b6JVVmHQJkezm0a78E5rXQiwu8D8v/P/7cMsUF+jUw8WyU97Ym9N9IuTjr5x8LeV+wblK02Y4mynDzhP69S8q/beU8P+fOkxDxRaBLNSNa4qMWjY9vZ+TF5q51CJAv9WXoUUVDWx0Ovb+5t3gD/RqYLjbKe8vZSPlkzu98EvI21xcp3iynEmW4TtEkvVWW0ZUiPaQ4aJHzfcbG+MLZhQ3l5duMsXqLKrMOAbKtS4wHZxQNbfVaRjDgmx7Qr4HpYaO8t5yNlLl3Nsdzpf/I+L3dijfL9UT5LVE0lV4sy+dmkZ5VHLTIQxnj4smG8hI342+F/u+UcBe0dQiQb0nofRwTtM7aPpPYjeCuE9CvgTaZ1Hc7dGEjPmcjJf571Z3huzLKIC4aVmriPS0I6Q0s7vd4ka6FyT7DvS5LJ2xM7cLxOq9k/B3vNJSXTRl5+Uk3sQ4BBpZ6YfMCRUNbFxs3WxCYAPo1kMdG+fjkbKSc7DE2nwvOv52v1Gbmn4rmPg8U6beyfA4ojqHblo3y0TmS8Xc83VBecs5K36+bWIcAA7sWPAlIx3zTYyJ7XvGAfg20io3y8cnZSOl1fMrGzLJYq5knpc66PKVo7hGfavipLJvjiiOLjfJmxQ3V633+hia/ADufUabP6CbWIcDAfg7eLUPHvNtjIntJ8YB+DbSKjfLxydlI6bfJ/U3GZ/yimSelvmw4pmjuceeFevFlWUsVRxYb5c16LuNvONxQXnLOSo9HhjgmwDoEGNzxxHiwUdHQtQVHTB8qHtCvgVaxUT4ej2b8DVczPmd1SJ/VODtt19QrbU2U11eK5h/2lmVyJTgLeBA2ypu1L+Nv2NlQXnLOSj+si1iHAEP5KjEebFU0tNWiHgu2HxUP6NdAq9goH49XQ30bKe9nfNbl4OzGKi8nyuuQovm7O18kxDOCHRMxGBvlzfox429o6ouewxl5eVUXsQ4BhnIoMR68rGhos4uJhhsnuIWKB/RrYGqkNuI/nvJyORr6b6Rsy/ys5WHm7nMvjhvc3kRZHVQ04akwczyEJxJou6Wh/5M1FxrKS85Z6TGtUm3WIcBQ3hPn0jWb+gQFLygi0K+BqWGj/H5xI+VW6L+R8sAAn/l6xufFu4If1iTv8WkY7xENbbWySL+XZXFAM6HltmaMfx81lJecs9IvqDLrEGBoOxNjwaeKhjZ6MPS/o2mfYgL9GpgaNsrvtz7030g5PcTnns343K81yXt8EeZ3N/8kinfnngpeakp3HMoY+zY3lJecs9I/UmXWIcDQtifGgs8VDW30XUZg8J1iYoQm9azdL/RrYMLG5WneKD+YMa4Oc/THusw5ZZ1m+Q+ps4S3THGZnAh3v6xZqonQAZf7jHnxeI5FDeUl56z0zarMOgQY2pbgRex0xK5w79unU9/8xkeNFyguRsRGuX4NdGNcnuaN8lMZ4/7zQ352ztnnZzTLvuW1cUrL486XOFdCcy8+hPlYkzHmnWwoLzlnpceY2Zna1iHA8DYmxoKjioY2eTLcPWvzl3Ly7/W27+cUGSNio1y/BroxLk/rRvmDGWP+fBb9j4S8889f1zT/7kRw5u0dL4e7Z9k/o2nQEW9mjHd7G8rLloy8fK/KrEOAeXkhMQ6cUDS0xZIinS8b5h/h7hu8X+sxke1WbIyIjXL9GujGuDytG+XbMsb84/O8xrsZ14h35i3TPMO3ifJZP2XlEDeZ7mxKbdcs6JBjGePd0w3lJeesdPGydQgwP6l3/XyjaGjjAnjTrP/+eI+JzCMRNNEebZTr10B7x+Vp3Sg/nDHmvzHPa8TH/y9nXOd9zfPv53BXlc2aKSqDh8PdIw0OaBJ0SHzypt8TNNcbzE/OuLtWtVmHAPOyKjEOXFA0tMHmcO+5YXP9mWjANxQdDQRWNsr1a6C94/K0bpRfyxjz69ikfTnjOvEs3dVT3j5TZ95Oy0ssl5cLy/g3HzNc0TEbMsa5ww3lJees9KuqzDoEmLelxljaauWsxcWdc8PmOhLm9226l3KAfg10m43yu54O/TdSLtV4vZyXhk77Y6qpTZfFU/C3x/n4+/LvjXfWLzFc0THvZ4xxrzSUlzdCezbtrUOsQ2CSLUmMAX8oGsbtZNkY4wLj4SEChpyXSH1WTpJLFTfo10An2Si/a1/ov5FyqMbrrQ15Ty1tnOL2mbrDf9EU/O2flH/rlSI9ZKiig05njG+rGspLzlnp21SZdQgwb4sSY8A1RcM47Z7VGDf3+Lkne0xkR/pcY0fwGCjo10DX2Si/68fQfyNlS83XPJpxzfjStDbfZRfz9kyYeZHbl+U8VJebiTKZdK+Xf+fNsmwnxSjbCu2yMmNsa+q82njn862M/KzQf6xDgFrGKkcw0SrPhZkzLVPnhs11PQz+WMRjZSOPj149qMhBvwY6y0b5jOWzxtleaXnN130i5N1VvrsFZRTvEIp3wcdNkneK9FWRzlSU2xM1XnMaN8qfn/V3bu/o3zCOtkK7vJYxrn3WUF42ZuTljP5jHQLUpmoMuKlYGIWFff49PgJ1JfQ+N2yur3sEDM8kFpIXw2juqgL9Wr8GmmWjfMaO0H8jZVSPjP6Uee2VYyyfEyFvQ7/uFzVN20Z5fOHg7HPZ412w34WZL0rWdORvGFdboV1yntDZ0VBeDofunE/edP+xDgFGwUY5I/dskc7NWih9Eu4/FyyeXXgp9D83bK43e0xkX8352fjipB/Kf/tCtYB+DXSejfIZ32VsTPw+omsfyNwYOTrG8ol3N24o0gth5uV750Mzm02psphED8ya81Ppb2UdtNm42grt8VjmmPZSA3lZHfKeFjo0Zf3HOgQYJRvljNSKcO+dJbPvMImL2/hI1qvh7je9MW0a4POf7BM0xDMSF5QBz8/h7nlyXrAB+jXQfTbK8zd1RnW24q7M68f0WkvK7JFE/nY2sNCaxI3yeNTCjwO0g8MdmrObaiu0xzeZ7fjNEecj3v38t8y8HJmi/mMdAoyajXJGavsAQXNMB4a4xm8DfP61clID9Gug+6Z9ozw+8n16gPGy7s29uDFwdsA54ZUWlFvqRX2rGlhoTeJG+RcDtoE7xyAMemZ+vHszboLFTa+FE9ZWaIf9A7Thc2F0m6PxnOuTA+QlbhK38eWyo+g/1iHAqE3TE4GMwc4w2N0lwzgwwDVeUCWgXwMTY1o3yuMddfGutl/D4BuUHxXpqXleP24OvRzuPvo+aIqPqm8J47sDr+rleBcttIaye8g2EFM8335x5nUeDfduXsW2//AEtRXGa33Iv5N8dopHe8Snauo6g//pIh0M6RdK9ko3y7kvttlFLSnXUfQf6xBg1GyUM1LPZU4wx8Pwd4Y8FNIvS2r6HDnQr/VroDnTtFEeN1DiOd/9zoEeZFPl53Ij4emMa8dH++Mdjtdquv7sl7rF+eLzBsvyrYp8jOL6k77Q2lRD/X+Vea3TiThjUtoKzYt1+22YOZaqjrEsfs73YWbjPNfacgz+MTPuHSTFsfrEmOfDUfQf6xBg1By9wsgd6TPBfFjDNV7rswDboBpAvwYmzjRtlL8U6t1EGWSxP8prj2MB8nXF9bc0tNCalI3yJ8LMxmC8OzQ+3RDPIl5U/t8tZd/8I9RzJNDDY2wzTbUVmnd0RGPZiQHysLmBsfXqGMt4VP3HOgQYJRvlNOKNMHPX0o2ygV0u0pdh5lv0usS7Wn6cdY14ZmY8Z26F4gf9GphIXubJMKpeBLd8BNdJ3ZE4CWJ57Qm979iML7yLm+D9juiJx0w80uNzloZmX1A7jrYCxlrrEKAdbJQDANBJNsoZ1BMV7eX0iK41yRvlg4ob5r1ekBdf7tnrvPKfQ/UZ55PSVsBYC9AONsoBAOgkG+UMqurM3A9GdC0b5feKG+HxbsxbYfAX722t+Pk3JqitgLEWYPwWhPE9xQYAAPPySZjZjJybPlQ0JByvWPxsHNG1Ui8+XTTldfBomDnHuapsvkyUz9yF69nyv01KWwFjLcD4LQrpFyQDAABMjLixOvdu5vi/F47oeqmN8sWq4u9eKNKZivKJZ5q/HGbOJo/imcY43EmkAAAveklEQVQHZ/37pSKtmrC2AsZagPFbkojd/lA0AADAJNlQsfA5OcLrXU0stpaqintsDjPnjf+VkY4U6YEJbCtgrAUYv9QLxK8qGgAAYJK8V7Hw2TfC651LLLYeURWVHgszZ5h/G2buxo/HKF0PMy/yjGcbPz7BbQWMtQDjtzIRu11SNAAAwCT5uWLhs26E1/s2sdharyq0FdB/AFpnfSJ2+1bRAAAAk2JZxaLnRqh+IWR87HbFACl1lErqhZXPqw5tBfQf/QdonecTsdsJRQMAAEyKrRWLnmOJn/0wzBz70e+87AtF+jikN76PJX7vRdWhrYD+o/8ArfNiYhw6qmgAAIBJcahi0fNWn99ZWKTXKn7vTMg7PuVIYrG1WXVoK6D/6D9A62xJxG6HFQ0AADApLlYsep7I+L0Vs37+dpHeCdVHCFT5MrHY2qY6tBXQf/QfoHW2JWK3LxQNAAAwCVZXLHiuZv7uR+XP/1akpwa87meJxdbLqkRbAf1H/wFaZ2cidvtU0QAAAJPg1TDcI7R3FkvfF+mBIa57ILHY2q9KtBXQf/QfoHX2JGK3DxQNAAAwCb6uWPDs7PM7d15I90kY/vF/dyVpK6D/6D9Ad3yaiN12KhoAAKDr4sbL9YoFz6oev3Nng/uNeV47dc7ll6pFWwH9R/8BWif1fpmtigYAAOi6ZyoWOxd7/Hw8FuVGkTbWcO1NicXWMdWirYD+o/8ArXMsEbsZqwAAgM7bW7HY+bzi5xYX6asiXQn1vUju+cRi66Rq0VZA/9F/gNb5PhG7bVA0AABA152sWOxsmfMzDxbp5zBz9+PDNV57ZWKx9Ydq0VZA/wFonT8SsdtKRQMAAHTZwiLdrljsLJ/1M/G4gHhn409FemAE169abN1SNdoK6D8ArXMrEbt52TAAANBpmysWOqdn/ftb4e7mzu4R5eFmYsG1SPVoK6D/ALTGokTMdlPRAAAAXfdRxWLngyItLdKROf/90ojycCmx6Hpc9WgroP8AtMbjiZjtN0UDAAB03fmKxc6eIl1ILIQ2jiAPxxPXelH1aCug/wC0xsbEmHVc0QAAAF2WepHmnaNQql7WdHIE+fgqkY9tqkhbAf0HoDW2J8azrxQNAAAwiYudP8PMHUN7E/++puZ8fJC4znuqSFsB/QegNfYnxqsPFQ0AANBlhysWOvF4gEfLf1/V0GJoR+I6X6gibQX0H4DW+CIxXu1QNAAAQJddCf3Pxf2u4meuh5kX0NUldd7lN6pIWwH9B6A1TgTvVQAAACbMkxWLnFtFWjjn51Kb2G/WmJfViWtcU03aCug/AK3xZ3BUFAAAMGHerljkfJf42UsVP3uhxrwsKNLtxMJrgarSVkD/ARi7RYlY7bZ4DQAA6LJvKhY6uxI/uzuxMNpeY35+S1zjKVWlrYD+AzB2TyfGqMuKBqbTA2Hmkbj4lt+j5f+uw3NzBpnPWpxX0K/162myTBEwoeIj/7cqFjpP9OgLNyt+/nSf67w0wFh1NLH42qq6tBXQf/Qf6xDrEOuQsXspEasdVV0w2eIjI5uL9FaYeaNvvAvg2pyB4EaN15vPRNZ0XkG/1q+nwUNlnd1WFEyoDRWLnCt9fufjxOJoS+LnHwkzGz7bMvP0aeLz31Nd2groP/qPdYh1iHXI2O1PjE+fqTaYbAvLSeGrMHN+XNWZmV+3ZCJrOq+gX+vXk2xpGQDemFXWMIkOVIwrX/T5nYcT49H5UH0u5bEinRogTzsSi68jqktbAf1H/7EOsQ6xDhm7I4lYbYfqg+myuWIgeK0lE1nTeQX9Wr+eVK8X6feKsoZJ9EtFW8+5GzF1p+P+OT+3rfzvzwyQpw2Jz76ourQV0H/0H+sQ6xDrkLG7mBibnleFMF2eqRgI1rR0Iht1XkG/1q8nTTxv8Vwi6LNRziRalmjrKzJ+d2WRrid+/87COZ4pHu+G+mrAfC1KfG68m22hatNWQP/Rf6xDrEOsQ8ZmYah+wuCvMoYDpsjWMNi5cuOcyEadV9Cv9etJsbZIPxbpeJHeDzOPNNsoZxpUvYhpkMf2d/VY0M0ep1YMkbdLic9bp9q0FdB/9B/rEOsQ65CxeS6Rx0uqE6bP3LPlvmzxRDbqvIJ+rV9Pgj1F+qhIq2b9t0eCjXKmw+cV7fzggJ/xt9B782bDkHn7OvS+gxJtBfQf/cc6xDrEOqR5rwbvkgFKJ8Pg58qNayIbdV5Bv9avJ0Hq8cBrwUY5k++3MP+zJR8s0uXEgmn7PBePVZ9pYa6tgP6j/1iHWIdYh4zPV4mxaLcqhelSdQ7TypZOZE3kFfRr/XqSXQ02yiHXg+Wi6UaZ4uPDT87zMzcmFmEXFLe2AvqP/mMdYh1iHTI2qeNhXlR1MF3mLtjOj+AadU1kTeQV9Gv9WoAKjErqhZ4xLVM8AFiHWIdYhzRuaUi/cH2xqoPp8sGcgeCTFk9kTeQV9Gv9WoAKjNKZxGJsi6IBwDrEOsQ6pHFbErHZWdUGFmubWzyRNZFX0K/1awEqMEqHEouxDxQNANYh1iHWIY17PxGbHVJtMF0eDPc/VjKKx37rmMiayivo1/q1ABUYpZcSi7FTigYA6xDrEOuQxv2SiM22qjaY7oXa30Z0nTomsqbyCvq1fi1ABZrcSLBIB8A6xDrEOmQ8loX0+2MeUG0wXb6cMwgcqPiZ58PMW377pQdGPJE1lVfQr/VrASowaueCc8oBsA6xDrEOGbetwfnkQOn3OQPBCxU/82mRjlT87Ox0rUgbRjyRNZVX0K/1awEqMGofJcazzxUNANYh1iHWIY35PFG3H6oymC5r5gwCt4q0oMfPLw/3Px78Ufk5/cx3Imsyr6Bf69cCVGDUNiYWZVcUDQDWIdYh1iGNuZKIyV5UZTBd3pgzCHzX5+c3z/rZ00V6bIBrzXciazKvoF/r1wJUYNQWlgvzqoXZ04oHAOsQ6xDrkJF7OhGL3SpjNWCKHJ0zEOzu8bOPzBrUPh5iwJjvRNZkXkG/1q8FqMA4xuxe56QCgHWIdYh1SL0OJGKxr1UXTJf4WNGNOQPBM4mfXVWky2HmG7UdQ15vPhNZ03kF/Vq/FqACTdiRWJxdVDQAWIdYh1iHjNzFRCy2XXXBdJk7sdxI/NwTYea8ppierfF6n7U4r6Bf69cCVKAJS8PMOadVC7S1igcA6xDrEOuQkXkqpI9dWaq6YLrsC/0fK3m+SH8W6UKRHq554vysxXkF/Vq/FqACTTmWWKR9oGgAsA6xDrEOGZkPEzHYMVUF0+eHOQPBa3P+/c3yv/8YZt7wPF/zmciazivo15Pfr19KBEVNpZcEqECf8SjewbZA8QBgHWIdYh1SuwVlrNW2MgLGYHG4/zHfNbP+7ctw95vVRTVdc9iJbBx5Bf168vu1ANVGObRFfCnYtcRYsUXxAGAdYh1iHVK7zYnyuRa8sBWmztwB4Ur53+PbnM+G0bzhd9iJbBx5Bf168vu1ANVGObTJx4mx4ltFA4B1iHWIdUjtvkmUz8e6NFiMxW9NN4WZM7ju/LdTLZnIxpFX0K8nv18LUG2UQ5s80WO8eETxAGAdYh1iHVKbh3uUz5O6NEyf83MGgtOJAeKpFkxk48gr6Nf69SSzUQ7t9FPwUk8ArEOsQ6xDRu39RL3/TRXB9FmZGBD2hpnHe2f/ty/GPJGNK6+gX+vXAlSgadsS4+P1Ii1TPABYh1iHWIfM29IytqpqC9tUEUyfHXMGgviI0cby3+Y+AnSrSA+McSIbV15Bv9avBahA0xYU6VJi4faO4gHAOsQ6xDpk3nYnYq1LZSwGTJnDIf1N6YKKgWvvGCeyceUV9Gv9WoAKjMObicVbfNnYYsUDgHWIdYh1yNAWlzFVVaz1huqB6TR3UJj7Iof35vz7b6Geb9WGmcjGlVfQr/VrASowDguLdDmxgNujeACwDrEOsQ4Z2juJGOv3Ii1SPTB9nqgYEFbM+Zn49t/bc35mxxgmsnHmFfRr/VqACozLW4lF3J8VYyYAWIdYh1iH9Le8SH8kYqy3VA1Mp7fD/W94rvJ15s+NciIbZ15Bv9avBajAuMS7yi8mFnIHFQ8A1iHWIdYhAzuYiK1izOXJAZhSJ+YMCB8kfu7pisHjhcTP7ivS6hFMZOPMK+jX+rUAFRinbYnFXLzT7VHFA4B1iHWIdUi21eH+pwVSR/AAUyJ+Q3Yrc8CPfpzzs2cqfiY+vhQfXcl5DHiQiWzceQX9Wr+eZNeCjXLogh8SC7rvFQ0A1iHWIdYh2b5PxFQ/qhKYXhvmDAhxoljY4+fXhd5vAY6Tzakw8whTjkEmsnHnFfRr/XpSLU8EiQ8pGmidx0L67qftigcA6xDrEOuQvraH9FN6j6kWmF5z3+D8XcbvzL2T6UaY+eZ1cZG+DIOd1zXIRDbuvIJ+rV9PqncTgeIeRQOttD/RZ+NdbA8qHgCsQ6xDrEOSHgzpF3i+q0pguv08Z1DYlfE7jycGlJiuh8HO4xpkIht3XkG/1q8nSbzr5ZkifdyjPGN6v0hPBS+zgbb13zOJPvuN4gHAOsQ6xDok6ZvE9WJstVD1wPRaGu5/dHdt5u/urRhU4qNKmwbMw7NFujkrfdLivIJ+rV9PgufDzN0vfw2R4u+9rAihFR4vx9iqvuqxbwCsQ6xDrEPu93bi82+WsRXAvAaYK+WAdTLMfNMnr6BfyytAM14N6fM1n1U8AFiHWIfwD8+G9HteXlU8AAAA3fZFYsEXF/BeyAsAMBMTXUnETJ8rHgAAgO5bVKSfQvqszWWKCACYYktD+t0uP5WxFAAAABPggSJdTCwAvy/SYkUEAEyhGAOdTMRIF8sYCgAAgAmyski/JRaC3wR3SwEA02VhGQNVxUaXgyPqAAAAJtaqkN4s/7ZISxQRADAFlpSxT2qTfJUiAgAAmGzx7qjziYXhz8EjxgDAZIuxTur9LTFGWqmIAAAApsOKIv0Q0udxPqaIAIAJ9HiRfk3EQD+UMRIAAABTJJ7L+WmRblakP4q0TREBABMkxjZ/JmKfT4q0QBE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TK69RfqrIu1WNAATa1di7N+raAAAAIBpsz9Ub5S8pWgAJt5biTlgv6IBAAAApsWeUL1B8o6iAZj6uWCPogEAAAAm3SuhemPkA0UDMHU+SMwJrygaAAAAYFK9GKo3RI4oGoCpdSQxN7yoaAAAAIBJ83iRroX7N0J+LtJixQMwteIc8EvF/BDnjMcUDwAAADAplhfp13D/JsiVIq1UPP9/e3cAudXVPwD8SDJJZGYyGTPJvGYkmdckfjJJEkkySWRmZmYkSWZiMjPJyGQmE0mSzJhJZuYlSZJEZiYzMZPkJ/H/P2e/Z+9bv+75Ped5fvfe5z73fj4cr709v+fe+z3n3vM957n3XIDOW9HvE2b3E7f6fQgAAADAxDsXih+rnxIaAPrWJ/qK80IDAAAATLr3QvHEx2GhAWCWjxN9xvtCAwAAAEyquC75w/D0hMdloQGgwIJeuVLQb0wH65UDAAAAEyhOdlwLxZMdK4UHgIRV/b5idv9xtd+3AAAAAEyMA6H48fmDQgPAAAcTfch+oQEAAAAmxUuh+G7AG8HdgAAMtqDfZxQ9lfSS8AAAAACT4HwovhNwvdAAkGldoi+5IDQAAABA070Ziic2zgoNAEM6l+hTpoQGAAAAaLLr4ekJjUe98rLQADCklf0+ZHa/ck1oAAAAgKbaFYrv/DsmNACM6ItE3/KW0AAAAABNE1+8djs8PZHxsFdeEB4ARrSi35fM7l9uBS+IBgAAABpmd3A3OQDVOJboY3YJDQAAANAkN0Px2uQvCg0A8/RiKF6r/KbQAAAAAE2xMRTf6XdaaAAoyalEX7NJaAAAAIAmuBSKJy/WCA0AJVmd6Gt+FBoAAABg3FaF4omLK0IDQMmuJPqcVUIDAAAAjNPnoXjSYq/QAFCyvYk+53OhAQAAAMZlYa/8FZ6esJjulWeEB4CSLe6VBwX9zp/9PgkAAACgdjtC8Z19J4QGgIqcSPQ9O4QGAAAAGIfzoXiyYkpoAKjIVKLvOS80AABA23yZGACVUR6GmUd243IRN3rlXK983Ssf9MrGYLkIyLW0Vx4VnGN/tPR4t1d4XdqiOU2kPRW2iX/K9gH7cK/k7b3VwnqarriOpofYl0UV7seFjp1/vxfEIPZJy+S8cl4AAGjb5EMc8N2vYRKiaJD1Y6982CvPqwpI2p04h4619HjX9srpXvkhFK+PO0q50ytne2W15jSR1vXbROyv/iq5H7rc/+61A/bhq165GOY/Yf5Hf3v/bmE9nQwzdxrfKTlf+Ktf918PsS9xDe1vSs5xYnu51iv7O3b+HUvEY4+cV84LAABttaJX9vYHgeMYQMQB8MuqAZ7S9WVX1oSZScphryt/9iclXtCEWufZfn91e8Q+J97tGe/yHPWFhPEpj/gD1u9DbPN6r2zuUB3FO7o3hJlJ1kcj1NGv/fO3rLxgVa8cCqP90PFdr2ztH1MXrQ/tu7NezgsAAGQ7FYa7O+7dXnmxVxb0/z7+75L+4Gpv//sehrxHVw8IP/zXwsS5c/+x860r3g3D3UH+oubTerGfuTpkf7W+xO2/HfKWC9nXwfP1cZvDcBOJn4XqJqXj5OSfIX9Cc6vT7O+2ez+Rsy1swfHJeQEAgDm9mDlgiHdmvZT5nfEOvI8zBw/x7i3rOcLMmtpF58ipjsYj9w7ejZpOZ2zLbBNxou+Vkrd9dMA2b/bKv1TR33KXuzhcw758lrkvB1Xbf6Umk9vw3gc5LwAAMFDOoOHICN/7Wshbv/R7VQDJl4/t7Gg8LmRcO65oNp0yldlfvVPydleGuSfB4nrdi1XPf93NqKOrNe3L7ox9iftr8vJ/dibi9KWcV84LAABt90zmoGHUNZLjWqE5L2Q7rCrouNQazMs7Go8rGdeN9zSbTtmY0SZ+C+UufRKXWbie2FZ8Ae0e1fKU6Yx6quvu5CMZ+3JUlT1heSJOt+W8cl4AAGi71zMS+gfznHjYE/LWB12lOuiol0L6pYBdFK83OY+xe3lnt7yX0SY+LnF7cVLtUkgvtfKKKnnKspC3rEVd67ifz9if9artKTcSsZr090HIeQEAgDntzEjoz5awnVsZ2zmhOuioHc6JJ6wNzVm6geY4m9Eu1pa0rXgn+Q/BUivD2pJRR3W9dyHnB7f5Toq2VVuXApPzAgAAc/o6I5l/u4TtHMjYThzQLlQldNDJxDmxraPx2BeqWUOWybUwDJ70/KukbT3XK5dD8aTqblUxp08yzt26JlvXh+ZM2k+a7Yl4fS3nlfMCAECb5dz1sqKE7eTcIRrLJlVCB92s8NybRD+E6taQZTK9GeqZ9IzLqfwaLLUyqp8y6qmu9y58mrEve1VZoRUhveSQnFfOCwAArfR8RhJ/q6RtxUebH2Vs733VQscsTpwLdzsaj4UZ1wrLJXTPZxn9x1vz3EZcNuR+sNTKqJZknLt1Lpl0LdQzKdpWqZdSPiPnlfMCAEAbbc9I4o/WMOiyZiNdtilxLpzpaDxy1jg+q9l0zo1Q7ctdDwdLrczX1tCcJZOWh/omRdvqTGjXXdByXgAAYE6nQr2PhV7O2N5J1ULH7E+cC4c6Go+joZ41ZJkcL2S0iesjfne8y/RisNRKGU5k1NOGmvZlT6h3UrSNPkrE7UM5r5wXAADa6G6o90VD32cMGr5WLXTM6cS5sKWj8bgZLJfAk3ImPT8f4XvjOvd/BEutlOV2Rk5R15JJpzPazBZVNqfU0z2T+gJUOS8AAJC0JiOB/7bkbeZMgB1XNXRManJpeQdjkXPnsOUSuudMKPdO0DgZ9nmw1EqZVmbU0fma9iVOxt8P9U6Kdul6PInXYDkvAAAwp0Oh/pcM3c/YpkkKuiT1wq/pjsajqjuHmexzpMxJzzihW/SSR0utzM+7GefuOzXty/qMfflBlWWZLojdozB5L1OW8wIAAHP6MSOBL3PSYFHG9mJ5Q9XQIWsT58HFjsYjZw3ZjZpNp6zLaBPfZ35XnMwtmviz1Mr8ncuop1U17cvhjH3Zp8rmlSuukfPKeQEAoC2WhuK7WB8vv5e8zTczBgzxsfcFqocO2R6sW/qPeO7fC5ZL4Ek5k56DXi4YX9j5bbDUSpXn7sMBdfRLjftzJaPNrFZtWb5JxG+rnFfOCwAAbbE9I4H/quRtfhS81AhmO5g4Fw50MBZrM64RFzSZzrmc0S5enePv49rlRS/stNRKeaYy6uhETfvyfMa+3FVl2Q4kYnhQzivnBQCAtvgqI4Ev+26hWxnbXKdq6JiTiXNhWwdjMY41ZGm25zLaxB+Jv41LqRxP/I2lVsr1SUY9balpX3Zn7MspVZatDU89yXkBAIA5/TEgeY+PqC4tcXubMwYM/1EtdNCFxPmwvoOxuBSas8YxzZBzJ2jRhF1cVqNoospSK9UYtNRJzCmW1LQvOe852KHKsqVejDpJT/fIeQEAgKTVGQn8jyVuL66/eCNjm+tVDR2UWpN7UcfiEO/uHbSG7C+aS+eMMum5P9GWLLVSjZy7/i/VtC8x37ifsT/Pqrahrs1FMfxTzivnBQCANjiQkcCXufbkpxnbO6la6KA4oC6a0JvuYCy2huascUxz3A35k54rwsyEV+quc0utVCPnrv+61rNel7EvV1XZ0Ir6qUdyXjkvAAC0wcWMJH5tSdvam7Gt+Hj8UtVCBy1LnBN3OhiLL0Nz1jimGdZktIkr/c/u7JW/gqVWxiHnrv/Xa9qXwxn7ckSVDe1OIpbL5LxyXgAAmGRxjdBByxuU9Thtzl088W7Bl1VLq+VMgE5iKeNFZhsS332+g+3kdhi8huwip1On5PQhX4S5J2r/JYyVG7T+8/0a9+VKRpvZoMqG9m0illNyXjkvAABMspzlDU7NcxtxEPBDxnbi4Po1VdJ6JsrTtlR0Dk6alzPifdGp1Dk5d4IOmgR7Xxgr9dqEXbcfhpklrxjO6UQ8N8t55bwAADDJTmQk8zvnMWA+3h+IDtrGz2FmPVnaz0R52s5gLe4o53H1fU6lTsm5EzSnxLtFvbixOh9O2HX7vCorNXfcOaH7LecFAAD+9ntGQh/vwFsfipc5iHdiPdMrr/bKxl7ZFWYmDG+HvEFqvKPmHdXQKSbK01KTTB93rI2cyYj3aqdSp+TcCXous+85JpyVybmTtknlPVU2kkNhMn/AlPMCAABJr45xcHq9PxhZrBo6x0R52vHEd+/qUPuIExEPMiYb6JacO0HjkwhbQt7yLK8IaekWhnLu+q+zrFJtI9mViOdxOa+cFwAAJlWdj0jHwXN81DTeGbtG6DvNRHnaycR3b+tQ+3ijplgzWe5ktIsX+5+9lPHZS0JaupwfKY7WtC85a6X/qspGti0R05NyXjkvAABMqpxHpPeHmYnNs71yuVf+CjN3e06H/9059rD/3/d65bde+TbMvOjpi155K8w8wrpQuGGg1JIjmzoUg48yrkvbNZVOWZXRJm4/9vlXQt5k1mahLdXRBsX8g4x9+UqVjWxzIqan5bxyXgAAmESLwuBHpP8UJqjV+cS5uKFDMfg5DL5Tb5mm0ik5k55fzPqbL0Le5Poi4S3NzQHxjhOMdU0gfpdR/1tV2cjeDJP1clQ5LwAAMKecF6OdEiaoVWpyZ11Hjn9pGDyZ8ZNm4rwoKFtm/c2zYWbia9Df7RPeUryQEeuLNe1LnIx/GAb/4LZUtY1sXSKu38l5AQCASZSzTvROYYJa/ZI4F5/vyPFvz7gufTSmfVsS2rWm/pIJaRM5k57x34vuDM9Zk/h+ryx36Zm3PSFvWYs6bM7YFz+4zc+yRFzvyHkBAIBJlPNiNJMHUK/UHbCLO3L8JzKuS6+Pad9MlI9HzqRn6k7lBb1yI1irug6nM+K8tqZ9yVkr/SNVVsn18K6cFwAAmDQ5L0a7KkxQu3uJ87Er6ygPmsy4N8Z9M1E+HjmTnnMtn7IpMx6rXX5GFn+QuD8gvn/VuD83Q3N/cGuLRQ28Rst5AQCAkeS8GO2IMEHtHiTOxwUdOPacyYxxriFronw8ciY9B01yf5vxHZddfkb2RoPO3Zy10h905JpapYUhvZSRnBcAAJgoOS9G2yBMULvpxPnYBe+GZq8ha6K8fi9nHEfOUg8rw+CXxFqjeHSHMmK7u6Z9yVkr3Usby1EU22k5LwAAMEkWZkwYxBejudsK6tflifJzodlryJoor9/eUN6k56cZ3xWX/lnsMjS0HzNi+0JN+3IqY1/2qrJSTMJEuZwXAACY05aMQeR5YYKxeBi6OVG+YI5jt4Zsd53N6K92ZH7XsjBz97mXPJYr/uAyaCLyVo3XkfsZdbxCtZViEibK5bwAAMCcjmcMGt4RJhiL1DnZdlMZ16VPNI9OyfnxJJbnhvjOdzK+L070vSj82bZlxPRoTfuSs1b6LVVWaX/1SM4LAABMktsZg4ZVwgRj0dWJ8sMZ16UpzaNT1me0iVGeMrie8b1nhD/biYx4bqlpX3LWSj+qyirtr5o2US7nBQAAklZlDBh+ESYq9mVo11rP/5SvS4hNV5deuTwgtg+CNWS75kjGOXdkhO9dl3k+r1MFWe4MiGOcOF1U077krJW+RZWVpulLr8h5AQCAOb2XMWg4IUxUzER5Whdf5rksuMOXp13JaBcbRvzunLXPr6mCgXImIi/WtC85a6XHHyIXqrbSNH2iXM4LAADM6dvgbivGz0R5WhcnyrdnxHav06ZTns9oE3HSc9SnDF4KeeufW7t4bjkTkQdr2petGfvygyorVdMnyuW8AABA0sKMiYF4N9YzQkXFTJSnPUh8d5uXHTmZEdsVTptO2ZHRJs7PcxsfZ2zjbq8sVR1J5zJiuLamfclZK32fKis1pyyK8X05LwAAMAk2ZwwiLwkTNTBRnnYv8d2LWtwefh8Q1+tOmc45lXG+vTvPbcSlOu5kbOdT1VEo/ng3aCKyzknTnLpcrdpKsygR43tyXgAAYBIczRg0HBAmamCiPO3PxHcvbmlbeDUjrkedMp1zL6NdrCphO7sythPvOl2pSp4ylRG7UzXtS85a6XdVWamWNDzOcl4AAGBOtzIGDa8LE4zVL4lz8/mWHu8HGdelTZpFp6zNaBO/lri9nJeGfqtanvJpRtz21LQv74bmTNp3ReolzHfkvAAAQNOtzBgw3Bem2hW9xPANYem07xLn57qWHu+gl63Fu3kXahadciijvzpR4vZWh7wnRvxg86SroTnvFshZK32HKivVukScv5PzIudlnuITK8uFAQCo0tvB3VY54pqrr/fjFV8w+FqLBg11HxujOZ84P99s4bHmvGztJ02ic37M6K+2lrzNsxnbvBma/VLdOq/xyzPidatB15FYnpV/lOrNUM1LduW8cl45b3fF63l80jAu4fS1cAAAVboQmvOIdBPEl1DFuwi39Mr+XvmmV66FmbtXH4/JqxM4aGjKsTGaM6E7d7NuDPXeOUzzLSu4VhWVZSVvN2et/Fj26b/+ljMR+WVN8diUsS/X5B+lS70s87ScV84r52UEu8OTyw+aKAcAxj7x8O+OxCNnAFXXC6nKHjQ06dgYzclEnW1r4bHmvNR1jybRKW9ltIl7FW37p8xtj/Nx8KZc43Pu+n+rppicCpNz93Cb+uhtiX0/KeeV88p5GUL80e1GQb2ZKAcAKpPzsrxYFnckHvHOk6kw89hwnIS7OcaBddmDhiYdG6M5nqizXS07zjiZ8SDjurRdk+iU7zPaxO8VbfuTzL7ybMf7r1cy41THuRvXos6ZFG3Kkylt6qN3Jfb9uJxXzivnJUOs+5/nOEdNlAMAlYgvQ/ktc9CwuqMxeikRj90TOGho0rExmvcTdXa4Zcd5LPO6tFOT6IzcCdgHFW3/w8ztx/J2h/uvbzNj9F7Fxx7Xsv05c19ON7TNT3IfnXrp7jiXJ5LzynnlvM33r5B+cb2JcgCg8kHkuSEG/nHwu6CDcUq9lGxFCwYN4zw2RrMztH+t7v1DXpdov/iEwdUh2kXZEx9xgu36ENtvyrJAdV/jPxoiPjf6ca3C871ycYh9iS/7bOLL/Ca5jz4RmvXjppxXzivnbbaXw8wa8g/75+qnYe6nyEyUAwClWdyfRBh20P9//b/Z2yvPdSheRS8Cu13TtqseNIzz2BjNltDOR4eX9a9Ll0e4Ll3sx2WJ5tE6z/bKO+HJF3jllqO9smae249tKi4hcWOE7cdyqVe2jrFt1nWNXx/y7yR/vPwaZu7UX1XSfqztlSO9cn+EfZkOM0+yxJgtkn/M2+lEnDfLeeW8cl5m+Xe/n/+woL+8FEyUAwAVOdVP+nPW68wp8fHVuBbrupbHrWipi69aMmgY57Exmg2J8/H8hB7PByNOYKTKn/1YvK+pTKy1/b7l15LaRJwA/U+/D1ybse04wRd/fLlXYrv854Vx52u+xlZ5jY/fHR+Pf1BSfOL3/NCfKMm1ul+vP/brucz6ivUfXwZ4rKP5x3ylfjiZkvPKeeW8zBJvlkg9wbE7mCgHACryfxWVPS2P25mCY97akkHDOI+N0QcTRefhnQk9nrMVXZfOaioTa3uF/dX2MW778Yn7NvRfVZ27F4bYhy011NfdjuYf83UnEc9lcl45r5yXIWwOJsoBABrlrzEO9KoeNIzz2BhNvOOm6A65aaEBXOPVX0MU9VOPVKk2J+dlSBuDiXIAgMZ4tSAxu1rj9qscNIz72BhdakmIRUIDuMarvzFbEpp3dz5yXtfDyWSiHACgQYrWM/ysJYOGcR8bo7uQGDSsFxrANV79jdn6MP9ldZDzynmJTJQDADTI+YLEbFNLBg3jPjZG93UYbf1lQP+F+htH7mJiS5uT8zIKE+UAAA0R14J+OCspi/+9sAWDhiYcG6M7lBg0HBAawDVe/Y3ZgUQfdVDVanNyXoZkohwAoCGmCpKyizXvQ1WDhiYcG+W2C4MGwDVe/TXBqUQftUXVanNyXoZkohwAoCEOFyRlh1oyaGjCsTG6tYlBg4Ef4Bqv/sbtp0QftVrVanNyXoZkohwAoCH+U5CUrWvJoKEJx8bo4mPEjwrqcFpoANd49Tdm0wX7/6jfd6HNyXkZholyAIAGWFqQkD1IDPKW9MqzQ5QlYx40NOXYmJ/biYHDcqEB/ZdrvPobU/29kOibbqlabU7OywhMlAMANMC2goTsXOKzn4fiu6eKBonHemXDmAcNTTk25ud0sAYs4Bqv/ppVf1sS+3BK1Wpzcl5GYKIcAKABThQkZO8P+JuFvfJ2wd9d65X1I+5HFYOGphwb87MvMXCw7ibov1zj1d+46u9Qom/ap2q1OTkvIzBRDgDQAEXLWrya8XfPhifX49wf5rcmZxWDhqYcG/OzKTFwOCM0oP9yjVd/Y6q/M4m+aZOq1ebkvIzARDkAwJitLEjG7mb+7dH+53/rlTUl7EvZg4YmHRvzszgxcLgrNKD/co1Xf2PyZ6JvWqx6tTk5LyMwUQ4AMGZ7w2hra+7uf/aHXnmupH0pe9DQpGNj/m4mBg8rhAb0X67x6q9mKxJ90k1Vq83JeRmRiXIAgDEremx494C/+edlQV+Ech/NLHvQ0KRjY/5OJgYP24QG9F+u8eqvZtuDCS1tTs5LuUyUAwCMUUyK74fh7tD9586Td2sadL7RkmNj/nYkBg8nhAb0X67x6q9mXyb6pJ2qV5uT8zIiE+UAAGP0ekEidnuOz3/UKw9CdS+pKnPQ0LRjY/5eSgwergsN6L9c49VfzW4k+qQXVa82J+dlRCbKAQDG6GBBIvZVweee6ZVveuWPUO1LfsocNDTt2CjH7cQAYrnQgP7LNV791WR5oi+6rWq1OTkv82CiHABgjC4WJGJbZ33m+V75T3/wV/VdUmUOGpp2bJTDo+6Aa7z6G7e3En3RcVWrzcl5s3O3cZc7DWynJsoBAMZkYa88KkjElj32mfgoZ7zr5Kdeea6GfSpr0NDEY6McWxIDiFNCA/ov13j1V5NTib5oi+rV5uS8TzFRns9EOQDAmBRNOF597N/ffyzx3lfTPpU1aGjisVHeYPdhQf3Gl1gtEB7Qf7nGq7+KpV6c+LDfR6HNyXmfZKI8n4lyAIAxOVqQhH3WK0t65fSs///XCRs0NPHYKM/5xCBiSmhA/+Uar/4qtj7RB11QtdqcnLeQifJ8JsoBAMbkZkESdqBXbiUStE0TNGho4rFRnt2JejwmNKD/co1XfxX7IrGfu1WtNifnLWSiPJ+JcgCAMVieSMKm+//7Z8G/XZyQQUNTj43yxHU3i9bj/F1oQP/lGq/+KvZ7wT4+Ck+uCY02J+dlFCbKAQDGYGciCfsrzNxpcjDx76smYNDQ1GOjXBcS9bheaED/5Rqv/ioyldi/86pWm5PzUgIT5QAAY3CqIAGLj26+3P/3FYkk7fMJGDQ09dgo145EPZ4QGtB/ucarv4qcSOzfDlWrzcl5KYGJcgCAMfgjDF6z8PuCz9wPMy8HavKgoanHRrkWhpk7pooeN35GeED/5Rqv/kq2OPxvSYvHS1zeYoGq1ebkvJTARDkAQM1eK0i+HoaZicfHbUokau81eNDQ5GOjfJ8n6nGv0ID+yzVe/ZVsb3B3rjYn56VaJsoBAGr2QUHy9X3is78WfPZWgwcNTT42yrcqMZi4IjSg/3KNV38luxKs96zNyXmplolyAICafVuQfH2Y+Oy+RLK2s6GDhiYfG9W4lKjHNUID+i/XePVXkjWJ/bmkWrU5OS8lMlEOAFCj+Djmw4Lk69XE55eG4vU4r2Yk/8/VPGho+rFR74DitNCA/ss1Xv2V5HSir9moarU5OS815LUmygEAKjBVkHj9MeBvjiUStq2Jz7/UT8Z31DxoaPqxUZ0bBXX4qF9fgP7LNV79zceL/T5l9n7cVK3anJyXkm0OJsoBAGrzyQiJ11wDxAUFnz8XRl8jej6DhqYfG9V5KzGoOC40oP9yjVd/85SaYNylWrU5OS8l2xZMlAMA1OZyQeKVc6dIapD40azP7ej//6+PYdDQ9GOjOnGAd6ugDuNjySuEB/RfrvHqb0QrQvESF7dC8eQi2pycl/n4KFhSEACgFksTidezGX+7vFfuJ/7+7f5n4h0QD3rlm3ns46iDhkk4Nqq1K1GHx4QG9F+u8epvRF8ktv2WatXm5LxU4HqifuLSOn6cAwAoUVFCPswjlR8mErfZSdyzJe/jGy05NsYzuIiPGb8sNKD/co1Xf0NaGYqXqrimSrU5OS8VODKgXtz8AQBQoq8KEq4jQ37HzwMSuKkKBjZvtOTYqN5Uou7OCQ3ov1zj1d+Qzmkr2pycl4os6ZXXemVjmPnx4loY/APGPz/U7e+VTWFmaZz4PQuFEwBgeL8VJFsbhvyO53vlTiJx21nCPsbHPadnlX+35Nioh4kN0H+5xqu/+Vqf2NZ51anNyXkpwd2QNzGeU94QTgCA8YnJdVy38EG/xEHja46NhnipX3ezBxE3gjtuQP/lGq/+BlvQ7zNm9yPT/T4Gbc6xAQAAMBH2heI7bg4KDQADHEr0IfuEBgAAAJgk8W7A+GKr2ZMcD3vlFeEBICH2EUUv8LwiNAAAAMAkWhVmHpOfPdlxNcxMpAPA42LfUPRCvdiXrBQeAAAAYFK9F4ofnz8sNADMciTRZ7wjNAAAAMCkOxeKJz6mhAaAvqlEX3FOaAAAAIA2WNYrt8LTkx9/9MoK4QHovNgX3C3oJ2LfsVR4AAAAgLaI65XfC8UvZ3tGeAA6K/YBlwv6h9hnePkzAAAA0DpvhuLH6s8KDUBnnUn0DW8KDQAAANBWu0PxhMjnQgPQOZ8l+oQ9QgMAAAC03b5QPDFyUGgAOuNgoi/YLzQAAABAVxwKxRMkHwgNQOt9GPxgCgAAAPC3OCEyXVA+FBqA1tqXuPYfEBoAAKBN/h9Grr0+WaDmhwAACMp0RVh0TWF0aE1MADxtYXRoIHhtbG5zPSJodHRwOi8vd3d3LnczLm9yZy8xOTk4L01hdGgvTWF0aE1MIj48bXN0eWxlIG1hdGhzaXplPSIxNnB4Ij48bXN1Yj48bW92ZXI+PG1pPng8L21pPjxtbz5ePC9tbz48L21vdmVyPjxtc3ViPjxtcm93Lz48bXJvdz48bWk+azwvbWk+PG1vPnw8L21vPjxtaT5rPC9taT48bW8+LTwvbW8+PG1uPjE8L21uPjwvbXJvdz48L21zdWI+PC9tc3ViPjxtbz49PC9tbz48bXN1Yj48bWk+RjwvbWk+PG1pPms8L21pPjwvbXN1Yj48bXN1Yj48bW92ZXI+PG1pPng8L21pPjxtbz5ePC9tbz48L21vdmVyPjxtc3ViPjxtcm93Lz48bXJvdz48bWk+azwvbWk+PG1vPi08L21vPjxtbj4xPC9tbj48bW8+fDwvbW8+PG1pPms8L21pPjxtbz4tPC9tbz48bW4+MTwvbW4+PC9tcm93PjwvbXN1Yj48L21zdWI+PG1vPis8L21vPjxtc3ViPjxtaT5CPC9taT48bWk+azwvbWk+PC9tc3ViPjxtc3ViPjxtaT51PC9taT48bWk+azwvbWk+PC9tc3ViPjxtc3BhY2UgbGluZWJyZWFrPSJuZXdsaW5lIi8+PG1zdWI+PG1pPlA8L21pPjxtcm93PjxtaT5rPC9taT48bW8+fDwvbW8+PG1pPms8L21pPjxtbz4tPC9tbz48bW4+MTwvbW4+PC9tcm93PjwvbXN1Yj48bW8+PTwvbW8+PG1zdWI+PG1pPkY8L21pPjxtaT5rPC9taT48L21zdWI+PG1zdWI+PG1pPlA8L21pPjxtcm93PjxtaT5rPC9taT48bW8+LTwvbW8+PG1uPjE8L21uPjxtbz58PC9tbz48bWk+azwvbWk+PG1vPi08L21vPjxtbj4xPC9tbj48L21yb3c+PC9tc3ViPjxtc3Vic3VwPjxtaT5GPC9taT48bWk+azwvbWk+PG1pPlQ8L21pPjwvbXN1YnN1cD48bW8+KzwvbW8+PG1zdWI+PG1pPlE8L21pPjxtaT5rPC9taT48L21zdWI+PG1zcGFjZSBsaW5lYnJlYWs9Im5ld2xpbmUiLz48bXNwYWNlIGxpbmVicmVhaz0ibmV3bGluZSIvPjxtc3ViPjxtaT5LPC9taT48bWk+azwvbWk+PC9tc3ViPjxtbz49PC9tbz48bXN1Yj48bWk+UDwvbWk+PG1yb3c+PG1pPms8L21pPjxtbz58PC9tbz48bWk+azwvbWk+PG1vPi08L21vPjxtbj4xPC9tbj48L21yb3c+PC9tc3ViPjxtc3Vic3VwPjxtaT5IPC9taT48bWk+azwvbWk+PG1pPlQ8L21pPjwvbXN1YnN1cD48bXN1cD48bWZlbmNlZD48bXJvdz48bXN1Yj48bWk+SDwvbWk+PG1pPms8L21pPjwvbXN1Yj48bXN1Yj48bWk+UDwvbWk+PG1yb3c+PG1pPms8L21pPjxtbz58PC9tbz48bWk+azwvbWk+PG1vPi08L21vPjxtbj4xPC9tbj48L21yb3c+PC9tc3ViPjxtc3Vic3VwPjxtaT5IPC9taT48bWk+azwvbWk+PG1pPlQ8L21pPjwvbXN1YnN1cD48bW8+KzwvbW8+PG1zdWI+PG1pPlI8L21pPjxtaT5rPC9taT48L21zdWI+PC9tcm93PjwvbWZlbmNlZD48bXJvdz48bW8+LTwvbW8+PG1uPjE8L21uPjwvbXJvdz48L21zdXA+PG1zcGFjZSBsaW5lYnJlYWs9Im5ld2xpbmUiLz48bXN1Yj48bW92ZXI+PG1pPng8L21pPjxtbz5ePC9tbz48L21vdmVyPjxtc3ViPjxtcm93Lz48bXJvdz48bWk+azwvbWk+PG1vPnw8L21vPjxtaT5rPC9taT48L21yb3c+PC9tc3ViPjwvbXN1Yj48bW8+PTwvbW8+PG1zdWI+PG1vdmVyPjxtaT54PC9taT48bW8+XjwvbW8+PC9tb3Zlcj48bXN1Yj48bXJvdy8+PG1yb3c+PG1pPms8L21pPjxtbz58PC9tbz48bWk+azwvbWk+PG1vPi08L21vPjxtbj4xPC9tbj48L21yb3c+PC9tc3ViPjwvbXN1Yj48bW8+KzwvbW8+PG1zdWI+PG1pPks8L21pPjxtaT5rPC9taT48L21zdWI+PG1mZW5jZWQ+PG1yb3c+PG1zdWI+PG1pPno8L21pPjxtaT5rPC9taT48L21zdWI+PG1vPi08L21vPjxtc3ViPjxtaT5IPC9taT48bWk+azwvbWk+PC9tc3ViPjxtc3ViPjxtb3Zlcj48bWk+eDwvbWk+PG1vPl48L21vPjwvbW92ZXI+PG1zdWI+PG1yb3cvPjxtcm93PjxtaT5rPC9taT48bW8+fDwvbW8+PG1pPms8L21pPjxtbz4tPC9tbz48bW4+MTwvbW4+PC9tcm93PjwvbXN1Yj48L21zdWI+PC9tcm93PjwvbWZlbmNlZD48bXNwYWNlIGxpbmVicmVhaz0ibmV3bGluZSIvPjxtc3ViPjxtaT5QPC9taT48bXJvdz48bWk+azwvbWk+PG1vPnw8L21vPjxtaT5rPC9taT48L21yb3c+PC9tc3ViPjxtbz49PC9tbz48bWZlbmNlZD48bXJvdz48bWk+STwvbWk+PG1vPi08L21vPjxtc3ViPjxtaT5LPC9taT48bWk+azwvbWk+PC9tc3ViPjxtc3ViPjxtaT5IPC9taT48bWk+azwvbWk+PC9tc3ViPjwvbXJvdz48L21mZW5jZWQ+PG1zdWI+PG1pPlA8L21pPjxtcm93PjxtaT5rPC9taT48bW8+fDwvbW8+PG1pPms8L21pPjxtbz4tPC9tbz48bW4+MTwvbW4+PC9tcm93PjwvbXN1Yj48L21zdHlsZT48L21hdGg+mUin7QAAAABJRU5ErkJggg==\&quot;,\&quot;slideId\&quot;:257,\&quot;accessibleText\&quot;:\&quot;x 有 插入号 在上方 下标 空白 下标 k 竖线 k 减 1 结束下标 结束下标 等于 F 下标 k x 有 插入号 在上方 下标 空白 下标 k 减 1 竖线 k 减 1 结束下标 结束下标 加 B 下标 k u 下标 k\\nP 下标 k 竖线 k 减 1 结束下标 等于 F 下标 k P 下标 k 减 1 竖线 k 减 1 结束下标 F 下标 k 上标 T 加 Q 下标 k\\n\\nK 下标 k 等于 P 下标 k 竖线 k 减 1 结束下标 H 下标 k 上标 T 左小括号 H 下标 k P 下标 k 竖线 k 减 1 结束下标 H 下标 k 上标 T 加 R 下标 k 右小括号 的 负 1 次方\\nx 有 插入号 在上方 下标 空白 下标 k 竖线 k 结束下标 结束下标 等于 x 有 插入号 在上方 下标 空白 下标 k 竖线 k 减 1 结束下标 结束下标 加 K 下标 k 左小括号 z 下标 k 减 H 下标 k x 有 插入号 在上方 下标 空白 下标 k 竖线 k 减 1 结束下标 结束下标 右小括号\\nP 下标 k 竖线 k 结束下标 等于 左小括号 I 减 K 下标 k H 下标 k 右小括号 P 下标 k 竖线 k 减 1 结束下标\&quot;,\&quot;imageHeight\&quot;:117.61352657004831}]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有趣的形状</Template>
  <TotalTime>582</TotalTime>
  <Words>15</Words>
  <Application>Microsoft Office PowerPoint</Application>
  <PresentationFormat>宽屏</PresentationFormat>
  <Paragraphs>6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Arial</vt:lpstr>
      <vt:lpstr>Cambria Math</vt:lpstr>
      <vt:lpstr>Franklin Gothic Heavy</vt:lpstr>
      <vt:lpstr>Source Sans Pro</vt:lpstr>
      <vt:lpstr>FunkyShapesVTI</vt:lpstr>
      <vt:lpstr>Using KF  as an Example</vt:lpstr>
      <vt:lpstr>PowerPoint 演示文稿</vt:lpstr>
      <vt:lpstr>PowerPoint 演示文稿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bz wang</dc:creator>
  <cp:lastModifiedBy>bz wang</cp:lastModifiedBy>
  <cp:revision>71</cp:revision>
  <dcterms:created xsi:type="dcterms:W3CDTF">2024-10-31T06:37:42Z</dcterms:created>
  <dcterms:modified xsi:type="dcterms:W3CDTF">2025-07-05T13:42:54Z</dcterms:modified>
</cp:coreProperties>
</file>