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75" r:id="rId2"/>
    <p:sldId id="2398" r:id="rId3"/>
    <p:sldId id="2319" r:id="rId4"/>
    <p:sldId id="2324" r:id="rId5"/>
    <p:sldId id="2404" r:id="rId6"/>
    <p:sldId id="2405" r:id="rId7"/>
    <p:sldId id="2576" r:id="rId8"/>
    <p:sldId id="2577" r:id="rId9"/>
    <p:sldId id="2580" r:id="rId10"/>
    <p:sldId id="2581" r:id="rId1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7" pos="7654" userDrawn="1">
          <p15:clr>
            <a:srgbClr val="A4A3A4"/>
          </p15:clr>
        </p15:guide>
        <p15:guide id="18" pos="14278" userDrawn="1">
          <p15:clr>
            <a:srgbClr val="A4A3A4"/>
          </p15:clr>
        </p15:guide>
        <p15:guide id="32" orient="horz" pos="43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00"/>
    <a:srgbClr val="EFF0F4"/>
    <a:srgbClr val="B8BBC1"/>
    <a:srgbClr val="AA8A78"/>
    <a:srgbClr val="55677C"/>
    <a:srgbClr val="3C3B41"/>
    <a:srgbClr val="F3F3F3"/>
    <a:srgbClr val="FAF8FB"/>
    <a:srgbClr val="F4F3F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99" autoAdjust="0"/>
    <p:restoredTop sz="96085" autoAdjust="0"/>
  </p:normalViewPr>
  <p:slideViewPr>
    <p:cSldViewPr snapToGrid="0" snapToObjects="1">
      <p:cViewPr varScale="1">
        <p:scale>
          <a:sx n="56" d="100"/>
          <a:sy n="56" d="100"/>
        </p:scale>
        <p:origin x="378" y="84"/>
      </p:cViewPr>
      <p:guideLst>
        <p:guide pos="7654"/>
        <p:guide pos="14278"/>
        <p:guide orient="horz" pos="432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96" d="100"/>
          <a:sy n="96" d="100"/>
        </p:scale>
        <p:origin x="3360"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17D310-0C4F-4B4C-B025-B4A6F8DB9521}" type="datetimeFigureOut">
              <a:rPr lang="en-US" smtClean="0"/>
              <a:t>5/25/2017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B1BD57-0140-5543-8501-12A1D34515F5}" type="slidenum">
              <a:rPr lang="en-US" smtClean="0"/>
              <a:t>‹#›</a:t>
            </a:fld>
            <a:endParaRPr lang="en-US"/>
          </a:p>
        </p:txBody>
      </p:sp>
    </p:spTree>
    <p:extLst>
      <p:ext uri="{BB962C8B-B14F-4D97-AF65-F5344CB8AC3E}">
        <p14:creationId xmlns:p14="http://schemas.microsoft.com/office/powerpoint/2010/main" val="40610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5/25/2017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1982945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1738909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1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Placeholder-Image">
    <p:spTree>
      <p:nvGrpSpPr>
        <p:cNvPr id="1" name=""/>
        <p:cNvGrpSpPr/>
        <p:nvPr/>
      </p:nvGrpSpPr>
      <p:grpSpPr>
        <a:xfrm>
          <a:off x="0" y="0"/>
          <a:ext cx="0" cy="0"/>
          <a:chOff x="0" y="0"/>
          <a:chExt cx="0" cy="0"/>
        </a:xfrm>
      </p:grpSpPr>
      <p:sp>
        <p:nvSpPr>
          <p:cNvPr id="14" name="Picture Placeholder 6"/>
          <p:cNvSpPr>
            <a:spLocks noGrp="1"/>
          </p:cNvSpPr>
          <p:nvPr>
            <p:ph type="pic" sz="quarter" idx="14"/>
          </p:nvPr>
        </p:nvSpPr>
        <p:spPr>
          <a:xfrm>
            <a:off x="2933065" y="4235410"/>
            <a:ext cx="2362200" cy="2362200"/>
          </a:xfrm>
          <a:prstGeom prst="ellipse">
            <a:avLst/>
          </a:prstGeom>
          <a:solidFill>
            <a:schemeClr val="bg1">
              <a:lumMod val="95000"/>
            </a:schemeClr>
          </a:solidFill>
        </p:spPr>
        <p:txBody>
          <a:bodyPr>
            <a:normAutofit/>
          </a:bodyPr>
          <a:lstStyle>
            <a:lvl1pPr>
              <a:defRPr sz="2000"/>
            </a:lvl1pPr>
          </a:lstStyle>
          <a:p>
            <a:endParaRPr lang="en-US" dirty="0"/>
          </a:p>
        </p:txBody>
      </p:sp>
      <p:sp>
        <p:nvSpPr>
          <p:cNvPr id="15" name="Picture Placeholder 6"/>
          <p:cNvSpPr>
            <a:spLocks noGrp="1"/>
          </p:cNvSpPr>
          <p:nvPr>
            <p:ph type="pic" sz="quarter" idx="15"/>
          </p:nvPr>
        </p:nvSpPr>
        <p:spPr>
          <a:xfrm>
            <a:off x="2933065" y="8578751"/>
            <a:ext cx="2362200" cy="2362200"/>
          </a:xfrm>
          <a:prstGeom prst="ellipse">
            <a:avLst/>
          </a:prstGeom>
          <a:solidFill>
            <a:schemeClr val="bg1">
              <a:lumMod val="95000"/>
            </a:schemeClr>
          </a:solidFill>
        </p:spPr>
        <p:txBody>
          <a:bodyPr>
            <a:normAutofit/>
          </a:bodyPr>
          <a:lstStyle>
            <a:lvl1pPr>
              <a:defRPr sz="2000"/>
            </a:lvl1pPr>
          </a:lstStyle>
          <a:p>
            <a:endParaRPr lang="en-US" dirty="0"/>
          </a:p>
        </p:txBody>
      </p:sp>
      <p:sp>
        <p:nvSpPr>
          <p:cNvPr id="16" name="Picture Placeholder 6"/>
          <p:cNvSpPr>
            <a:spLocks noGrp="1"/>
          </p:cNvSpPr>
          <p:nvPr>
            <p:ph type="pic" sz="quarter" idx="16"/>
          </p:nvPr>
        </p:nvSpPr>
        <p:spPr>
          <a:xfrm>
            <a:off x="13441422" y="4235409"/>
            <a:ext cx="2362200" cy="2362200"/>
          </a:xfrm>
          <a:prstGeom prst="ellipse">
            <a:avLst/>
          </a:prstGeom>
          <a:solidFill>
            <a:schemeClr val="bg1">
              <a:lumMod val="95000"/>
            </a:schemeClr>
          </a:solidFill>
        </p:spPr>
        <p:txBody>
          <a:bodyPr>
            <a:normAutofit/>
          </a:bodyPr>
          <a:lstStyle>
            <a:lvl1pPr>
              <a:defRPr sz="2000"/>
            </a:lvl1pPr>
          </a:lstStyle>
          <a:p>
            <a:endParaRPr lang="en-US" dirty="0"/>
          </a:p>
        </p:txBody>
      </p:sp>
      <p:sp>
        <p:nvSpPr>
          <p:cNvPr id="17" name="Picture Placeholder 6"/>
          <p:cNvSpPr>
            <a:spLocks noGrp="1"/>
          </p:cNvSpPr>
          <p:nvPr>
            <p:ph type="pic" sz="quarter" idx="17"/>
          </p:nvPr>
        </p:nvSpPr>
        <p:spPr>
          <a:xfrm>
            <a:off x="13441422" y="8578750"/>
            <a:ext cx="2362200" cy="2362200"/>
          </a:xfrm>
          <a:prstGeom prst="ellipse">
            <a:avLst/>
          </a:prstGeom>
          <a:solidFill>
            <a:schemeClr val="bg1">
              <a:lumMod val="95000"/>
            </a:schemeClr>
          </a:solidFill>
        </p:spPr>
        <p:txBody>
          <a:bodyPr>
            <a:normAutofit/>
          </a:bodyPr>
          <a:lstStyle>
            <a:lvl1pPr>
              <a:defRPr sz="2000"/>
            </a:lvl1pPr>
          </a:lstStyle>
          <a:p>
            <a:endParaRPr lang="en-US" dirty="0"/>
          </a:p>
        </p:txBody>
      </p:sp>
    </p:spTree>
    <p:extLst>
      <p:ext uri="{BB962C8B-B14F-4D97-AF65-F5344CB8AC3E}">
        <p14:creationId xmlns:p14="http://schemas.microsoft.com/office/powerpoint/2010/main" val="392035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9_Placeholder-Image">
    <p:spTree>
      <p:nvGrpSpPr>
        <p:cNvPr id="1" name=""/>
        <p:cNvGrpSpPr/>
        <p:nvPr/>
      </p:nvGrpSpPr>
      <p:grpSpPr>
        <a:xfrm>
          <a:off x="0" y="0"/>
          <a:ext cx="0" cy="0"/>
          <a:chOff x="0" y="0"/>
          <a:chExt cx="0" cy="0"/>
        </a:xfrm>
      </p:grpSpPr>
      <p:sp>
        <p:nvSpPr>
          <p:cNvPr id="22" name="Picture Placeholder 6"/>
          <p:cNvSpPr>
            <a:spLocks noGrp="1"/>
          </p:cNvSpPr>
          <p:nvPr>
            <p:ph type="pic" sz="quarter" idx="14"/>
          </p:nvPr>
        </p:nvSpPr>
        <p:spPr>
          <a:xfrm>
            <a:off x="4126445" y="3146229"/>
            <a:ext cx="2272678" cy="2272678"/>
          </a:xfrm>
          <a:prstGeom prst="ellipse">
            <a:avLst/>
          </a:prstGeom>
          <a:solidFill>
            <a:schemeClr val="bg1">
              <a:lumMod val="95000"/>
            </a:schemeClr>
          </a:solidFill>
        </p:spPr>
        <p:txBody>
          <a:bodyPr>
            <a:normAutofit/>
          </a:bodyPr>
          <a:lstStyle>
            <a:lvl1pPr>
              <a:defRPr sz="2000"/>
            </a:lvl1pPr>
          </a:lstStyle>
          <a:p>
            <a:endParaRPr lang="en-US" dirty="0"/>
          </a:p>
        </p:txBody>
      </p:sp>
      <p:sp>
        <p:nvSpPr>
          <p:cNvPr id="23" name="Picture Placeholder 6"/>
          <p:cNvSpPr>
            <a:spLocks noGrp="1"/>
          </p:cNvSpPr>
          <p:nvPr>
            <p:ph type="pic" sz="quarter" idx="18"/>
          </p:nvPr>
        </p:nvSpPr>
        <p:spPr>
          <a:xfrm>
            <a:off x="9027879" y="3146229"/>
            <a:ext cx="2272678" cy="2272678"/>
          </a:xfrm>
          <a:prstGeom prst="ellipse">
            <a:avLst/>
          </a:prstGeom>
          <a:solidFill>
            <a:schemeClr val="bg1">
              <a:lumMod val="95000"/>
            </a:schemeClr>
          </a:solidFill>
        </p:spPr>
        <p:txBody>
          <a:bodyPr>
            <a:normAutofit/>
          </a:bodyPr>
          <a:lstStyle>
            <a:lvl1pPr>
              <a:defRPr sz="2000"/>
            </a:lvl1pPr>
          </a:lstStyle>
          <a:p>
            <a:endParaRPr lang="en-US" dirty="0"/>
          </a:p>
        </p:txBody>
      </p:sp>
      <p:sp>
        <p:nvSpPr>
          <p:cNvPr id="24" name="Picture Placeholder 6"/>
          <p:cNvSpPr>
            <a:spLocks noGrp="1"/>
          </p:cNvSpPr>
          <p:nvPr>
            <p:ph type="pic" sz="quarter" idx="19"/>
          </p:nvPr>
        </p:nvSpPr>
        <p:spPr>
          <a:xfrm>
            <a:off x="13929312" y="3146229"/>
            <a:ext cx="2272678" cy="2272678"/>
          </a:xfrm>
          <a:prstGeom prst="ellipse">
            <a:avLst/>
          </a:prstGeom>
          <a:solidFill>
            <a:schemeClr val="bg1">
              <a:lumMod val="95000"/>
            </a:schemeClr>
          </a:solidFill>
        </p:spPr>
        <p:txBody>
          <a:bodyPr>
            <a:normAutofit/>
          </a:bodyPr>
          <a:lstStyle>
            <a:lvl1pPr>
              <a:defRPr sz="2000"/>
            </a:lvl1pPr>
          </a:lstStyle>
          <a:p>
            <a:endParaRPr lang="en-US" dirty="0"/>
          </a:p>
        </p:txBody>
      </p:sp>
      <p:sp>
        <p:nvSpPr>
          <p:cNvPr id="25" name="Picture Placeholder 6"/>
          <p:cNvSpPr>
            <a:spLocks noGrp="1"/>
          </p:cNvSpPr>
          <p:nvPr>
            <p:ph type="pic" sz="quarter" idx="20"/>
          </p:nvPr>
        </p:nvSpPr>
        <p:spPr>
          <a:xfrm>
            <a:off x="18260331" y="3146229"/>
            <a:ext cx="2272678" cy="2272678"/>
          </a:xfrm>
          <a:prstGeom prst="ellipse">
            <a:avLst/>
          </a:prstGeom>
          <a:solidFill>
            <a:schemeClr val="bg1">
              <a:lumMod val="95000"/>
            </a:schemeClr>
          </a:solidFill>
        </p:spPr>
        <p:txBody>
          <a:bodyPr>
            <a:normAutofit/>
          </a:bodyPr>
          <a:lstStyle>
            <a:lvl1pPr>
              <a:defRPr sz="2000"/>
            </a:lvl1pPr>
          </a:lstStyle>
          <a:p>
            <a:endParaRPr lang="en-US" dirty="0"/>
          </a:p>
        </p:txBody>
      </p:sp>
      <p:sp>
        <p:nvSpPr>
          <p:cNvPr id="30" name="Picture Placeholder 6"/>
          <p:cNvSpPr>
            <a:spLocks noGrp="1"/>
          </p:cNvSpPr>
          <p:nvPr>
            <p:ph type="pic" sz="quarter" idx="21"/>
          </p:nvPr>
        </p:nvSpPr>
        <p:spPr>
          <a:xfrm>
            <a:off x="4126445" y="8214159"/>
            <a:ext cx="2272678" cy="2272678"/>
          </a:xfrm>
          <a:prstGeom prst="ellipse">
            <a:avLst/>
          </a:prstGeom>
          <a:solidFill>
            <a:schemeClr val="bg1">
              <a:lumMod val="95000"/>
            </a:schemeClr>
          </a:solidFill>
        </p:spPr>
        <p:txBody>
          <a:bodyPr>
            <a:normAutofit/>
          </a:bodyPr>
          <a:lstStyle>
            <a:lvl1pPr>
              <a:defRPr sz="2000"/>
            </a:lvl1pPr>
          </a:lstStyle>
          <a:p>
            <a:endParaRPr lang="en-US" dirty="0"/>
          </a:p>
        </p:txBody>
      </p:sp>
      <p:sp>
        <p:nvSpPr>
          <p:cNvPr id="31" name="Picture Placeholder 6"/>
          <p:cNvSpPr>
            <a:spLocks noGrp="1"/>
          </p:cNvSpPr>
          <p:nvPr>
            <p:ph type="pic" sz="quarter" idx="22"/>
          </p:nvPr>
        </p:nvSpPr>
        <p:spPr>
          <a:xfrm>
            <a:off x="9027879" y="8214159"/>
            <a:ext cx="2272678" cy="2272678"/>
          </a:xfrm>
          <a:prstGeom prst="ellipse">
            <a:avLst/>
          </a:prstGeom>
          <a:solidFill>
            <a:schemeClr val="bg1">
              <a:lumMod val="95000"/>
            </a:schemeClr>
          </a:solidFill>
        </p:spPr>
        <p:txBody>
          <a:bodyPr>
            <a:normAutofit/>
          </a:bodyPr>
          <a:lstStyle>
            <a:lvl1pPr>
              <a:defRPr sz="2000"/>
            </a:lvl1pPr>
          </a:lstStyle>
          <a:p>
            <a:endParaRPr lang="en-US" dirty="0"/>
          </a:p>
        </p:txBody>
      </p:sp>
      <p:sp>
        <p:nvSpPr>
          <p:cNvPr id="32" name="Picture Placeholder 6"/>
          <p:cNvSpPr>
            <a:spLocks noGrp="1"/>
          </p:cNvSpPr>
          <p:nvPr>
            <p:ph type="pic" sz="quarter" idx="23"/>
          </p:nvPr>
        </p:nvSpPr>
        <p:spPr>
          <a:xfrm>
            <a:off x="13929312" y="8214159"/>
            <a:ext cx="2272678" cy="2272678"/>
          </a:xfrm>
          <a:prstGeom prst="ellipse">
            <a:avLst/>
          </a:prstGeom>
          <a:solidFill>
            <a:schemeClr val="bg1">
              <a:lumMod val="95000"/>
            </a:schemeClr>
          </a:solidFill>
        </p:spPr>
        <p:txBody>
          <a:bodyPr>
            <a:normAutofit/>
          </a:bodyPr>
          <a:lstStyle>
            <a:lvl1pPr>
              <a:defRPr sz="2000"/>
            </a:lvl1pPr>
          </a:lstStyle>
          <a:p>
            <a:endParaRPr lang="en-US" dirty="0"/>
          </a:p>
        </p:txBody>
      </p:sp>
      <p:sp>
        <p:nvSpPr>
          <p:cNvPr id="33" name="Picture Placeholder 6"/>
          <p:cNvSpPr>
            <a:spLocks noGrp="1"/>
          </p:cNvSpPr>
          <p:nvPr>
            <p:ph type="pic" sz="quarter" idx="24"/>
          </p:nvPr>
        </p:nvSpPr>
        <p:spPr>
          <a:xfrm>
            <a:off x="18260331" y="8214159"/>
            <a:ext cx="2272678" cy="2272678"/>
          </a:xfrm>
          <a:prstGeom prst="ellipse">
            <a:avLst/>
          </a:prstGeom>
          <a:solidFill>
            <a:schemeClr val="bg1">
              <a:lumMod val="95000"/>
            </a:schemeClr>
          </a:solidFill>
        </p:spPr>
        <p:txBody>
          <a:bodyPr>
            <a:normAutofit/>
          </a:bodyPr>
          <a:lstStyle>
            <a:lvl1pPr>
              <a:defRPr sz="2000"/>
            </a:lvl1pPr>
          </a:lstStyle>
          <a:p>
            <a:endParaRPr lang="en-US" dirty="0"/>
          </a:p>
        </p:txBody>
      </p:sp>
    </p:spTree>
    <p:extLst>
      <p:ext uri="{BB962C8B-B14F-4D97-AF65-F5344CB8AC3E}">
        <p14:creationId xmlns:p14="http://schemas.microsoft.com/office/powerpoint/2010/main" val="289700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Placeholder-Image">
    <p:spTree>
      <p:nvGrpSpPr>
        <p:cNvPr id="1" name=""/>
        <p:cNvGrpSpPr/>
        <p:nvPr/>
      </p:nvGrpSpPr>
      <p:grpSpPr>
        <a:xfrm>
          <a:off x="0" y="0"/>
          <a:ext cx="0" cy="0"/>
          <a:chOff x="0" y="0"/>
          <a:chExt cx="0" cy="0"/>
        </a:xfrm>
      </p:grpSpPr>
      <p:sp>
        <p:nvSpPr>
          <p:cNvPr id="8" name="Picture Placeholder 2"/>
          <p:cNvSpPr>
            <a:spLocks noGrp="1"/>
          </p:cNvSpPr>
          <p:nvPr>
            <p:ph type="pic" sz="quarter" idx="13"/>
          </p:nvPr>
        </p:nvSpPr>
        <p:spPr>
          <a:xfrm>
            <a:off x="0" y="4466492"/>
            <a:ext cx="11007969" cy="9249507"/>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569229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Placeholder-Image">
    <p:spTree>
      <p:nvGrpSpPr>
        <p:cNvPr id="1" name=""/>
        <p:cNvGrpSpPr/>
        <p:nvPr/>
      </p:nvGrpSpPr>
      <p:grpSpPr>
        <a:xfrm>
          <a:off x="0" y="0"/>
          <a:ext cx="0" cy="0"/>
          <a:chOff x="0" y="0"/>
          <a:chExt cx="0" cy="0"/>
        </a:xfrm>
      </p:grpSpPr>
      <p:sp>
        <p:nvSpPr>
          <p:cNvPr id="22" name="Picture Placeholder 6"/>
          <p:cNvSpPr>
            <a:spLocks noGrp="1"/>
          </p:cNvSpPr>
          <p:nvPr>
            <p:ph type="pic" sz="quarter" idx="14"/>
          </p:nvPr>
        </p:nvSpPr>
        <p:spPr>
          <a:xfrm>
            <a:off x="2249750" y="4138889"/>
            <a:ext cx="1739818" cy="1714418"/>
          </a:xfrm>
          <a:prstGeom prst="ellipse">
            <a:avLst/>
          </a:prstGeom>
          <a:solidFill>
            <a:schemeClr val="bg1">
              <a:lumMod val="95000"/>
            </a:schemeClr>
          </a:solidFill>
        </p:spPr>
        <p:txBody>
          <a:bodyPr>
            <a:normAutofit/>
          </a:bodyPr>
          <a:lstStyle>
            <a:lvl1pPr>
              <a:defRPr sz="2000"/>
            </a:lvl1pPr>
          </a:lstStyle>
          <a:p>
            <a:endParaRPr lang="en-US" dirty="0"/>
          </a:p>
        </p:txBody>
      </p:sp>
      <p:sp>
        <p:nvSpPr>
          <p:cNvPr id="23" name="Picture Placeholder 6"/>
          <p:cNvSpPr>
            <a:spLocks noGrp="1"/>
          </p:cNvSpPr>
          <p:nvPr>
            <p:ph type="pic" sz="quarter" idx="15"/>
          </p:nvPr>
        </p:nvSpPr>
        <p:spPr>
          <a:xfrm>
            <a:off x="2249750" y="6501089"/>
            <a:ext cx="1739818" cy="1714418"/>
          </a:xfrm>
          <a:prstGeom prst="ellipse">
            <a:avLst/>
          </a:prstGeom>
          <a:solidFill>
            <a:schemeClr val="bg1">
              <a:lumMod val="95000"/>
            </a:schemeClr>
          </a:solidFill>
        </p:spPr>
        <p:txBody>
          <a:bodyPr>
            <a:normAutofit/>
          </a:bodyPr>
          <a:lstStyle>
            <a:lvl1pPr>
              <a:defRPr sz="2000"/>
            </a:lvl1pPr>
          </a:lstStyle>
          <a:p>
            <a:endParaRPr lang="en-US" dirty="0"/>
          </a:p>
        </p:txBody>
      </p:sp>
      <p:sp>
        <p:nvSpPr>
          <p:cNvPr id="24" name="Picture Placeholder 6"/>
          <p:cNvSpPr>
            <a:spLocks noGrp="1"/>
          </p:cNvSpPr>
          <p:nvPr>
            <p:ph type="pic" sz="quarter" idx="16"/>
          </p:nvPr>
        </p:nvSpPr>
        <p:spPr>
          <a:xfrm>
            <a:off x="2249750" y="9058787"/>
            <a:ext cx="1739818" cy="1714418"/>
          </a:xfrm>
          <a:prstGeom prst="ellipse">
            <a:avLst/>
          </a:prstGeom>
          <a:solidFill>
            <a:schemeClr val="bg1">
              <a:lumMod val="95000"/>
            </a:schemeClr>
          </a:solidFill>
        </p:spPr>
        <p:txBody>
          <a:bodyPr>
            <a:normAutofit/>
          </a:bodyPr>
          <a:lstStyle>
            <a:lvl1pPr>
              <a:defRPr sz="2000"/>
            </a:lvl1pPr>
          </a:lstStyle>
          <a:p>
            <a:endParaRPr lang="en-US" dirty="0"/>
          </a:p>
        </p:txBody>
      </p:sp>
      <p:sp>
        <p:nvSpPr>
          <p:cNvPr id="25" name="Picture Placeholder 6"/>
          <p:cNvSpPr>
            <a:spLocks noGrp="1"/>
          </p:cNvSpPr>
          <p:nvPr>
            <p:ph type="pic" sz="quarter" idx="17"/>
          </p:nvPr>
        </p:nvSpPr>
        <p:spPr>
          <a:xfrm>
            <a:off x="9509636" y="4138889"/>
            <a:ext cx="1739818" cy="1714418"/>
          </a:xfrm>
          <a:prstGeom prst="ellipse">
            <a:avLst/>
          </a:prstGeom>
          <a:solidFill>
            <a:schemeClr val="bg1">
              <a:lumMod val="95000"/>
            </a:schemeClr>
          </a:solidFill>
        </p:spPr>
        <p:txBody>
          <a:bodyPr>
            <a:normAutofit/>
          </a:bodyPr>
          <a:lstStyle>
            <a:lvl1pPr>
              <a:defRPr sz="2000"/>
            </a:lvl1pPr>
          </a:lstStyle>
          <a:p>
            <a:endParaRPr lang="en-US" dirty="0"/>
          </a:p>
        </p:txBody>
      </p:sp>
      <p:sp>
        <p:nvSpPr>
          <p:cNvPr id="26" name="Picture Placeholder 6"/>
          <p:cNvSpPr>
            <a:spLocks noGrp="1"/>
          </p:cNvSpPr>
          <p:nvPr>
            <p:ph type="pic" sz="quarter" idx="18"/>
          </p:nvPr>
        </p:nvSpPr>
        <p:spPr>
          <a:xfrm>
            <a:off x="9509636" y="6501089"/>
            <a:ext cx="1739818" cy="1714418"/>
          </a:xfrm>
          <a:prstGeom prst="ellipse">
            <a:avLst/>
          </a:prstGeom>
          <a:solidFill>
            <a:schemeClr val="bg1">
              <a:lumMod val="95000"/>
            </a:schemeClr>
          </a:solidFill>
        </p:spPr>
        <p:txBody>
          <a:bodyPr>
            <a:normAutofit/>
          </a:bodyPr>
          <a:lstStyle>
            <a:lvl1pPr>
              <a:defRPr sz="2000"/>
            </a:lvl1pPr>
          </a:lstStyle>
          <a:p>
            <a:endParaRPr lang="en-US" dirty="0"/>
          </a:p>
        </p:txBody>
      </p:sp>
      <p:sp>
        <p:nvSpPr>
          <p:cNvPr id="27" name="Picture Placeholder 6"/>
          <p:cNvSpPr>
            <a:spLocks noGrp="1"/>
          </p:cNvSpPr>
          <p:nvPr>
            <p:ph type="pic" sz="quarter" idx="19"/>
          </p:nvPr>
        </p:nvSpPr>
        <p:spPr>
          <a:xfrm>
            <a:off x="9509636" y="9058787"/>
            <a:ext cx="1739818" cy="1714418"/>
          </a:xfrm>
          <a:prstGeom prst="ellipse">
            <a:avLst/>
          </a:prstGeom>
          <a:solidFill>
            <a:schemeClr val="bg1">
              <a:lumMod val="95000"/>
            </a:schemeClr>
          </a:solidFill>
        </p:spPr>
        <p:txBody>
          <a:bodyPr>
            <a:normAutofit/>
          </a:bodyPr>
          <a:lstStyle>
            <a:lvl1pPr>
              <a:defRPr sz="2000"/>
            </a:lvl1pPr>
          </a:lstStyle>
          <a:p>
            <a:endParaRPr lang="en-US" dirty="0"/>
          </a:p>
        </p:txBody>
      </p:sp>
      <p:sp>
        <p:nvSpPr>
          <p:cNvPr id="28" name="Picture Placeholder 6"/>
          <p:cNvSpPr>
            <a:spLocks noGrp="1"/>
          </p:cNvSpPr>
          <p:nvPr>
            <p:ph type="pic" sz="quarter" idx="20"/>
          </p:nvPr>
        </p:nvSpPr>
        <p:spPr>
          <a:xfrm>
            <a:off x="16769522" y="4138889"/>
            <a:ext cx="1739818" cy="1714418"/>
          </a:xfrm>
          <a:prstGeom prst="ellipse">
            <a:avLst/>
          </a:prstGeom>
          <a:solidFill>
            <a:schemeClr val="bg1">
              <a:lumMod val="95000"/>
            </a:schemeClr>
          </a:solidFill>
        </p:spPr>
        <p:txBody>
          <a:bodyPr>
            <a:normAutofit/>
          </a:bodyPr>
          <a:lstStyle>
            <a:lvl1pPr>
              <a:defRPr sz="2000"/>
            </a:lvl1pPr>
          </a:lstStyle>
          <a:p>
            <a:endParaRPr lang="en-US" dirty="0"/>
          </a:p>
        </p:txBody>
      </p:sp>
      <p:sp>
        <p:nvSpPr>
          <p:cNvPr id="29" name="Picture Placeholder 6"/>
          <p:cNvSpPr>
            <a:spLocks noGrp="1"/>
          </p:cNvSpPr>
          <p:nvPr>
            <p:ph type="pic" sz="quarter" idx="21"/>
          </p:nvPr>
        </p:nvSpPr>
        <p:spPr>
          <a:xfrm>
            <a:off x="16769522" y="6501089"/>
            <a:ext cx="1739818" cy="1714418"/>
          </a:xfrm>
          <a:prstGeom prst="ellipse">
            <a:avLst/>
          </a:prstGeom>
          <a:solidFill>
            <a:schemeClr val="bg1">
              <a:lumMod val="95000"/>
            </a:schemeClr>
          </a:solidFill>
        </p:spPr>
        <p:txBody>
          <a:bodyPr>
            <a:normAutofit/>
          </a:bodyPr>
          <a:lstStyle>
            <a:lvl1pPr>
              <a:defRPr sz="2000"/>
            </a:lvl1pPr>
          </a:lstStyle>
          <a:p>
            <a:endParaRPr lang="en-US" dirty="0"/>
          </a:p>
        </p:txBody>
      </p:sp>
      <p:sp>
        <p:nvSpPr>
          <p:cNvPr id="30" name="Picture Placeholder 6"/>
          <p:cNvSpPr>
            <a:spLocks noGrp="1"/>
          </p:cNvSpPr>
          <p:nvPr>
            <p:ph type="pic" sz="quarter" idx="22"/>
          </p:nvPr>
        </p:nvSpPr>
        <p:spPr>
          <a:xfrm>
            <a:off x="16769522" y="9058787"/>
            <a:ext cx="1739818" cy="1714418"/>
          </a:xfrm>
          <a:prstGeom prst="ellipse">
            <a:avLst/>
          </a:prstGeom>
          <a:solidFill>
            <a:schemeClr val="bg1">
              <a:lumMod val="95000"/>
            </a:schemeClr>
          </a:solidFill>
        </p:spPr>
        <p:txBody>
          <a:bodyPr>
            <a:normAutofit/>
          </a:bodyPr>
          <a:lstStyle>
            <a:lvl1pPr>
              <a:defRPr sz="2000"/>
            </a:lvl1pPr>
          </a:lstStyle>
          <a:p>
            <a:endParaRPr lang="en-US" dirty="0"/>
          </a:p>
        </p:txBody>
      </p:sp>
    </p:spTree>
    <p:extLst>
      <p:ext uri="{BB962C8B-B14F-4D97-AF65-F5344CB8AC3E}">
        <p14:creationId xmlns:p14="http://schemas.microsoft.com/office/powerpoint/2010/main" val="201690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Placeholder-Image">
    <p:spTree>
      <p:nvGrpSpPr>
        <p:cNvPr id="1" name=""/>
        <p:cNvGrpSpPr/>
        <p:nvPr/>
      </p:nvGrpSpPr>
      <p:grpSpPr>
        <a:xfrm>
          <a:off x="0" y="0"/>
          <a:ext cx="0" cy="0"/>
          <a:chOff x="0" y="0"/>
          <a:chExt cx="0" cy="0"/>
        </a:xfrm>
      </p:grpSpPr>
      <p:sp>
        <p:nvSpPr>
          <p:cNvPr id="17" name="Picture Placeholder 2"/>
          <p:cNvSpPr>
            <a:spLocks noGrp="1"/>
          </p:cNvSpPr>
          <p:nvPr>
            <p:ph type="pic" sz="quarter" idx="13"/>
          </p:nvPr>
        </p:nvSpPr>
        <p:spPr>
          <a:xfrm>
            <a:off x="-2" y="1"/>
            <a:ext cx="12188826" cy="6858000"/>
          </a:xfrm>
          <a:solidFill>
            <a:schemeClr val="bg1">
              <a:lumMod val="95000"/>
            </a:schemeClr>
          </a:solidFill>
        </p:spPr>
        <p:txBody>
          <a:bodyPr>
            <a:normAutofit/>
          </a:bodyPr>
          <a:lstStyle>
            <a:lvl1pPr>
              <a:defRPr sz="2800"/>
            </a:lvl1pPr>
          </a:lstStyle>
          <a:p>
            <a:endParaRPr lang="en-US"/>
          </a:p>
        </p:txBody>
      </p:sp>
      <p:sp>
        <p:nvSpPr>
          <p:cNvPr id="18" name="Picture Placeholder 2"/>
          <p:cNvSpPr>
            <a:spLocks noGrp="1"/>
          </p:cNvSpPr>
          <p:nvPr>
            <p:ph type="pic" sz="quarter" idx="14"/>
          </p:nvPr>
        </p:nvSpPr>
        <p:spPr>
          <a:xfrm>
            <a:off x="-2" y="6858000"/>
            <a:ext cx="12188826" cy="6858000"/>
          </a:xfrm>
          <a:solidFill>
            <a:schemeClr val="bg1">
              <a:lumMod val="95000"/>
            </a:schemeClr>
          </a:solidFill>
        </p:spPr>
        <p:txBody>
          <a:bodyPr>
            <a:normAutofit/>
          </a:bodyPr>
          <a:lstStyle>
            <a:lvl1pPr>
              <a:defRPr sz="2800"/>
            </a:lvl1pPr>
          </a:lstStyle>
          <a:p>
            <a:endParaRPr lang="en-US"/>
          </a:p>
        </p:txBody>
      </p:sp>
      <p:sp>
        <p:nvSpPr>
          <p:cNvPr id="19" name="Picture Placeholder 2"/>
          <p:cNvSpPr>
            <a:spLocks noGrp="1"/>
          </p:cNvSpPr>
          <p:nvPr>
            <p:ph type="pic" sz="quarter" idx="15"/>
          </p:nvPr>
        </p:nvSpPr>
        <p:spPr>
          <a:xfrm>
            <a:off x="12188824" y="6858000"/>
            <a:ext cx="12188826" cy="6858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277849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Placeholder-Image">
    <p:spTree>
      <p:nvGrpSpPr>
        <p:cNvPr id="1" name=""/>
        <p:cNvGrpSpPr/>
        <p:nvPr/>
      </p:nvGrpSpPr>
      <p:grpSpPr>
        <a:xfrm>
          <a:off x="0" y="0"/>
          <a:ext cx="0" cy="0"/>
          <a:chOff x="0" y="0"/>
          <a:chExt cx="0" cy="0"/>
        </a:xfrm>
      </p:grpSpPr>
      <p:sp>
        <p:nvSpPr>
          <p:cNvPr id="13" name="Picture Placeholder 2"/>
          <p:cNvSpPr>
            <a:spLocks noGrp="1"/>
          </p:cNvSpPr>
          <p:nvPr>
            <p:ph type="pic" sz="quarter" idx="13"/>
          </p:nvPr>
        </p:nvSpPr>
        <p:spPr>
          <a:xfrm>
            <a:off x="-2" y="1"/>
            <a:ext cx="7689274" cy="7689272"/>
          </a:xfrm>
          <a:solidFill>
            <a:schemeClr val="bg1">
              <a:lumMod val="95000"/>
            </a:schemeClr>
          </a:solidFill>
        </p:spPr>
        <p:txBody>
          <a:bodyPr>
            <a:normAutofit/>
          </a:bodyPr>
          <a:lstStyle>
            <a:lvl1pPr>
              <a:defRPr sz="2800"/>
            </a:lvl1pPr>
          </a:lstStyle>
          <a:p>
            <a:endParaRPr lang="en-US"/>
          </a:p>
        </p:txBody>
      </p:sp>
      <p:sp>
        <p:nvSpPr>
          <p:cNvPr id="14" name="Picture Placeholder 2"/>
          <p:cNvSpPr>
            <a:spLocks noGrp="1"/>
          </p:cNvSpPr>
          <p:nvPr>
            <p:ph type="pic" sz="quarter" idx="14"/>
          </p:nvPr>
        </p:nvSpPr>
        <p:spPr>
          <a:xfrm>
            <a:off x="-2" y="8391658"/>
            <a:ext cx="11892732" cy="5324341"/>
          </a:xfrm>
          <a:solidFill>
            <a:schemeClr val="bg1">
              <a:lumMod val="95000"/>
            </a:schemeClr>
          </a:solidFill>
        </p:spPr>
        <p:txBody>
          <a:bodyPr>
            <a:normAutofit/>
          </a:bodyPr>
          <a:lstStyle>
            <a:lvl1pPr>
              <a:defRPr sz="2800"/>
            </a:lvl1pPr>
          </a:lstStyle>
          <a:p>
            <a:endParaRPr lang="en-US"/>
          </a:p>
        </p:txBody>
      </p:sp>
      <p:sp>
        <p:nvSpPr>
          <p:cNvPr id="15" name="Picture Placeholder 2"/>
          <p:cNvSpPr>
            <a:spLocks noGrp="1"/>
          </p:cNvSpPr>
          <p:nvPr>
            <p:ph type="pic" sz="quarter" idx="15"/>
          </p:nvPr>
        </p:nvSpPr>
        <p:spPr>
          <a:xfrm>
            <a:off x="12579858" y="8391658"/>
            <a:ext cx="11797792" cy="5324342"/>
          </a:xfrm>
          <a:solidFill>
            <a:schemeClr val="bg1">
              <a:lumMod val="95000"/>
            </a:schemeClr>
          </a:solidFill>
        </p:spPr>
        <p:txBody>
          <a:bodyPr>
            <a:normAutofit/>
          </a:bodyPr>
          <a:lstStyle>
            <a:lvl1pPr>
              <a:defRPr sz="2800"/>
            </a:lvl1pPr>
          </a:lstStyle>
          <a:p>
            <a:endParaRPr lang="en-US"/>
          </a:p>
        </p:txBody>
      </p:sp>
      <p:sp>
        <p:nvSpPr>
          <p:cNvPr id="16" name="Picture Placeholder 2"/>
          <p:cNvSpPr>
            <a:spLocks noGrp="1"/>
          </p:cNvSpPr>
          <p:nvPr>
            <p:ph type="pic" sz="quarter" idx="16"/>
          </p:nvPr>
        </p:nvSpPr>
        <p:spPr>
          <a:xfrm>
            <a:off x="8391657" y="1"/>
            <a:ext cx="7689274" cy="7689272"/>
          </a:xfrm>
          <a:solidFill>
            <a:schemeClr val="bg1">
              <a:lumMod val="95000"/>
            </a:schemeClr>
          </a:solidFill>
        </p:spPr>
        <p:txBody>
          <a:bodyPr>
            <a:normAutofit/>
          </a:bodyPr>
          <a:lstStyle>
            <a:lvl1pPr>
              <a:defRPr sz="2800"/>
            </a:lvl1pPr>
          </a:lstStyle>
          <a:p>
            <a:endParaRPr lang="en-US"/>
          </a:p>
        </p:txBody>
      </p:sp>
      <p:sp>
        <p:nvSpPr>
          <p:cNvPr id="20" name="Picture Placeholder 2"/>
          <p:cNvSpPr>
            <a:spLocks noGrp="1"/>
          </p:cNvSpPr>
          <p:nvPr>
            <p:ph type="pic" sz="quarter" idx="17"/>
          </p:nvPr>
        </p:nvSpPr>
        <p:spPr>
          <a:xfrm>
            <a:off x="16688376" y="1"/>
            <a:ext cx="7689274" cy="7689272"/>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788014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Placeholder-Image">
    <p:spTree>
      <p:nvGrpSpPr>
        <p:cNvPr id="1" name=""/>
        <p:cNvGrpSpPr/>
        <p:nvPr/>
      </p:nvGrpSpPr>
      <p:grpSpPr>
        <a:xfrm>
          <a:off x="0" y="0"/>
          <a:ext cx="0" cy="0"/>
          <a:chOff x="0" y="0"/>
          <a:chExt cx="0" cy="0"/>
        </a:xfrm>
      </p:grpSpPr>
      <p:sp>
        <p:nvSpPr>
          <p:cNvPr id="13" name="Picture Placeholder 2"/>
          <p:cNvSpPr>
            <a:spLocks noGrp="1"/>
          </p:cNvSpPr>
          <p:nvPr>
            <p:ph type="pic" sz="quarter" idx="13"/>
          </p:nvPr>
        </p:nvSpPr>
        <p:spPr>
          <a:xfrm>
            <a:off x="-2" y="0"/>
            <a:ext cx="24377652" cy="13715999"/>
          </a:xfrm>
          <a:solidFill>
            <a:schemeClr val="bg1">
              <a:lumMod val="95000"/>
            </a:schemeClr>
          </a:solidFill>
        </p:spPr>
        <p:txBody>
          <a:bodyPr>
            <a:normAutofit/>
          </a:bodyPr>
          <a:lstStyle>
            <a:lvl1pPr>
              <a:defRPr sz="2800"/>
            </a:lvl1pPr>
          </a:lstStyle>
          <a:p>
            <a:endParaRPr lang="en-US"/>
          </a:p>
        </p:txBody>
      </p:sp>
      <p:sp>
        <p:nvSpPr>
          <p:cNvPr id="9" name="Picture Placeholder 6"/>
          <p:cNvSpPr>
            <a:spLocks noGrp="1"/>
          </p:cNvSpPr>
          <p:nvPr>
            <p:ph type="pic" sz="quarter" idx="10"/>
          </p:nvPr>
        </p:nvSpPr>
        <p:spPr>
          <a:xfrm>
            <a:off x="10767066" y="3452063"/>
            <a:ext cx="3008376" cy="3008376"/>
          </a:xfrm>
          <a:prstGeom prst="ellipse">
            <a:avLst/>
          </a:prstGeom>
          <a:solidFill>
            <a:schemeClr val="bg1">
              <a:lumMod val="75000"/>
            </a:schemeClr>
          </a:solidFill>
        </p:spPr>
        <p:txBody>
          <a:bodyPr>
            <a:normAutofit/>
          </a:bodyPr>
          <a:lstStyle>
            <a:lvl1pPr>
              <a:defRPr sz="2000"/>
            </a:lvl1pPr>
          </a:lstStyle>
          <a:p>
            <a:endParaRPr lang="en-US"/>
          </a:p>
        </p:txBody>
      </p:sp>
    </p:spTree>
    <p:extLst>
      <p:ext uri="{BB962C8B-B14F-4D97-AF65-F5344CB8AC3E}">
        <p14:creationId xmlns:p14="http://schemas.microsoft.com/office/powerpoint/2010/main" val="1369356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Placeholder-Image">
    <p:spTree>
      <p:nvGrpSpPr>
        <p:cNvPr id="1" name=""/>
        <p:cNvGrpSpPr/>
        <p:nvPr/>
      </p:nvGrpSpPr>
      <p:grpSpPr>
        <a:xfrm>
          <a:off x="0" y="0"/>
          <a:ext cx="0" cy="0"/>
          <a:chOff x="0" y="0"/>
          <a:chExt cx="0" cy="0"/>
        </a:xfrm>
      </p:grpSpPr>
      <p:sp>
        <p:nvSpPr>
          <p:cNvPr id="19" name="Picture Placeholder 2"/>
          <p:cNvSpPr>
            <a:spLocks noGrp="1"/>
          </p:cNvSpPr>
          <p:nvPr>
            <p:ph type="pic" sz="quarter" idx="15"/>
          </p:nvPr>
        </p:nvSpPr>
        <p:spPr>
          <a:xfrm>
            <a:off x="518286" y="518286"/>
            <a:ext cx="5416062" cy="5978769"/>
          </a:xfrm>
          <a:solidFill>
            <a:schemeClr val="bg1">
              <a:lumMod val="95000"/>
            </a:schemeClr>
          </a:solidFill>
        </p:spPr>
        <p:txBody>
          <a:bodyPr>
            <a:normAutofit/>
          </a:bodyPr>
          <a:lstStyle>
            <a:lvl1pPr>
              <a:defRPr sz="2800"/>
            </a:lvl1pPr>
          </a:lstStyle>
          <a:p>
            <a:endParaRPr lang="en-US"/>
          </a:p>
        </p:txBody>
      </p:sp>
      <p:sp>
        <p:nvSpPr>
          <p:cNvPr id="10" name="Picture Placeholder 2"/>
          <p:cNvSpPr>
            <a:spLocks noGrp="1"/>
          </p:cNvSpPr>
          <p:nvPr>
            <p:ph type="pic" sz="quarter" idx="16"/>
          </p:nvPr>
        </p:nvSpPr>
        <p:spPr>
          <a:xfrm>
            <a:off x="518286" y="7015341"/>
            <a:ext cx="5416062" cy="5978769"/>
          </a:xfrm>
          <a:solidFill>
            <a:schemeClr val="bg1">
              <a:lumMod val="95000"/>
            </a:schemeClr>
          </a:solidFill>
        </p:spPr>
        <p:txBody>
          <a:bodyPr>
            <a:normAutofit/>
          </a:bodyPr>
          <a:lstStyle>
            <a:lvl1pPr>
              <a:defRPr sz="2800"/>
            </a:lvl1pPr>
          </a:lstStyle>
          <a:p>
            <a:endParaRPr lang="en-US"/>
          </a:p>
        </p:txBody>
      </p:sp>
      <p:sp>
        <p:nvSpPr>
          <p:cNvPr id="11" name="Picture Placeholder 2"/>
          <p:cNvSpPr>
            <a:spLocks noGrp="1"/>
          </p:cNvSpPr>
          <p:nvPr>
            <p:ph type="pic" sz="quarter" idx="17"/>
          </p:nvPr>
        </p:nvSpPr>
        <p:spPr>
          <a:xfrm>
            <a:off x="6452631" y="2498002"/>
            <a:ext cx="8707157" cy="5978769"/>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941804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Placeholder-Image">
    <p:spTree>
      <p:nvGrpSpPr>
        <p:cNvPr id="1" name=""/>
        <p:cNvGrpSpPr/>
        <p:nvPr/>
      </p:nvGrpSpPr>
      <p:grpSpPr>
        <a:xfrm>
          <a:off x="0" y="0"/>
          <a:ext cx="0" cy="0"/>
          <a:chOff x="0" y="0"/>
          <a:chExt cx="0" cy="0"/>
        </a:xfrm>
      </p:grpSpPr>
      <p:sp>
        <p:nvSpPr>
          <p:cNvPr id="6" name="Picture Placeholder 2"/>
          <p:cNvSpPr>
            <a:spLocks noGrp="1"/>
          </p:cNvSpPr>
          <p:nvPr>
            <p:ph type="pic" sz="quarter" idx="17"/>
          </p:nvPr>
        </p:nvSpPr>
        <p:spPr>
          <a:xfrm>
            <a:off x="10963548" y="0"/>
            <a:ext cx="13414102" cy="10968174"/>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4705911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Placeholder-Image">
    <p:spTree>
      <p:nvGrpSpPr>
        <p:cNvPr id="1" name=""/>
        <p:cNvGrpSpPr/>
        <p:nvPr/>
      </p:nvGrpSpPr>
      <p:grpSpPr>
        <a:xfrm>
          <a:off x="0" y="0"/>
          <a:ext cx="0" cy="0"/>
          <a:chOff x="0" y="0"/>
          <a:chExt cx="0" cy="0"/>
        </a:xfrm>
      </p:grpSpPr>
      <p:sp>
        <p:nvSpPr>
          <p:cNvPr id="6" name="Picture Placeholder 2"/>
          <p:cNvSpPr>
            <a:spLocks noGrp="1"/>
          </p:cNvSpPr>
          <p:nvPr>
            <p:ph type="pic" sz="quarter" idx="17"/>
          </p:nvPr>
        </p:nvSpPr>
        <p:spPr>
          <a:xfrm>
            <a:off x="0" y="0"/>
            <a:ext cx="13414102" cy="10968174"/>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553160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laceholder-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77650" cy="13715999"/>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911165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Placeholder-Image">
    <p:spTree>
      <p:nvGrpSpPr>
        <p:cNvPr id="1" name=""/>
        <p:cNvGrpSpPr/>
        <p:nvPr/>
      </p:nvGrpSpPr>
      <p:grpSpPr>
        <a:xfrm>
          <a:off x="0" y="0"/>
          <a:ext cx="0" cy="0"/>
          <a:chOff x="0" y="0"/>
          <a:chExt cx="0" cy="0"/>
        </a:xfrm>
      </p:grpSpPr>
      <p:sp>
        <p:nvSpPr>
          <p:cNvPr id="19" name="Picture Placeholder 2"/>
          <p:cNvSpPr>
            <a:spLocks noGrp="1"/>
          </p:cNvSpPr>
          <p:nvPr>
            <p:ph type="pic" sz="quarter" idx="17"/>
          </p:nvPr>
        </p:nvSpPr>
        <p:spPr>
          <a:xfrm>
            <a:off x="0" y="0"/>
            <a:ext cx="6088205" cy="13716000"/>
          </a:xfrm>
          <a:solidFill>
            <a:schemeClr val="bg1">
              <a:lumMod val="95000"/>
            </a:schemeClr>
          </a:solidFill>
        </p:spPr>
        <p:txBody>
          <a:bodyPr>
            <a:normAutofit/>
          </a:bodyPr>
          <a:lstStyle>
            <a:lvl1pPr>
              <a:defRPr sz="2800"/>
            </a:lvl1pPr>
          </a:lstStyle>
          <a:p>
            <a:endParaRPr lang="en-US"/>
          </a:p>
        </p:txBody>
      </p:sp>
      <p:sp>
        <p:nvSpPr>
          <p:cNvPr id="20" name="Picture Placeholder 2"/>
          <p:cNvSpPr>
            <a:spLocks noGrp="1"/>
          </p:cNvSpPr>
          <p:nvPr>
            <p:ph type="pic" sz="quarter" idx="18"/>
          </p:nvPr>
        </p:nvSpPr>
        <p:spPr>
          <a:xfrm>
            <a:off x="6100620" y="0"/>
            <a:ext cx="6088205" cy="13716000"/>
          </a:xfrm>
          <a:solidFill>
            <a:schemeClr val="bg1">
              <a:lumMod val="95000"/>
            </a:schemeClr>
          </a:solidFill>
        </p:spPr>
        <p:txBody>
          <a:bodyPr>
            <a:normAutofit/>
          </a:bodyPr>
          <a:lstStyle>
            <a:lvl1pPr>
              <a:defRPr sz="2800"/>
            </a:lvl1pPr>
          </a:lstStyle>
          <a:p>
            <a:endParaRPr lang="en-US"/>
          </a:p>
        </p:txBody>
      </p:sp>
      <p:sp>
        <p:nvSpPr>
          <p:cNvPr id="21" name="Picture Placeholder 2"/>
          <p:cNvSpPr>
            <a:spLocks noGrp="1"/>
          </p:cNvSpPr>
          <p:nvPr>
            <p:ph type="pic" sz="quarter" idx="19"/>
          </p:nvPr>
        </p:nvSpPr>
        <p:spPr>
          <a:xfrm>
            <a:off x="12181376" y="0"/>
            <a:ext cx="6088205" cy="13716000"/>
          </a:xfrm>
          <a:solidFill>
            <a:schemeClr val="bg1">
              <a:lumMod val="95000"/>
            </a:schemeClr>
          </a:solidFill>
        </p:spPr>
        <p:txBody>
          <a:bodyPr>
            <a:normAutofit/>
          </a:bodyPr>
          <a:lstStyle>
            <a:lvl1pPr>
              <a:defRPr sz="2800"/>
            </a:lvl1pPr>
          </a:lstStyle>
          <a:p>
            <a:endParaRPr lang="en-US"/>
          </a:p>
        </p:txBody>
      </p:sp>
      <p:sp>
        <p:nvSpPr>
          <p:cNvPr id="22" name="Picture Placeholder 2"/>
          <p:cNvSpPr>
            <a:spLocks noGrp="1"/>
          </p:cNvSpPr>
          <p:nvPr>
            <p:ph type="pic" sz="quarter" idx="20"/>
          </p:nvPr>
        </p:nvSpPr>
        <p:spPr>
          <a:xfrm>
            <a:off x="18281996" y="0"/>
            <a:ext cx="6088205" cy="13716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1906683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Placeholder-Image">
    <p:spTree>
      <p:nvGrpSpPr>
        <p:cNvPr id="1" name=""/>
        <p:cNvGrpSpPr/>
        <p:nvPr/>
      </p:nvGrpSpPr>
      <p:grpSpPr>
        <a:xfrm>
          <a:off x="0" y="0"/>
          <a:ext cx="0" cy="0"/>
          <a:chOff x="0" y="0"/>
          <a:chExt cx="0" cy="0"/>
        </a:xfrm>
      </p:grpSpPr>
      <p:sp>
        <p:nvSpPr>
          <p:cNvPr id="19" name="Picture Placeholder 2"/>
          <p:cNvSpPr>
            <a:spLocks noGrp="1"/>
          </p:cNvSpPr>
          <p:nvPr>
            <p:ph type="pic" sz="quarter" idx="17"/>
          </p:nvPr>
        </p:nvSpPr>
        <p:spPr>
          <a:xfrm>
            <a:off x="1128473" y="1688124"/>
            <a:ext cx="6093171" cy="10339754"/>
          </a:xfrm>
          <a:solidFill>
            <a:schemeClr val="bg1">
              <a:lumMod val="95000"/>
            </a:schemeClr>
          </a:solidFill>
        </p:spPr>
        <p:txBody>
          <a:bodyPr>
            <a:normAutofit/>
          </a:bodyPr>
          <a:lstStyle>
            <a:lvl1pPr>
              <a:defRPr sz="2800"/>
            </a:lvl1pPr>
          </a:lstStyle>
          <a:p>
            <a:endParaRPr lang="en-US"/>
          </a:p>
        </p:txBody>
      </p:sp>
      <p:sp>
        <p:nvSpPr>
          <p:cNvPr id="20" name="Picture Placeholder 2"/>
          <p:cNvSpPr>
            <a:spLocks noGrp="1"/>
          </p:cNvSpPr>
          <p:nvPr>
            <p:ph type="pic" sz="quarter" idx="18"/>
          </p:nvPr>
        </p:nvSpPr>
        <p:spPr>
          <a:xfrm>
            <a:off x="7564442" y="1688122"/>
            <a:ext cx="6093171" cy="5020362"/>
          </a:xfrm>
          <a:solidFill>
            <a:schemeClr val="bg1">
              <a:lumMod val="95000"/>
            </a:schemeClr>
          </a:solidFill>
        </p:spPr>
        <p:txBody>
          <a:bodyPr>
            <a:normAutofit/>
          </a:bodyPr>
          <a:lstStyle>
            <a:lvl1pPr>
              <a:defRPr sz="2800"/>
            </a:lvl1pPr>
          </a:lstStyle>
          <a:p>
            <a:endParaRPr lang="en-US"/>
          </a:p>
        </p:txBody>
      </p:sp>
      <p:sp>
        <p:nvSpPr>
          <p:cNvPr id="21" name="Picture Placeholder 2"/>
          <p:cNvSpPr>
            <a:spLocks noGrp="1"/>
          </p:cNvSpPr>
          <p:nvPr>
            <p:ph type="pic" sz="quarter" idx="19"/>
          </p:nvPr>
        </p:nvSpPr>
        <p:spPr>
          <a:xfrm>
            <a:off x="7564442" y="7029400"/>
            <a:ext cx="6088205" cy="5009419"/>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3883915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Placeholder-Image">
    <p:spTree>
      <p:nvGrpSpPr>
        <p:cNvPr id="1" name=""/>
        <p:cNvGrpSpPr/>
        <p:nvPr/>
      </p:nvGrpSpPr>
      <p:grpSpPr>
        <a:xfrm>
          <a:off x="0" y="0"/>
          <a:ext cx="0" cy="0"/>
          <a:chOff x="0" y="0"/>
          <a:chExt cx="0" cy="0"/>
        </a:xfrm>
      </p:grpSpPr>
      <p:sp>
        <p:nvSpPr>
          <p:cNvPr id="6" name="Picture Placeholder 2"/>
          <p:cNvSpPr>
            <a:spLocks noGrp="1"/>
          </p:cNvSpPr>
          <p:nvPr>
            <p:ph type="pic" sz="quarter" idx="17"/>
          </p:nvPr>
        </p:nvSpPr>
        <p:spPr>
          <a:xfrm>
            <a:off x="3260036" y="0"/>
            <a:ext cx="10058400" cy="13716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9836140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Placeholder-Image">
    <p:spTree>
      <p:nvGrpSpPr>
        <p:cNvPr id="1" name=""/>
        <p:cNvGrpSpPr/>
        <p:nvPr/>
      </p:nvGrpSpPr>
      <p:grpSpPr>
        <a:xfrm>
          <a:off x="0" y="0"/>
          <a:ext cx="0" cy="0"/>
          <a:chOff x="0" y="0"/>
          <a:chExt cx="0" cy="0"/>
        </a:xfrm>
      </p:grpSpPr>
      <p:sp>
        <p:nvSpPr>
          <p:cNvPr id="6" name="Picture Placeholder 2"/>
          <p:cNvSpPr>
            <a:spLocks noGrp="1"/>
          </p:cNvSpPr>
          <p:nvPr>
            <p:ph type="pic" sz="quarter" idx="17"/>
          </p:nvPr>
        </p:nvSpPr>
        <p:spPr>
          <a:xfrm>
            <a:off x="11057421" y="0"/>
            <a:ext cx="10058400" cy="13716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7077461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Placeholder-Image">
    <p:spTree>
      <p:nvGrpSpPr>
        <p:cNvPr id="1" name=""/>
        <p:cNvGrpSpPr/>
        <p:nvPr/>
      </p:nvGrpSpPr>
      <p:grpSpPr>
        <a:xfrm>
          <a:off x="0" y="0"/>
          <a:ext cx="0" cy="0"/>
          <a:chOff x="0" y="0"/>
          <a:chExt cx="0" cy="0"/>
        </a:xfrm>
      </p:grpSpPr>
      <p:sp>
        <p:nvSpPr>
          <p:cNvPr id="4" name="Picture Placeholder 2"/>
          <p:cNvSpPr>
            <a:spLocks noGrp="1"/>
          </p:cNvSpPr>
          <p:nvPr>
            <p:ph type="pic" sz="quarter" idx="17"/>
          </p:nvPr>
        </p:nvSpPr>
        <p:spPr>
          <a:xfrm>
            <a:off x="11057421" y="0"/>
            <a:ext cx="13320228" cy="13716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6055398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Placeholder-Image">
    <p:spTree>
      <p:nvGrpSpPr>
        <p:cNvPr id="1" name=""/>
        <p:cNvGrpSpPr/>
        <p:nvPr/>
      </p:nvGrpSpPr>
      <p:grpSpPr>
        <a:xfrm>
          <a:off x="0" y="0"/>
          <a:ext cx="0" cy="0"/>
          <a:chOff x="0" y="0"/>
          <a:chExt cx="0" cy="0"/>
        </a:xfrm>
      </p:grpSpPr>
      <p:sp>
        <p:nvSpPr>
          <p:cNvPr id="4" name="Picture Placeholder 2"/>
          <p:cNvSpPr>
            <a:spLocks noGrp="1"/>
          </p:cNvSpPr>
          <p:nvPr>
            <p:ph type="pic" sz="quarter" idx="17"/>
          </p:nvPr>
        </p:nvSpPr>
        <p:spPr>
          <a:xfrm>
            <a:off x="1" y="0"/>
            <a:ext cx="13320228" cy="13716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2720201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Placeholder-Image">
    <p:spTree>
      <p:nvGrpSpPr>
        <p:cNvPr id="1" name=""/>
        <p:cNvGrpSpPr/>
        <p:nvPr/>
      </p:nvGrpSpPr>
      <p:grpSpPr>
        <a:xfrm>
          <a:off x="0" y="0"/>
          <a:ext cx="0" cy="0"/>
          <a:chOff x="0" y="0"/>
          <a:chExt cx="0" cy="0"/>
        </a:xfrm>
      </p:grpSpPr>
      <p:sp>
        <p:nvSpPr>
          <p:cNvPr id="11" name="Picture Placeholder 2"/>
          <p:cNvSpPr>
            <a:spLocks noGrp="1"/>
          </p:cNvSpPr>
          <p:nvPr>
            <p:ph type="pic" sz="quarter" idx="13"/>
          </p:nvPr>
        </p:nvSpPr>
        <p:spPr>
          <a:xfrm>
            <a:off x="0" y="6149725"/>
            <a:ext cx="6099349" cy="5402580"/>
          </a:xfrm>
          <a:solidFill>
            <a:schemeClr val="bg1">
              <a:lumMod val="95000"/>
            </a:schemeClr>
          </a:solidFill>
        </p:spPr>
        <p:txBody>
          <a:bodyPr>
            <a:normAutofit/>
          </a:bodyPr>
          <a:lstStyle>
            <a:lvl1pPr>
              <a:defRPr sz="2800"/>
            </a:lvl1pPr>
          </a:lstStyle>
          <a:p>
            <a:endParaRPr lang="en-US"/>
          </a:p>
        </p:txBody>
      </p:sp>
      <p:sp>
        <p:nvSpPr>
          <p:cNvPr id="12" name="Picture Placeholder 2"/>
          <p:cNvSpPr>
            <a:spLocks noGrp="1"/>
          </p:cNvSpPr>
          <p:nvPr>
            <p:ph type="pic" sz="quarter" idx="14"/>
          </p:nvPr>
        </p:nvSpPr>
        <p:spPr>
          <a:xfrm>
            <a:off x="6077355" y="6149724"/>
            <a:ext cx="6099349" cy="5402580"/>
          </a:xfrm>
          <a:solidFill>
            <a:schemeClr val="bg1">
              <a:lumMod val="95000"/>
            </a:schemeClr>
          </a:solidFill>
        </p:spPr>
        <p:txBody>
          <a:bodyPr>
            <a:normAutofit/>
          </a:bodyPr>
          <a:lstStyle>
            <a:lvl1pPr>
              <a:defRPr sz="2800"/>
            </a:lvl1pPr>
          </a:lstStyle>
          <a:p>
            <a:endParaRPr lang="en-US"/>
          </a:p>
        </p:txBody>
      </p:sp>
      <p:sp>
        <p:nvSpPr>
          <p:cNvPr id="13" name="Picture Placeholder 2"/>
          <p:cNvSpPr>
            <a:spLocks noGrp="1"/>
          </p:cNvSpPr>
          <p:nvPr>
            <p:ph type="pic" sz="quarter" idx="15"/>
          </p:nvPr>
        </p:nvSpPr>
        <p:spPr>
          <a:xfrm>
            <a:off x="12189866" y="6149725"/>
            <a:ext cx="6099349" cy="5402580"/>
          </a:xfrm>
          <a:solidFill>
            <a:schemeClr val="bg1">
              <a:lumMod val="95000"/>
            </a:schemeClr>
          </a:solidFill>
        </p:spPr>
        <p:txBody>
          <a:bodyPr>
            <a:normAutofit/>
          </a:bodyPr>
          <a:lstStyle>
            <a:lvl1pPr>
              <a:defRPr sz="2800"/>
            </a:lvl1pPr>
          </a:lstStyle>
          <a:p>
            <a:endParaRPr lang="en-US"/>
          </a:p>
        </p:txBody>
      </p:sp>
      <p:sp>
        <p:nvSpPr>
          <p:cNvPr id="14" name="Picture Placeholder 2"/>
          <p:cNvSpPr>
            <a:spLocks noGrp="1"/>
          </p:cNvSpPr>
          <p:nvPr>
            <p:ph type="pic" sz="quarter" idx="16"/>
          </p:nvPr>
        </p:nvSpPr>
        <p:spPr>
          <a:xfrm>
            <a:off x="18295796" y="6149724"/>
            <a:ext cx="6099349" cy="540258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9375589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4_Placeholder-Image">
    <p:spTree>
      <p:nvGrpSpPr>
        <p:cNvPr id="1" name=""/>
        <p:cNvGrpSpPr/>
        <p:nvPr/>
      </p:nvGrpSpPr>
      <p:grpSpPr>
        <a:xfrm>
          <a:off x="0" y="0"/>
          <a:ext cx="0" cy="0"/>
          <a:chOff x="0" y="0"/>
          <a:chExt cx="0" cy="0"/>
        </a:xfrm>
      </p:grpSpPr>
      <p:sp>
        <p:nvSpPr>
          <p:cNvPr id="9" name="Picture Placeholder 2"/>
          <p:cNvSpPr>
            <a:spLocks noGrp="1"/>
          </p:cNvSpPr>
          <p:nvPr>
            <p:ph type="pic" sz="quarter" idx="15"/>
          </p:nvPr>
        </p:nvSpPr>
        <p:spPr>
          <a:xfrm>
            <a:off x="11795467" y="8428606"/>
            <a:ext cx="5408124" cy="4220594"/>
          </a:xfrm>
          <a:solidFill>
            <a:schemeClr val="bg1">
              <a:lumMod val="95000"/>
            </a:schemeClr>
          </a:solidFill>
        </p:spPr>
        <p:txBody>
          <a:bodyPr>
            <a:normAutofit/>
          </a:bodyPr>
          <a:lstStyle>
            <a:lvl1pPr>
              <a:defRPr sz="2800"/>
            </a:lvl1pPr>
          </a:lstStyle>
          <a:p>
            <a:endParaRPr lang="en-US"/>
          </a:p>
        </p:txBody>
      </p:sp>
      <p:sp>
        <p:nvSpPr>
          <p:cNvPr id="10" name="Picture Placeholder 2"/>
          <p:cNvSpPr>
            <a:spLocks noGrp="1"/>
          </p:cNvSpPr>
          <p:nvPr>
            <p:ph type="pic" sz="quarter" idx="13"/>
          </p:nvPr>
        </p:nvSpPr>
        <p:spPr>
          <a:xfrm>
            <a:off x="2059021" y="4208012"/>
            <a:ext cx="9519561" cy="8441188"/>
          </a:xfrm>
          <a:solidFill>
            <a:schemeClr val="bg1">
              <a:lumMod val="95000"/>
            </a:schemeClr>
          </a:solidFill>
        </p:spPr>
        <p:txBody>
          <a:bodyPr>
            <a:normAutofit/>
          </a:bodyPr>
          <a:lstStyle>
            <a:lvl1pPr>
              <a:defRPr sz="2800"/>
            </a:lvl1pPr>
          </a:lstStyle>
          <a:p>
            <a:endParaRPr lang="en-US"/>
          </a:p>
        </p:txBody>
      </p:sp>
      <p:sp>
        <p:nvSpPr>
          <p:cNvPr id="15" name="Picture Placeholder 2"/>
          <p:cNvSpPr>
            <a:spLocks noGrp="1"/>
          </p:cNvSpPr>
          <p:nvPr>
            <p:ph type="pic" sz="quarter" idx="16"/>
          </p:nvPr>
        </p:nvSpPr>
        <p:spPr>
          <a:xfrm>
            <a:off x="17203589" y="4208012"/>
            <a:ext cx="5408125" cy="4220594"/>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745528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5_Placeholder-Image">
    <p:spTree>
      <p:nvGrpSpPr>
        <p:cNvPr id="1" name=""/>
        <p:cNvGrpSpPr/>
        <p:nvPr/>
      </p:nvGrpSpPr>
      <p:grpSpPr>
        <a:xfrm>
          <a:off x="0" y="0"/>
          <a:ext cx="0" cy="0"/>
          <a:chOff x="0" y="0"/>
          <a:chExt cx="0" cy="0"/>
        </a:xfrm>
      </p:grpSpPr>
      <p:sp>
        <p:nvSpPr>
          <p:cNvPr id="6" name="Picture Placeholder 2"/>
          <p:cNvSpPr>
            <a:spLocks noGrp="1"/>
          </p:cNvSpPr>
          <p:nvPr>
            <p:ph type="pic" sz="quarter" idx="13"/>
          </p:nvPr>
        </p:nvSpPr>
        <p:spPr>
          <a:xfrm>
            <a:off x="1451689" y="2833960"/>
            <a:ext cx="9423139" cy="981524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6464781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6_Placeholder-Image">
    <p:spTree>
      <p:nvGrpSpPr>
        <p:cNvPr id="1" name=""/>
        <p:cNvGrpSpPr/>
        <p:nvPr/>
      </p:nvGrpSpPr>
      <p:grpSpPr>
        <a:xfrm>
          <a:off x="0" y="0"/>
          <a:ext cx="0" cy="0"/>
          <a:chOff x="0" y="0"/>
          <a:chExt cx="0" cy="0"/>
        </a:xfrm>
      </p:grpSpPr>
      <p:sp>
        <p:nvSpPr>
          <p:cNvPr id="6" name="Picture Placeholder 2"/>
          <p:cNvSpPr>
            <a:spLocks noGrp="1"/>
          </p:cNvSpPr>
          <p:nvPr>
            <p:ph type="pic" sz="quarter" idx="13"/>
          </p:nvPr>
        </p:nvSpPr>
        <p:spPr>
          <a:xfrm>
            <a:off x="1" y="0"/>
            <a:ext cx="24377650" cy="96012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24666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Placeholder-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2188824" y="0"/>
            <a:ext cx="12188825" cy="13715999"/>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5970104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7_Placeholder-Image">
    <p:spTree>
      <p:nvGrpSpPr>
        <p:cNvPr id="1" name=""/>
        <p:cNvGrpSpPr/>
        <p:nvPr/>
      </p:nvGrpSpPr>
      <p:grpSpPr>
        <a:xfrm>
          <a:off x="0" y="0"/>
          <a:ext cx="0" cy="0"/>
          <a:chOff x="0" y="0"/>
          <a:chExt cx="0" cy="0"/>
        </a:xfrm>
      </p:grpSpPr>
      <p:sp>
        <p:nvSpPr>
          <p:cNvPr id="6" name="Picture Placeholder 2"/>
          <p:cNvSpPr>
            <a:spLocks noGrp="1"/>
          </p:cNvSpPr>
          <p:nvPr>
            <p:ph type="pic" sz="quarter" idx="13"/>
          </p:nvPr>
        </p:nvSpPr>
        <p:spPr>
          <a:xfrm>
            <a:off x="1" y="0"/>
            <a:ext cx="10193866" cy="13716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4600821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8_Placeholder-Image">
    <p:spTree>
      <p:nvGrpSpPr>
        <p:cNvPr id="1" name=""/>
        <p:cNvGrpSpPr/>
        <p:nvPr/>
      </p:nvGrpSpPr>
      <p:grpSpPr>
        <a:xfrm>
          <a:off x="0" y="0"/>
          <a:ext cx="0" cy="0"/>
          <a:chOff x="0" y="0"/>
          <a:chExt cx="0" cy="0"/>
        </a:xfrm>
      </p:grpSpPr>
      <p:sp>
        <p:nvSpPr>
          <p:cNvPr id="6" name="Picture Placeholder 2"/>
          <p:cNvSpPr>
            <a:spLocks noGrp="1"/>
          </p:cNvSpPr>
          <p:nvPr>
            <p:ph type="pic" sz="quarter" idx="13"/>
          </p:nvPr>
        </p:nvSpPr>
        <p:spPr>
          <a:xfrm>
            <a:off x="14209184" y="0"/>
            <a:ext cx="10193866" cy="13716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7637944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2_Placeholder">
    <p:spTree>
      <p:nvGrpSpPr>
        <p:cNvPr id="1" name=""/>
        <p:cNvGrpSpPr/>
        <p:nvPr/>
      </p:nvGrpSpPr>
      <p:grpSpPr>
        <a:xfrm>
          <a:off x="0" y="0"/>
          <a:ext cx="0" cy="0"/>
          <a:chOff x="0" y="0"/>
          <a:chExt cx="0" cy="0"/>
        </a:xfrm>
      </p:grpSpPr>
      <p:sp>
        <p:nvSpPr>
          <p:cNvPr id="8" name="Picture Placeholder 2"/>
          <p:cNvSpPr>
            <a:spLocks noGrp="1"/>
          </p:cNvSpPr>
          <p:nvPr>
            <p:ph type="pic" sz="quarter" idx="25"/>
          </p:nvPr>
        </p:nvSpPr>
        <p:spPr>
          <a:xfrm>
            <a:off x="6096001" y="3295503"/>
            <a:ext cx="3879274" cy="6037416"/>
          </a:xfrm>
          <a:solidFill>
            <a:schemeClr val="bg1">
              <a:lumMod val="95000"/>
            </a:schemeClr>
          </a:solidFill>
        </p:spPr>
        <p:txBody>
          <a:bodyPr>
            <a:normAutofit/>
          </a:bodyPr>
          <a:lstStyle>
            <a:lvl1pPr>
              <a:defRPr sz="2800"/>
            </a:lvl1pPr>
          </a:lstStyle>
          <a:p>
            <a:endParaRPr lang="en-US"/>
          </a:p>
        </p:txBody>
      </p:sp>
      <p:sp>
        <p:nvSpPr>
          <p:cNvPr id="14" name="Picture Placeholder 2"/>
          <p:cNvSpPr>
            <a:spLocks noGrp="1"/>
          </p:cNvSpPr>
          <p:nvPr>
            <p:ph type="pic" sz="quarter" idx="24"/>
          </p:nvPr>
        </p:nvSpPr>
        <p:spPr>
          <a:xfrm>
            <a:off x="1911928" y="3295503"/>
            <a:ext cx="3879274" cy="6037416"/>
          </a:xfrm>
          <a:solidFill>
            <a:schemeClr val="bg1">
              <a:lumMod val="95000"/>
            </a:schemeClr>
          </a:solidFill>
        </p:spPr>
        <p:txBody>
          <a:bodyPr>
            <a:normAutofit/>
          </a:bodyPr>
          <a:lstStyle>
            <a:lvl1pPr>
              <a:defRPr sz="2800"/>
            </a:lvl1pPr>
          </a:lstStyle>
          <a:p>
            <a:endParaRPr lang="en-US"/>
          </a:p>
        </p:txBody>
      </p:sp>
      <p:sp>
        <p:nvSpPr>
          <p:cNvPr id="9" name="Picture Placeholder 2"/>
          <p:cNvSpPr>
            <a:spLocks noGrp="1"/>
          </p:cNvSpPr>
          <p:nvPr>
            <p:ph type="pic" sz="quarter" idx="26"/>
          </p:nvPr>
        </p:nvSpPr>
        <p:spPr>
          <a:xfrm>
            <a:off x="10280074" y="3295503"/>
            <a:ext cx="3879274" cy="6037416"/>
          </a:xfrm>
          <a:solidFill>
            <a:schemeClr val="bg1">
              <a:lumMod val="95000"/>
            </a:schemeClr>
          </a:solidFill>
        </p:spPr>
        <p:txBody>
          <a:bodyPr>
            <a:normAutofit/>
          </a:bodyPr>
          <a:lstStyle>
            <a:lvl1pPr>
              <a:defRPr sz="2800"/>
            </a:lvl1pPr>
          </a:lstStyle>
          <a:p>
            <a:endParaRPr lang="en-US"/>
          </a:p>
        </p:txBody>
      </p:sp>
      <p:sp>
        <p:nvSpPr>
          <p:cNvPr id="10" name="Picture Placeholder 2"/>
          <p:cNvSpPr>
            <a:spLocks noGrp="1"/>
          </p:cNvSpPr>
          <p:nvPr>
            <p:ph type="pic" sz="quarter" idx="27"/>
          </p:nvPr>
        </p:nvSpPr>
        <p:spPr>
          <a:xfrm>
            <a:off x="14464147" y="3295503"/>
            <a:ext cx="3879274" cy="6037416"/>
          </a:xfrm>
          <a:solidFill>
            <a:schemeClr val="bg1">
              <a:lumMod val="95000"/>
            </a:schemeClr>
          </a:solidFill>
        </p:spPr>
        <p:txBody>
          <a:bodyPr>
            <a:normAutofit/>
          </a:bodyPr>
          <a:lstStyle>
            <a:lvl1pPr>
              <a:defRPr sz="2800"/>
            </a:lvl1pPr>
          </a:lstStyle>
          <a:p>
            <a:endParaRPr lang="en-US"/>
          </a:p>
        </p:txBody>
      </p:sp>
      <p:sp>
        <p:nvSpPr>
          <p:cNvPr id="11" name="Picture Placeholder 2"/>
          <p:cNvSpPr>
            <a:spLocks noGrp="1"/>
          </p:cNvSpPr>
          <p:nvPr>
            <p:ph type="pic" sz="quarter" idx="28"/>
          </p:nvPr>
        </p:nvSpPr>
        <p:spPr>
          <a:xfrm>
            <a:off x="18648220" y="3295503"/>
            <a:ext cx="3879274" cy="6037416"/>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9536917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7_Portfolio Three">
    <p:spTree>
      <p:nvGrpSpPr>
        <p:cNvPr id="1" name=""/>
        <p:cNvGrpSpPr/>
        <p:nvPr/>
      </p:nvGrpSpPr>
      <p:grpSpPr>
        <a:xfrm>
          <a:off x="0" y="0"/>
          <a:ext cx="0" cy="0"/>
          <a:chOff x="0" y="0"/>
          <a:chExt cx="0" cy="0"/>
        </a:xfrm>
      </p:grpSpPr>
      <p:sp>
        <p:nvSpPr>
          <p:cNvPr id="15" name="Picture Placeholder 2"/>
          <p:cNvSpPr>
            <a:spLocks noGrp="1"/>
          </p:cNvSpPr>
          <p:nvPr>
            <p:ph type="pic" sz="quarter" idx="11"/>
          </p:nvPr>
        </p:nvSpPr>
        <p:spPr>
          <a:xfrm>
            <a:off x="0" y="0"/>
            <a:ext cx="4060850" cy="6858000"/>
          </a:xfrm>
        </p:spPr>
        <p:txBody>
          <a:bodyPr>
            <a:normAutofit/>
          </a:bodyPr>
          <a:lstStyle>
            <a:lvl1pPr>
              <a:defRPr sz="1600"/>
            </a:lvl1pPr>
          </a:lstStyle>
          <a:p>
            <a:endParaRPr lang="en-US"/>
          </a:p>
        </p:txBody>
      </p:sp>
      <p:sp>
        <p:nvSpPr>
          <p:cNvPr id="16" name="Picture Placeholder 2"/>
          <p:cNvSpPr>
            <a:spLocks noGrp="1"/>
          </p:cNvSpPr>
          <p:nvPr>
            <p:ph type="pic" sz="quarter" idx="12"/>
          </p:nvPr>
        </p:nvSpPr>
        <p:spPr>
          <a:xfrm>
            <a:off x="4088889" y="0"/>
            <a:ext cx="4081412" cy="6858000"/>
          </a:xfrm>
        </p:spPr>
        <p:txBody>
          <a:bodyPr>
            <a:normAutofit/>
          </a:bodyPr>
          <a:lstStyle>
            <a:lvl1pPr>
              <a:defRPr sz="1600"/>
            </a:lvl1pPr>
          </a:lstStyle>
          <a:p>
            <a:endParaRPr lang="en-US"/>
          </a:p>
        </p:txBody>
      </p:sp>
      <p:sp>
        <p:nvSpPr>
          <p:cNvPr id="19" name="Picture Placeholder 2"/>
          <p:cNvSpPr>
            <a:spLocks noGrp="1"/>
          </p:cNvSpPr>
          <p:nvPr>
            <p:ph type="pic" sz="quarter" idx="15"/>
          </p:nvPr>
        </p:nvSpPr>
        <p:spPr>
          <a:xfrm>
            <a:off x="8170301" y="0"/>
            <a:ext cx="4054581" cy="6858000"/>
          </a:xfrm>
        </p:spPr>
        <p:txBody>
          <a:bodyPr>
            <a:normAutofit/>
          </a:bodyPr>
          <a:lstStyle>
            <a:lvl1pPr>
              <a:defRPr sz="1600"/>
            </a:lvl1pPr>
          </a:lstStyle>
          <a:p>
            <a:endParaRPr lang="en-US"/>
          </a:p>
        </p:txBody>
      </p:sp>
      <p:sp>
        <p:nvSpPr>
          <p:cNvPr id="21" name="Picture Placeholder 2"/>
          <p:cNvSpPr>
            <a:spLocks noGrp="1"/>
          </p:cNvSpPr>
          <p:nvPr>
            <p:ph type="pic" sz="quarter" idx="17"/>
          </p:nvPr>
        </p:nvSpPr>
        <p:spPr>
          <a:xfrm>
            <a:off x="0" y="6858000"/>
            <a:ext cx="4060850" cy="6858000"/>
          </a:xfrm>
        </p:spPr>
        <p:txBody>
          <a:bodyPr>
            <a:normAutofit/>
          </a:bodyPr>
          <a:lstStyle>
            <a:lvl1pPr>
              <a:defRPr sz="1600"/>
            </a:lvl1pPr>
          </a:lstStyle>
          <a:p>
            <a:endParaRPr lang="en-US"/>
          </a:p>
        </p:txBody>
      </p:sp>
      <p:sp>
        <p:nvSpPr>
          <p:cNvPr id="22" name="Picture Placeholder 2"/>
          <p:cNvSpPr>
            <a:spLocks noGrp="1"/>
          </p:cNvSpPr>
          <p:nvPr>
            <p:ph type="pic" sz="quarter" idx="18"/>
          </p:nvPr>
        </p:nvSpPr>
        <p:spPr>
          <a:xfrm>
            <a:off x="4071648" y="6858000"/>
            <a:ext cx="4087855" cy="6858000"/>
          </a:xfrm>
        </p:spPr>
        <p:txBody>
          <a:bodyPr>
            <a:normAutofit/>
          </a:bodyPr>
          <a:lstStyle>
            <a:lvl1pPr>
              <a:defRPr sz="1600"/>
            </a:lvl1pPr>
          </a:lstStyle>
          <a:p>
            <a:endParaRPr lang="en-US"/>
          </a:p>
        </p:txBody>
      </p:sp>
      <p:sp>
        <p:nvSpPr>
          <p:cNvPr id="25" name="Picture Placeholder 2"/>
          <p:cNvSpPr>
            <a:spLocks noGrp="1"/>
          </p:cNvSpPr>
          <p:nvPr>
            <p:ph type="pic" sz="quarter" idx="21"/>
          </p:nvPr>
        </p:nvSpPr>
        <p:spPr>
          <a:xfrm>
            <a:off x="8170301" y="6858000"/>
            <a:ext cx="4054581" cy="6858000"/>
          </a:xfrm>
        </p:spPr>
        <p:txBody>
          <a:bodyPr>
            <a:normAutofit/>
          </a:bodyPr>
          <a:lstStyle>
            <a:lvl1pPr>
              <a:defRPr sz="1600"/>
            </a:lvl1pPr>
          </a:lstStyle>
          <a:p>
            <a:endParaRPr lang="en-US"/>
          </a:p>
        </p:txBody>
      </p:sp>
    </p:spTree>
    <p:extLst>
      <p:ext uri="{BB962C8B-B14F-4D97-AF65-F5344CB8AC3E}">
        <p14:creationId xmlns:p14="http://schemas.microsoft.com/office/powerpoint/2010/main" val="3322382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3_Placeholder">
    <p:spTree>
      <p:nvGrpSpPr>
        <p:cNvPr id="1" name=""/>
        <p:cNvGrpSpPr/>
        <p:nvPr/>
      </p:nvGrpSpPr>
      <p:grpSpPr>
        <a:xfrm>
          <a:off x="0" y="0"/>
          <a:ext cx="0" cy="0"/>
          <a:chOff x="0" y="0"/>
          <a:chExt cx="0" cy="0"/>
        </a:xfrm>
      </p:grpSpPr>
      <p:sp>
        <p:nvSpPr>
          <p:cNvPr id="23" name="Picture Placeholder 2"/>
          <p:cNvSpPr>
            <a:spLocks noGrp="1"/>
          </p:cNvSpPr>
          <p:nvPr>
            <p:ph type="pic" sz="quarter" idx="28"/>
          </p:nvPr>
        </p:nvSpPr>
        <p:spPr>
          <a:xfrm>
            <a:off x="12188825" y="0"/>
            <a:ext cx="12188825" cy="6858000"/>
          </a:xfrm>
          <a:prstGeom prst="rect">
            <a:avLst/>
          </a:prstGeom>
          <a:solidFill>
            <a:schemeClr val="bg1">
              <a:lumMod val="95000"/>
            </a:schemeClr>
          </a:solidFill>
        </p:spPr>
        <p:txBody>
          <a:bodyPr>
            <a:normAutofit/>
          </a:bodyPr>
          <a:lstStyle>
            <a:lvl1pPr>
              <a:defRPr sz="2800"/>
            </a:lvl1pPr>
          </a:lstStyle>
          <a:p>
            <a:endParaRPr lang="en-US"/>
          </a:p>
        </p:txBody>
      </p:sp>
      <p:sp>
        <p:nvSpPr>
          <p:cNvPr id="24" name="Picture Placeholder 2"/>
          <p:cNvSpPr>
            <a:spLocks noGrp="1"/>
          </p:cNvSpPr>
          <p:nvPr>
            <p:ph type="pic" sz="quarter" idx="29"/>
          </p:nvPr>
        </p:nvSpPr>
        <p:spPr>
          <a:xfrm>
            <a:off x="0" y="6858000"/>
            <a:ext cx="12188825" cy="6858000"/>
          </a:xfrm>
          <a:prstGeom prst="rect">
            <a:avLst/>
          </a:prstGeo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083754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Responsive Design">
    <p:spTree>
      <p:nvGrpSpPr>
        <p:cNvPr id="1" name=""/>
        <p:cNvGrpSpPr/>
        <p:nvPr/>
      </p:nvGrpSpPr>
      <p:grpSpPr>
        <a:xfrm>
          <a:off x="0" y="0"/>
          <a:ext cx="0" cy="0"/>
          <a:chOff x="0" y="0"/>
          <a:chExt cx="0" cy="0"/>
        </a:xfrm>
      </p:grpSpPr>
      <p:sp>
        <p:nvSpPr>
          <p:cNvPr id="9" name="Picture Placeholder 2"/>
          <p:cNvSpPr>
            <a:spLocks noGrp="1" noChangeAspect="1"/>
          </p:cNvSpPr>
          <p:nvPr>
            <p:ph type="pic" sz="quarter" idx="25"/>
          </p:nvPr>
        </p:nvSpPr>
        <p:spPr>
          <a:xfrm>
            <a:off x="8434174" y="5371869"/>
            <a:ext cx="6679466" cy="3785477"/>
          </a:xfrm>
        </p:spPr>
        <p:txBody>
          <a:bodyPr anchor="t">
            <a:normAutofit/>
          </a:bodyPr>
          <a:lstStyle>
            <a:lvl1pPr marL="0" indent="0" algn="ctr">
              <a:buNone/>
              <a:defRPr sz="2199">
                <a:latin typeface="Calibri Light"/>
                <a:cs typeface="Calibri Light"/>
              </a:defRPr>
            </a:lvl1pPr>
          </a:lstStyle>
          <a:p>
            <a:endParaRPr lang="id-ID" dirty="0"/>
          </a:p>
        </p:txBody>
      </p:sp>
      <p:sp>
        <p:nvSpPr>
          <p:cNvPr id="17" name="Picture Placeholder 2"/>
          <p:cNvSpPr>
            <a:spLocks noGrp="1" noChangeAspect="1"/>
          </p:cNvSpPr>
          <p:nvPr>
            <p:ph type="pic" sz="quarter" idx="22" hasCustomPrompt="1"/>
          </p:nvPr>
        </p:nvSpPr>
        <p:spPr>
          <a:xfrm>
            <a:off x="16352915" y="8991653"/>
            <a:ext cx="1013634" cy="1768937"/>
          </a:xfrm>
        </p:spPr>
        <p:txBody>
          <a:bodyPr anchor="t">
            <a:normAutofit/>
          </a:bodyPr>
          <a:lstStyle>
            <a:lvl1pPr marL="0" indent="0" algn="l">
              <a:lnSpc>
                <a:spcPct val="50000"/>
              </a:lnSpc>
              <a:buNone/>
              <a:defRPr sz="700">
                <a:latin typeface="Calibri Light"/>
                <a:cs typeface="Calibri Light"/>
              </a:defRPr>
            </a:lvl1pPr>
          </a:lstStyle>
          <a:p>
            <a:r>
              <a:rPr lang="id-ID" dirty="0"/>
              <a:t>Picture</a:t>
            </a:r>
          </a:p>
        </p:txBody>
      </p:sp>
      <p:sp>
        <p:nvSpPr>
          <p:cNvPr id="10" name="Picture Placeholder 2"/>
          <p:cNvSpPr>
            <a:spLocks noGrp="1" noChangeAspect="1"/>
          </p:cNvSpPr>
          <p:nvPr>
            <p:ph type="pic" sz="quarter" idx="26"/>
          </p:nvPr>
        </p:nvSpPr>
        <p:spPr>
          <a:xfrm>
            <a:off x="4754354" y="7975469"/>
            <a:ext cx="4254887" cy="2712449"/>
          </a:xfrm>
        </p:spPr>
        <p:txBody>
          <a:bodyPr anchor="t">
            <a:normAutofit/>
          </a:bodyPr>
          <a:lstStyle>
            <a:lvl1pPr marL="0" indent="0" algn="ctr">
              <a:buNone/>
              <a:defRPr sz="1999">
                <a:latin typeface="Calibri Light"/>
                <a:cs typeface="Calibri Light"/>
              </a:defRPr>
            </a:lvl1pPr>
          </a:lstStyle>
          <a:p>
            <a:endParaRPr lang="id-ID" dirty="0"/>
          </a:p>
        </p:txBody>
      </p:sp>
      <p:sp>
        <p:nvSpPr>
          <p:cNvPr id="8" name="Picture Placeholder 2"/>
          <p:cNvSpPr>
            <a:spLocks noGrp="1" noChangeAspect="1"/>
          </p:cNvSpPr>
          <p:nvPr>
            <p:ph type="pic" sz="quarter" idx="24"/>
          </p:nvPr>
        </p:nvSpPr>
        <p:spPr>
          <a:xfrm>
            <a:off x="14235822" y="7821109"/>
            <a:ext cx="2254062" cy="2902541"/>
          </a:xfrm>
        </p:spPr>
        <p:txBody>
          <a:bodyPr anchor="t">
            <a:normAutofit/>
          </a:bodyPr>
          <a:lstStyle>
            <a:lvl1pPr marL="0" indent="0" algn="ctr">
              <a:buNone/>
              <a:defRPr sz="1999">
                <a:latin typeface="Calibri Light"/>
                <a:cs typeface="Calibri Light"/>
              </a:defRPr>
            </a:lvl1pPr>
          </a:lstStyle>
          <a:p>
            <a:endParaRPr lang="id-ID" dirty="0"/>
          </a:p>
        </p:txBody>
      </p:sp>
      <p:sp>
        <p:nvSpPr>
          <p:cNvPr id="11" name="Picture Placeholder 2"/>
          <p:cNvSpPr>
            <a:spLocks noGrp="1" noChangeAspect="1"/>
          </p:cNvSpPr>
          <p:nvPr>
            <p:ph type="pic" sz="quarter" idx="27"/>
          </p:nvPr>
        </p:nvSpPr>
        <p:spPr>
          <a:xfrm>
            <a:off x="17691338" y="10138875"/>
            <a:ext cx="441690" cy="557901"/>
          </a:xfrm>
        </p:spPr>
        <p:txBody>
          <a:bodyPr anchor="t">
            <a:normAutofit/>
          </a:bodyPr>
          <a:lstStyle>
            <a:lvl1pPr marL="0" indent="0" algn="ctr">
              <a:lnSpc>
                <a:spcPct val="50000"/>
              </a:lnSpc>
              <a:buNone/>
              <a:defRPr sz="100">
                <a:latin typeface="Calibri Light"/>
                <a:cs typeface="Calibri Light"/>
              </a:defRPr>
            </a:lvl1pPr>
          </a:lstStyle>
          <a:p>
            <a:endParaRPr lang="id-ID" dirty="0"/>
          </a:p>
        </p:txBody>
      </p:sp>
    </p:spTree>
    <p:extLst>
      <p:ext uri="{BB962C8B-B14F-4D97-AF65-F5344CB8AC3E}">
        <p14:creationId xmlns:p14="http://schemas.microsoft.com/office/powerpoint/2010/main" val="483689685"/>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Logos">
    <p:spTree>
      <p:nvGrpSpPr>
        <p:cNvPr id="1" name=""/>
        <p:cNvGrpSpPr/>
        <p:nvPr/>
      </p:nvGrpSpPr>
      <p:grpSpPr>
        <a:xfrm>
          <a:off x="0" y="0"/>
          <a:ext cx="0" cy="0"/>
          <a:chOff x="0" y="0"/>
          <a:chExt cx="0" cy="0"/>
        </a:xfrm>
      </p:grpSpPr>
      <p:sp>
        <p:nvSpPr>
          <p:cNvPr id="2" name="Rectangle 1"/>
          <p:cNvSpPr/>
          <p:nvPr userDrawn="1"/>
        </p:nvSpPr>
        <p:spPr>
          <a:xfrm>
            <a:off x="21732240" y="7620"/>
            <a:ext cx="2103120" cy="15773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charset="0"/>
            </a:endParaRPr>
          </a:p>
        </p:txBody>
      </p:sp>
      <p:sp>
        <p:nvSpPr>
          <p:cNvPr id="23" name="Picture Placeholder 17"/>
          <p:cNvSpPr>
            <a:spLocks noGrp="1"/>
          </p:cNvSpPr>
          <p:nvPr>
            <p:ph type="pic" sz="quarter" idx="26"/>
          </p:nvPr>
        </p:nvSpPr>
        <p:spPr>
          <a:xfrm>
            <a:off x="0" y="-30480"/>
            <a:ext cx="6086471" cy="8869680"/>
          </a:xfrm>
          <a:solidFill>
            <a:schemeClr val="bg1">
              <a:lumMod val="95000"/>
            </a:schemeClr>
          </a:solidFill>
        </p:spPr>
        <p:txBody>
          <a:bodyPr>
            <a:normAutofit/>
          </a:bodyPr>
          <a:lstStyle>
            <a:lvl1pPr marL="0" indent="0">
              <a:buNone/>
              <a:defRPr sz="2799">
                <a:solidFill>
                  <a:schemeClr val="tx1"/>
                </a:solidFill>
              </a:defRPr>
            </a:lvl1pPr>
          </a:lstStyle>
          <a:p>
            <a:endParaRPr lang="en-US" dirty="0"/>
          </a:p>
        </p:txBody>
      </p:sp>
      <p:sp>
        <p:nvSpPr>
          <p:cNvPr id="24" name="Picture Placeholder 17"/>
          <p:cNvSpPr>
            <a:spLocks noGrp="1"/>
          </p:cNvSpPr>
          <p:nvPr>
            <p:ph type="pic" sz="quarter" idx="27"/>
          </p:nvPr>
        </p:nvSpPr>
        <p:spPr>
          <a:xfrm>
            <a:off x="6086471" y="4876800"/>
            <a:ext cx="6086471" cy="8869680"/>
          </a:xfrm>
          <a:solidFill>
            <a:schemeClr val="bg1">
              <a:lumMod val="95000"/>
            </a:schemeClr>
          </a:solidFill>
        </p:spPr>
        <p:txBody>
          <a:bodyPr>
            <a:normAutofit/>
          </a:bodyPr>
          <a:lstStyle>
            <a:lvl1pPr marL="0" indent="0">
              <a:buNone/>
              <a:defRPr sz="2799">
                <a:solidFill>
                  <a:schemeClr val="tx1"/>
                </a:solidFill>
              </a:defRPr>
            </a:lvl1pPr>
          </a:lstStyle>
          <a:p>
            <a:endParaRPr lang="en-US" dirty="0"/>
          </a:p>
        </p:txBody>
      </p:sp>
      <p:sp>
        <p:nvSpPr>
          <p:cNvPr id="25" name="Picture Placeholder 17"/>
          <p:cNvSpPr>
            <a:spLocks noGrp="1"/>
          </p:cNvSpPr>
          <p:nvPr>
            <p:ph type="pic" sz="quarter" idx="28"/>
          </p:nvPr>
        </p:nvSpPr>
        <p:spPr>
          <a:xfrm>
            <a:off x="12169766" y="-30480"/>
            <a:ext cx="6086471" cy="8869680"/>
          </a:xfrm>
          <a:solidFill>
            <a:schemeClr val="bg1">
              <a:lumMod val="95000"/>
            </a:schemeClr>
          </a:solidFill>
        </p:spPr>
        <p:txBody>
          <a:bodyPr>
            <a:normAutofit/>
          </a:bodyPr>
          <a:lstStyle>
            <a:lvl1pPr marL="0" indent="0">
              <a:buNone/>
              <a:defRPr sz="2799">
                <a:solidFill>
                  <a:schemeClr val="tx1"/>
                </a:solidFill>
              </a:defRPr>
            </a:lvl1pPr>
          </a:lstStyle>
          <a:p>
            <a:endParaRPr lang="en-US" dirty="0"/>
          </a:p>
        </p:txBody>
      </p:sp>
      <p:sp>
        <p:nvSpPr>
          <p:cNvPr id="26" name="Picture Placeholder 17"/>
          <p:cNvSpPr>
            <a:spLocks noGrp="1"/>
          </p:cNvSpPr>
          <p:nvPr>
            <p:ph type="pic" sz="quarter" idx="29"/>
          </p:nvPr>
        </p:nvSpPr>
        <p:spPr>
          <a:xfrm>
            <a:off x="18278473" y="4838700"/>
            <a:ext cx="6086471" cy="8869680"/>
          </a:xfrm>
          <a:solidFill>
            <a:schemeClr val="bg1">
              <a:lumMod val="95000"/>
            </a:schemeClr>
          </a:solidFill>
        </p:spPr>
        <p:txBody>
          <a:bodyPr>
            <a:normAutofit/>
          </a:bodyPr>
          <a:lstStyle>
            <a:lvl1pPr marL="0" indent="0">
              <a:buNone/>
              <a:defRPr sz="2799">
                <a:solidFill>
                  <a:schemeClr val="tx1"/>
                </a:solidFill>
              </a:defRPr>
            </a:lvl1pPr>
          </a:lstStyle>
          <a:p>
            <a:endParaRPr lang="en-US" dirty="0"/>
          </a:p>
        </p:txBody>
      </p:sp>
    </p:spTree>
    <p:extLst>
      <p:ext uri="{BB962C8B-B14F-4D97-AF65-F5344CB8AC3E}">
        <p14:creationId xmlns:p14="http://schemas.microsoft.com/office/powerpoint/2010/main" val="9894923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Macbook Mockup">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111023" y="8377295"/>
            <a:ext cx="1929384" cy="1929384"/>
          </a:xfrm>
          <a:prstGeom prst="ellipse">
            <a:avLst/>
          </a:prstGeom>
          <a:solidFill>
            <a:schemeClr val="bg1">
              <a:lumMod val="95000"/>
            </a:schemeClr>
          </a:solidFill>
        </p:spPr>
        <p:txBody>
          <a:bodyPr>
            <a:normAutofit/>
          </a:bodyPr>
          <a:lstStyle>
            <a:lvl1pPr>
              <a:defRPr sz="2000"/>
            </a:lvl1pPr>
          </a:lstStyle>
          <a:p>
            <a:endParaRPr lang="en-US"/>
          </a:p>
        </p:txBody>
      </p:sp>
      <p:sp>
        <p:nvSpPr>
          <p:cNvPr id="7" name="Picture Placeholder 4"/>
          <p:cNvSpPr>
            <a:spLocks noGrp="1"/>
          </p:cNvSpPr>
          <p:nvPr>
            <p:ph type="pic" sz="quarter" idx="11"/>
          </p:nvPr>
        </p:nvSpPr>
        <p:spPr>
          <a:xfrm>
            <a:off x="11355470" y="8402287"/>
            <a:ext cx="1929384" cy="1929384"/>
          </a:xfrm>
          <a:prstGeom prst="ellipse">
            <a:avLst/>
          </a:prstGeom>
          <a:solidFill>
            <a:schemeClr val="bg1">
              <a:lumMod val="95000"/>
            </a:schemeClr>
          </a:solidFill>
        </p:spPr>
        <p:txBody>
          <a:bodyPr>
            <a:normAutofit/>
          </a:bodyPr>
          <a:lstStyle>
            <a:lvl1pPr>
              <a:defRPr sz="2000"/>
            </a:lvl1pPr>
          </a:lstStyle>
          <a:p>
            <a:endParaRPr lang="en-US" dirty="0"/>
          </a:p>
        </p:txBody>
      </p:sp>
      <p:sp>
        <p:nvSpPr>
          <p:cNvPr id="9" name="Picture Placeholder 4"/>
          <p:cNvSpPr>
            <a:spLocks noGrp="1"/>
          </p:cNvSpPr>
          <p:nvPr>
            <p:ph type="pic" sz="quarter" idx="12"/>
          </p:nvPr>
        </p:nvSpPr>
        <p:spPr>
          <a:xfrm>
            <a:off x="18446906" y="8377295"/>
            <a:ext cx="1929384" cy="1929384"/>
          </a:xfrm>
          <a:prstGeom prst="ellipse">
            <a:avLst/>
          </a:prstGeom>
          <a:solidFill>
            <a:schemeClr val="bg1">
              <a:lumMod val="95000"/>
            </a:schemeClr>
          </a:solidFill>
        </p:spPr>
        <p:txBody>
          <a:bodyPr>
            <a:normAutofit/>
          </a:bodyPr>
          <a:lstStyle>
            <a:lvl1pPr>
              <a:defRPr sz="2000"/>
            </a:lvl1pPr>
          </a:lstStyle>
          <a:p>
            <a:endParaRPr lang="en-US" dirty="0"/>
          </a:p>
        </p:txBody>
      </p:sp>
    </p:spTree>
    <p:extLst>
      <p:ext uri="{BB962C8B-B14F-4D97-AF65-F5344CB8AC3E}">
        <p14:creationId xmlns:p14="http://schemas.microsoft.com/office/powerpoint/2010/main" val="12951663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Macbook Mockup">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52179" y="0"/>
            <a:ext cx="21873292" cy="13716000"/>
          </a:xfrm>
          <a:prstGeom prst="parallelogram">
            <a:avLst/>
          </a:prstGeom>
          <a:solidFill>
            <a:schemeClr val="bg1">
              <a:lumMod val="95000"/>
            </a:schemeClr>
          </a:solidFill>
        </p:spPr>
        <p:txBody>
          <a:bodyPr>
            <a:normAutofit/>
          </a:bodyPr>
          <a:lstStyle>
            <a:lvl1pPr>
              <a:defRPr sz="2000"/>
            </a:lvl1pPr>
          </a:lstStyle>
          <a:p>
            <a:endParaRPr lang="en-US"/>
          </a:p>
        </p:txBody>
      </p:sp>
    </p:spTree>
    <p:extLst>
      <p:ext uri="{BB962C8B-B14F-4D97-AF65-F5344CB8AC3E}">
        <p14:creationId xmlns:p14="http://schemas.microsoft.com/office/powerpoint/2010/main" val="502278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Placeholder-Image">
    <p:spTree>
      <p:nvGrpSpPr>
        <p:cNvPr id="1" name=""/>
        <p:cNvGrpSpPr/>
        <p:nvPr/>
      </p:nvGrpSpPr>
      <p:grpSpPr>
        <a:xfrm>
          <a:off x="0" y="0"/>
          <a:ext cx="0" cy="0"/>
          <a:chOff x="0" y="0"/>
          <a:chExt cx="0" cy="0"/>
        </a:xfrm>
      </p:grpSpPr>
      <p:sp>
        <p:nvSpPr>
          <p:cNvPr id="6" name="Picture Placeholder 2"/>
          <p:cNvSpPr>
            <a:spLocks noGrp="1"/>
          </p:cNvSpPr>
          <p:nvPr>
            <p:ph type="pic" sz="quarter" idx="11"/>
          </p:nvPr>
        </p:nvSpPr>
        <p:spPr>
          <a:xfrm>
            <a:off x="12188825" y="6858000"/>
            <a:ext cx="12188825" cy="6858000"/>
          </a:xfrm>
          <a:solidFill>
            <a:schemeClr val="bg1">
              <a:lumMod val="95000"/>
            </a:schemeClr>
          </a:solidFill>
        </p:spPr>
        <p:txBody>
          <a:bodyPr>
            <a:normAutofit/>
          </a:bodyPr>
          <a:lstStyle>
            <a:lvl1pPr>
              <a:defRPr sz="2800"/>
            </a:lvl1pPr>
          </a:lstStyle>
          <a:p>
            <a:endParaRPr lang="en-US"/>
          </a:p>
        </p:txBody>
      </p:sp>
      <p:sp>
        <p:nvSpPr>
          <p:cNvPr id="3" name="Picture Placeholder 2"/>
          <p:cNvSpPr>
            <a:spLocks noGrp="1"/>
          </p:cNvSpPr>
          <p:nvPr>
            <p:ph type="pic" sz="quarter" idx="10"/>
          </p:nvPr>
        </p:nvSpPr>
        <p:spPr>
          <a:xfrm>
            <a:off x="0" y="1"/>
            <a:ext cx="12188825" cy="6858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359147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Placeholder-Image">
    <p:spTree>
      <p:nvGrpSpPr>
        <p:cNvPr id="1" name=""/>
        <p:cNvGrpSpPr/>
        <p:nvPr/>
      </p:nvGrpSpPr>
      <p:grpSpPr>
        <a:xfrm>
          <a:off x="0" y="0"/>
          <a:ext cx="0" cy="0"/>
          <a:chOff x="0" y="0"/>
          <a:chExt cx="0" cy="0"/>
        </a:xfrm>
      </p:grpSpPr>
      <p:sp>
        <p:nvSpPr>
          <p:cNvPr id="9" name="Picture Placeholder 2"/>
          <p:cNvSpPr>
            <a:spLocks noGrp="1"/>
          </p:cNvSpPr>
          <p:nvPr>
            <p:ph type="pic" sz="quarter" idx="10"/>
          </p:nvPr>
        </p:nvSpPr>
        <p:spPr>
          <a:xfrm>
            <a:off x="1" y="1"/>
            <a:ext cx="8125882" cy="6858000"/>
          </a:xfrm>
          <a:solidFill>
            <a:schemeClr val="bg1">
              <a:lumMod val="95000"/>
            </a:schemeClr>
          </a:solidFill>
        </p:spPr>
        <p:txBody>
          <a:bodyPr>
            <a:normAutofit/>
          </a:bodyPr>
          <a:lstStyle>
            <a:lvl1pPr>
              <a:defRPr sz="2800"/>
            </a:lvl1pPr>
          </a:lstStyle>
          <a:p>
            <a:endParaRPr lang="en-US"/>
          </a:p>
        </p:txBody>
      </p:sp>
      <p:sp>
        <p:nvSpPr>
          <p:cNvPr id="10" name="Picture Placeholder 2"/>
          <p:cNvSpPr>
            <a:spLocks noGrp="1"/>
          </p:cNvSpPr>
          <p:nvPr>
            <p:ph type="pic" sz="quarter" idx="11"/>
          </p:nvPr>
        </p:nvSpPr>
        <p:spPr>
          <a:xfrm>
            <a:off x="8125882" y="6858000"/>
            <a:ext cx="8125882" cy="6858000"/>
          </a:xfrm>
          <a:solidFill>
            <a:schemeClr val="bg1">
              <a:lumMod val="95000"/>
            </a:schemeClr>
          </a:solidFill>
        </p:spPr>
        <p:txBody>
          <a:bodyPr>
            <a:normAutofit/>
          </a:bodyPr>
          <a:lstStyle>
            <a:lvl1pPr>
              <a:defRPr sz="2800"/>
            </a:lvl1pPr>
          </a:lstStyle>
          <a:p>
            <a:endParaRPr lang="en-US"/>
          </a:p>
        </p:txBody>
      </p:sp>
      <p:sp>
        <p:nvSpPr>
          <p:cNvPr id="11" name="Picture Placeholder 2"/>
          <p:cNvSpPr>
            <a:spLocks noGrp="1"/>
          </p:cNvSpPr>
          <p:nvPr>
            <p:ph type="pic" sz="quarter" idx="12"/>
          </p:nvPr>
        </p:nvSpPr>
        <p:spPr>
          <a:xfrm>
            <a:off x="16251768" y="0"/>
            <a:ext cx="8125882" cy="6858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454806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Placeholder-Image">
    <p:spTree>
      <p:nvGrpSpPr>
        <p:cNvPr id="1" name=""/>
        <p:cNvGrpSpPr/>
        <p:nvPr/>
      </p:nvGrpSpPr>
      <p:grpSpPr>
        <a:xfrm>
          <a:off x="0" y="0"/>
          <a:ext cx="0" cy="0"/>
          <a:chOff x="0" y="0"/>
          <a:chExt cx="0" cy="0"/>
        </a:xfrm>
      </p:grpSpPr>
      <p:sp>
        <p:nvSpPr>
          <p:cNvPr id="10" name="Picture Placeholder 2"/>
          <p:cNvSpPr>
            <a:spLocks noGrp="1"/>
          </p:cNvSpPr>
          <p:nvPr>
            <p:ph type="pic" sz="quarter" idx="11"/>
          </p:nvPr>
        </p:nvSpPr>
        <p:spPr>
          <a:xfrm>
            <a:off x="8125882" y="6858000"/>
            <a:ext cx="16251768" cy="6858000"/>
          </a:xfrm>
          <a:solidFill>
            <a:schemeClr val="bg1">
              <a:lumMod val="95000"/>
            </a:schemeClr>
          </a:solidFill>
        </p:spPr>
        <p:txBody>
          <a:bodyPr>
            <a:normAutofit/>
          </a:bodyPr>
          <a:lstStyle>
            <a:lvl1pPr>
              <a:defRPr sz="2800"/>
            </a:lvl1pPr>
          </a:lstStyle>
          <a:p>
            <a:endParaRPr lang="en-US"/>
          </a:p>
        </p:txBody>
      </p:sp>
      <p:sp>
        <p:nvSpPr>
          <p:cNvPr id="12" name="Picture Placeholder 2"/>
          <p:cNvSpPr>
            <a:spLocks noGrp="1"/>
          </p:cNvSpPr>
          <p:nvPr>
            <p:ph type="pic" sz="quarter" idx="10"/>
          </p:nvPr>
        </p:nvSpPr>
        <p:spPr>
          <a:xfrm>
            <a:off x="1" y="1"/>
            <a:ext cx="8125882" cy="6858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657103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Placeholder-Image">
    <p:spTree>
      <p:nvGrpSpPr>
        <p:cNvPr id="1" name=""/>
        <p:cNvGrpSpPr/>
        <p:nvPr/>
      </p:nvGrpSpPr>
      <p:grpSpPr>
        <a:xfrm>
          <a:off x="0" y="0"/>
          <a:ext cx="0" cy="0"/>
          <a:chOff x="0" y="0"/>
          <a:chExt cx="0" cy="0"/>
        </a:xfrm>
      </p:grpSpPr>
      <p:sp>
        <p:nvSpPr>
          <p:cNvPr id="12" name="Picture Placeholder 2"/>
          <p:cNvSpPr>
            <a:spLocks noGrp="1"/>
          </p:cNvSpPr>
          <p:nvPr>
            <p:ph type="pic" sz="quarter" idx="10"/>
          </p:nvPr>
        </p:nvSpPr>
        <p:spPr>
          <a:xfrm>
            <a:off x="1" y="0"/>
            <a:ext cx="12188824" cy="13715999"/>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26099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Placeholder-Image">
    <p:spTree>
      <p:nvGrpSpPr>
        <p:cNvPr id="1" name=""/>
        <p:cNvGrpSpPr/>
        <p:nvPr/>
      </p:nvGrpSpPr>
      <p:grpSpPr>
        <a:xfrm>
          <a:off x="0" y="0"/>
          <a:ext cx="0" cy="0"/>
          <a:chOff x="0" y="0"/>
          <a:chExt cx="0" cy="0"/>
        </a:xfrm>
      </p:grpSpPr>
      <p:sp>
        <p:nvSpPr>
          <p:cNvPr id="10" name="Picture Placeholder 2"/>
          <p:cNvSpPr>
            <a:spLocks noGrp="1"/>
          </p:cNvSpPr>
          <p:nvPr>
            <p:ph type="pic" sz="quarter" idx="10"/>
          </p:nvPr>
        </p:nvSpPr>
        <p:spPr>
          <a:xfrm>
            <a:off x="1" y="0"/>
            <a:ext cx="3560665" cy="13715999"/>
          </a:xfrm>
          <a:solidFill>
            <a:schemeClr val="bg1">
              <a:lumMod val="95000"/>
            </a:schemeClr>
          </a:solidFill>
        </p:spPr>
        <p:txBody>
          <a:bodyPr>
            <a:normAutofit/>
          </a:bodyPr>
          <a:lstStyle>
            <a:lvl1pPr>
              <a:defRPr sz="2800"/>
            </a:lvl1pPr>
          </a:lstStyle>
          <a:p>
            <a:endParaRPr lang="en-US"/>
          </a:p>
        </p:txBody>
      </p:sp>
      <p:sp>
        <p:nvSpPr>
          <p:cNvPr id="11" name="Picture Placeholder 2"/>
          <p:cNvSpPr>
            <a:spLocks noGrp="1"/>
          </p:cNvSpPr>
          <p:nvPr>
            <p:ph type="pic" sz="quarter" idx="11"/>
          </p:nvPr>
        </p:nvSpPr>
        <p:spPr>
          <a:xfrm>
            <a:off x="13677410" y="0"/>
            <a:ext cx="3560665" cy="13715999"/>
          </a:xfrm>
          <a:solidFill>
            <a:schemeClr val="bg1">
              <a:lumMod val="95000"/>
            </a:schemeClr>
          </a:solidFill>
        </p:spPr>
        <p:txBody>
          <a:bodyPr>
            <a:normAutofit/>
          </a:bodyPr>
          <a:lstStyle>
            <a:lvl1pPr>
              <a:defRPr sz="2800"/>
            </a:lvl1pPr>
          </a:lstStyle>
          <a:p>
            <a:endParaRPr lang="en-US"/>
          </a:p>
        </p:txBody>
      </p:sp>
      <p:sp>
        <p:nvSpPr>
          <p:cNvPr id="13" name="Picture Placeholder 2"/>
          <p:cNvSpPr>
            <a:spLocks noGrp="1"/>
          </p:cNvSpPr>
          <p:nvPr>
            <p:ph type="pic" sz="quarter" idx="12"/>
          </p:nvPr>
        </p:nvSpPr>
        <p:spPr>
          <a:xfrm>
            <a:off x="17243002" y="0"/>
            <a:ext cx="3560665" cy="13715999"/>
          </a:xfrm>
          <a:solidFill>
            <a:schemeClr val="bg1">
              <a:lumMod val="95000"/>
            </a:schemeClr>
          </a:solidFill>
        </p:spPr>
        <p:txBody>
          <a:bodyPr>
            <a:normAutofit/>
          </a:bodyPr>
          <a:lstStyle>
            <a:lvl1pPr>
              <a:defRPr sz="2800"/>
            </a:lvl1pPr>
          </a:lstStyle>
          <a:p>
            <a:endParaRPr lang="en-US"/>
          </a:p>
        </p:txBody>
      </p:sp>
      <p:sp>
        <p:nvSpPr>
          <p:cNvPr id="14" name="Picture Placeholder 2"/>
          <p:cNvSpPr>
            <a:spLocks noGrp="1"/>
          </p:cNvSpPr>
          <p:nvPr>
            <p:ph type="pic" sz="quarter" idx="13"/>
          </p:nvPr>
        </p:nvSpPr>
        <p:spPr>
          <a:xfrm>
            <a:off x="20805176" y="0"/>
            <a:ext cx="3560665" cy="13715999"/>
          </a:xfrm>
          <a:solidFill>
            <a:schemeClr val="bg1">
              <a:lumMod val="95000"/>
            </a:schemeClr>
          </a:solidFill>
        </p:spPr>
        <p:txBody>
          <a:bodyPr>
            <a:normAutofit/>
          </a:bodyPr>
          <a:lstStyle>
            <a:lvl1pPr>
              <a:defRPr sz="2800"/>
            </a:lvl1pPr>
          </a:lstStyle>
          <a:p>
            <a:endParaRPr lang="en-US"/>
          </a:p>
        </p:txBody>
      </p:sp>
      <p:sp>
        <p:nvSpPr>
          <p:cNvPr id="17" name="Picture Placeholder 6"/>
          <p:cNvSpPr>
            <a:spLocks noGrp="1"/>
          </p:cNvSpPr>
          <p:nvPr>
            <p:ph type="pic" sz="quarter" idx="14"/>
          </p:nvPr>
        </p:nvSpPr>
        <p:spPr>
          <a:xfrm>
            <a:off x="7144410" y="2996184"/>
            <a:ext cx="3008376" cy="3008376"/>
          </a:xfrm>
          <a:prstGeom prst="ellipse">
            <a:avLst/>
          </a:prstGeom>
          <a:solidFill>
            <a:schemeClr val="bg1">
              <a:lumMod val="95000"/>
            </a:schemeClr>
          </a:solidFill>
        </p:spPr>
        <p:txBody>
          <a:bodyPr>
            <a:normAutofit/>
          </a:bodyPr>
          <a:lstStyle>
            <a:lvl1pPr>
              <a:defRPr sz="2000"/>
            </a:lvl1pPr>
          </a:lstStyle>
          <a:p>
            <a:endParaRPr lang="en-US"/>
          </a:p>
        </p:txBody>
      </p:sp>
    </p:spTree>
    <p:extLst>
      <p:ext uri="{BB962C8B-B14F-4D97-AF65-F5344CB8AC3E}">
        <p14:creationId xmlns:p14="http://schemas.microsoft.com/office/powerpoint/2010/main" val="116087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Placeholder-Image">
    <p:spTree>
      <p:nvGrpSpPr>
        <p:cNvPr id="1" name=""/>
        <p:cNvGrpSpPr/>
        <p:nvPr/>
      </p:nvGrpSpPr>
      <p:grpSpPr>
        <a:xfrm>
          <a:off x="0" y="0"/>
          <a:ext cx="0" cy="0"/>
          <a:chOff x="0" y="0"/>
          <a:chExt cx="0" cy="0"/>
        </a:xfrm>
      </p:grpSpPr>
      <p:sp>
        <p:nvSpPr>
          <p:cNvPr id="20" name="Picture Placeholder 2"/>
          <p:cNvSpPr>
            <a:spLocks noGrp="1"/>
          </p:cNvSpPr>
          <p:nvPr>
            <p:ph type="pic" sz="quarter" idx="11"/>
          </p:nvPr>
        </p:nvSpPr>
        <p:spPr>
          <a:xfrm>
            <a:off x="0" y="0"/>
            <a:ext cx="3560665" cy="13715999"/>
          </a:xfrm>
          <a:solidFill>
            <a:schemeClr val="bg1">
              <a:lumMod val="95000"/>
            </a:schemeClr>
          </a:solidFill>
        </p:spPr>
        <p:txBody>
          <a:bodyPr>
            <a:normAutofit/>
          </a:bodyPr>
          <a:lstStyle>
            <a:lvl1pPr>
              <a:defRPr sz="2800"/>
            </a:lvl1pPr>
          </a:lstStyle>
          <a:p>
            <a:endParaRPr lang="en-US"/>
          </a:p>
        </p:txBody>
      </p:sp>
      <p:sp>
        <p:nvSpPr>
          <p:cNvPr id="21" name="Picture Placeholder 2"/>
          <p:cNvSpPr>
            <a:spLocks noGrp="1"/>
          </p:cNvSpPr>
          <p:nvPr>
            <p:ph type="pic" sz="quarter" idx="12"/>
          </p:nvPr>
        </p:nvSpPr>
        <p:spPr>
          <a:xfrm>
            <a:off x="3565592" y="0"/>
            <a:ext cx="3560665" cy="13715999"/>
          </a:xfrm>
          <a:solidFill>
            <a:schemeClr val="bg1">
              <a:lumMod val="95000"/>
            </a:schemeClr>
          </a:solidFill>
        </p:spPr>
        <p:txBody>
          <a:bodyPr>
            <a:normAutofit/>
          </a:bodyPr>
          <a:lstStyle>
            <a:lvl1pPr>
              <a:defRPr sz="2800"/>
            </a:lvl1pPr>
          </a:lstStyle>
          <a:p>
            <a:endParaRPr lang="en-US"/>
          </a:p>
        </p:txBody>
      </p:sp>
      <p:sp>
        <p:nvSpPr>
          <p:cNvPr id="22" name="Picture Placeholder 2"/>
          <p:cNvSpPr>
            <a:spLocks noGrp="1"/>
          </p:cNvSpPr>
          <p:nvPr>
            <p:ph type="pic" sz="quarter" idx="13"/>
          </p:nvPr>
        </p:nvSpPr>
        <p:spPr>
          <a:xfrm>
            <a:off x="7127766" y="0"/>
            <a:ext cx="3560665" cy="13715999"/>
          </a:xfrm>
          <a:solidFill>
            <a:schemeClr val="bg1">
              <a:lumMod val="95000"/>
            </a:schemeClr>
          </a:solidFill>
        </p:spPr>
        <p:txBody>
          <a:bodyPr>
            <a:normAutofit/>
          </a:bodyPr>
          <a:lstStyle>
            <a:lvl1pPr>
              <a:defRPr sz="2800"/>
            </a:lvl1pPr>
          </a:lstStyle>
          <a:p>
            <a:endParaRPr lang="en-US"/>
          </a:p>
        </p:txBody>
      </p:sp>
      <p:sp>
        <p:nvSpPr>
          <p:cNvPr id="23" name="Picture Placeholder 2"/>
          <p:cNvSpPr>
            <a:spLocks noGrp="1"/>
          </p:cNvSpPr>
          <p:nvPr>
            <p:ph type="pic" sz="quarter" idx="10"/>
          </p:nvPr>
        </p:nvSpPr>
        <p:spPr>
          <a:xfrm>
            <a:off x="20816985" y="0"/>
            <a:ext cx="3560665" cy="13715999"/>
          </a:xfrm>
          <a:solidFill>
            <a:schemeClr val="bg1">
              <a:lumMod val="95000"/>
            </a:schemeClr>
          </a:solidFill>
        </p:spPr>
        <p:txBody>
          <a:bodyPr>
            <a:normAutofit/>
          </a:bodyPr>
          <a:lstStyle>
            <a:lvl1pPr>
              <a:defRPr sz="2800"/>
            </a:lvl1pPr>
          </a:lstStyle>
          <a:p>
            <a:endParaRPr lang="en-US"/>
          </a:p>
        </p:txBody>
      </p:sp>
      <p:sp>
        <p:nvSpPr>
          <p:cNvPr id="24" name="Picture Placeholder 6"/>
          <p:cNvSpPr>
            <a:spLocks noGrp="1"/>
          </p:cNvSpPr>
          <p:nvPr>
            <p:ph type="pic" sz="quarter" idx="14"/>
          </p:nvPr>
        </p:nvSpPr>
        <p:spPr>
          <a:xfrm>
            <a:off x="14227771" y="2996184"/>
            <a:ext cx="3008376" cy="3008376"/>
          </a:xfrm>
          <a:prstGeom prst="ellipse">
            <a:avLst/>
          </a:prstGeom>
          <a:solidFill>
            <a:schemeClr val="bg1">
              <a:lumMod val="95000"/>
            </a:schemeClr>
          </a:solidFill>
        </p:spPr>
        <p:txBody>
          <a:bodyPr>
            <a:normAutofit/>
          </a:bodyPr>
          <a:lstStyle>
            <a:lvl1pPr>
              <a:defRPr sz="2000"/>
            </a:lvl1pPr>
          </a:lstStyle>
          <a:p>
            <a:endParaRPr lang="en-US"/>
          </a:p>
        </p:txBody>
      </p:sp>
    </p:spTree>
    <p:extLst>
      <p:ext uri="{BB962C8B-B14F-4D97-AF65-F5344CB8AC3E}">
        <p14:creationId xmlns:p14="http://schemas.microsoft.com/office/powerpoint/2010/main" val="135951218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5" name="Oval 4"/>
          <p:cNvSpPr/>
          <p:nvPr userDrawn="1"/>
        </p:nvSpPr>
        <p:spPr>
          <a:xfrm rot="16200000">
            <a:off x="22199868" y="666271"/>
            <a:ext cx="521207" cy="52391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Montserrat" charset="0"/>
            </a:endParaRPr>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22130252" y="668286"/>
            <a:ext cx="786038" cy="461628"/>
          </a:xfrm>
          <a:prstGeom prst="rect">
            <a:avLst/>
          </a:prstGeom>
          <a:noFill/>
        </p:spPr>
        <p:txBody>
          <a:bodyPr wrap="none" lIns="182843" tIns="91422" rIns="182843" bIns="91422" rtlCol="0">
            <a:spAutoFit/>
          </a:bodyPr>
          <a:lstStyle/>
          <a:p>
            <a:pPr algn="ctr"/>
            <a:fld id="{260E2A6B-A809-4840-BF14-8648BC0BDF87}" type="slidenum">
              <a:rPr lang="id-ID" sz="1800" b="0" i="0" smtClean="0">
                <a:solidFill>
                  <a:schemeClr val="bg1"/>
                </a:solidFill>
                <a:latin typeface="Montserrat Light" charset="0"/>
                <a:ea typeface="Montserrat Light" charset="0"/>
                <a:cs typeface="Montserrat Light" charset="0"/>
              </a:rPr>
              <a:pPr algn="ctr"/>
              <a:t>‹#›</a:t>
            </a:fld>
            <a:r>
              <a:rPr lang="id-ID" sz="1800" b="0" i="0" dirty="0">
                <a:solidFill>
                  <a:schemeClr val="bg1"/>
                </a:solidFill>
                <a:latin typeface="Montserrat Light" charset="0"/>
                <a:ea typeface="Montserrat Light" charset="0"/>
                <a:cs typeface="Montserrat Light" charset="0"/>
              </a:rPr>
              <a:t>  </a:t>
            </a:r>
          </a:p>
        </p:txBody>
      </p:sp>
      <p:sp>
        <p:nvSpPr>
          <p:cNvPr id="4" name="Title Placeholder 3"/>
          <p:cNvSpPr>
            <a:spLocks noGrp="1"/>
          </p:cNvSpPr>
          <p:nvPr>
            <p:ph type="title"/>
          </p:nvPr>
        </p:nvSpPr>
        <p:spPr>
          <a:xfrm>
            <a:off x="1676400" y="730250"/>
            <a:ext cx="21024850" cy="2651125"/>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877" r:id="rId1"/>
    <p:sldLayoutId id="2147483901"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88" r:id="rId11"/>
    <p:sldLayoutId id="2147483967" r:id="rId12"/>
    <p:sldLayoutId id="2147483968" r:id="rId13"/>
    <p:sldLayoutId id="2147483969" r:id="rId14"/>
    <p:sldLayoutId id="2147483970" r:id="rId15"/>
    <p:sldLayoutId id="2147483971" r:id="rId16"/>
    <p:sldLayoutId id="2147483972" r:id="rId17"/>
    <p:sldLayoutId id="2147483973" r:id="rId18"/>
    <p:sldLayoutId id="2147483974" r:id="rId19"/>
    <p:sldLayoutId id="2147483975" r:id="rId20"/>
    <p:sldLayoutId id="2147483976" r:id="rId21"/>
    <p:sldLayoutId id="2147483977" r:id="rId22"/>
    <p:sldLayoutId id="2147483978" r:id="rId23"/>
    <p:sldLayoutId id="2147483979" r:id="rId24"/>
    <p:sldLayoutId id="2147483980" r:id="rId25"/>
    <p:sldLayoutId id="2147483981" r:id="rId26"/>
    <p:sldLayoutId id="2147483982" r:id="rId27"/>
    <p:sldLayoutId id="2147483983" r:id="rId28"/>
    <p:sldLayoutId id="2147483984" r:id="rId29"/>
    <p:sldLayoutId id="2147483986" r:id="rId30"/>
    <p:sldLayoutId id="2147483987" r:id="rId31"/>
    <p:sldLayoutId id="2147483912" r:id="rId32"/>
    <p:sldLayoutId id="2147483940" r:id="rId33"/>
    <p:sldLayoutId id="2147483941" r:id="rId34"/>
    <p:sldLayoutId id="2147483952" r:id="rId35"/>
    <p:sldLayoutId id="2147483942" r:id="rId36"/>
    <p:sldLayoutId id="2147483989" r:id="rId37"/>
    <p:sldLayoutId id="2147483990" r:id="rId38"/>
  </p:sldLayoutIdLst>
  <p:hf hdr="0" ftr="0" dt="0"/>
  <p:txStyles>
    <p:titleStyle>
      <a:lvl1pPr algn="l" defTabSz="1828434" rtl="0" eaLnBrk="1" latinLnBrk="0" hangingPunct="1">
        <a:lnSpc>
          <a:spcPct val="90000"/>
        </a:lnSpc>
        <a:spcBef>
          <a:spcPct val="0"/>
        </a:spcBef>
        <a:buNone/>
        <a:defRPr lang="en-US" sz="6000" kern="1200">
          <a:solidFill>
            <a:schemeClr val="tx1"/>
          </a:solidFill>
          <a:latin typeface="Montserrat Hairline" charset="0"/>
          <a:ea typeface="Montserrat Hairline" charset="0"/>
          <a:cs typeface="Montserrat Hairline" charset="0"/>
        </a:defRPr>
      </a:lvl1pPr>
    </p:titleStyle>
    <p:bodyStyle>
      <a:lvl1pPr marL="0" indent="0" algn="l" defTabSz="1828434" rtl="0" eaLnBrk="1" latinLnBrk="0" hangingPunct="1">
        <a:lnSpc>
          <a:spcPct val="90000"/>
        </a:lnSpc>
        <a:spcBef>
          <a:spcPts val="2000"/>
        </a:spcBef>
        <a:buFont typeface="Arial"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02" b="7802"/>
          <a:stretch>
            <a:fillRect/>
          </a:stretch>
        </p:blipFill>
        <p:spPr/>
      </p:pic>
      <p:sp>
        <p:nvSpPr>
          <p:cNvPr id="7" name="TextBox 6"/>
          <p:cNvSpPr txBox="1"/>
          <p:nvPr/>
        </p:nvSpPr>
        <p:spPr>
          <a:xfrm>
            <a:off x="5401865" y="6306348"/>
            <a:ext cx="13573919" cy="1708160"/>
          </a:xfrm>
          <a:prstGeom prst="rect">
            <a:avLst/>
          </a:prstGeom>
          <a:noFill/>
        </p:spPr>
        <p:txBody>
          <a:bodyPr wrap="square" rtlCol="0">
            <a:spAutoFit/>
          </a:bodyPr>
          <a:lstStyle/>
          <a:p>
            <a:pPr algn="ctr"/>
            <a:r>
              <a:rPr lang="zh-CN" altLang="en-US" sz="10500" dirty="0" smtClean="0">
                <a:solidFill>
                  <a:schemeClr val="bg1"/>
                </a:solidFill>
                <a:latin typeface="幼圆" panose="02010509060101010101" pitchFamily="49" charset="-122"/>
                <a:ea typeface="幼圆" panose="02010509060101010101" pitchFamily="49" charset="-122"/>
              </a:rPr>
              <a:t>动态规划解</a:t>
            </a:r>
            <a:r>
              <a:rPr lang="en-US" altLang="zh-CN" sz="10500" dirty="0" smtClean="0">
                <a:solidFill>
                  <a:schemeClr val="bg1"/>
                </a:solidFill>
                <a:latin typeface="幼圆" panose="02010509060101010101" pitchFamily="49" charset="-122"/>
                <a:ea typeface="幼圆" panose="02010509060101010101" pitchFamily="49" charset="-122"/>
              </a:rPr>
              <a:t>TSP</a:t>
            </a:r>
            <a:r>
              <a:rPr lang="zh-CN" altLang="en-US" sz="10500" dirty="0">
                <a:solidFill>
                  <a:schemeClr val="bg1"/>
                </a:solidFill>
                <a:latin typeface="幼圆" panose="02010509060101010101" pitchFamily="49" charset="-122"/>
                <a:ea typeface="幼圆" panose="02010509060101010101" pitchFamily="49" charset="-122"/>
              </a:rPr>
              <a:t>问题</a:t>
            </a:r>
            <a:endParaRPr lang="en-US" sz="10500" spc="10000" dirty="0">
              <a:solidFill>
                <a:schemeClr val="bg1"/>
              </a:solidFill>
              <a:latin typeface="幼圆" panose="02010509060101010101" pitchFamily="49" charset="-122"/>
              <a:ea typeface="幼圆" panose="02010509060101010101" pitchFamily="49" charset="-122"/>
              <a:cs typeface="Montserrat" charset="0"/>
            </a:endParaRPr>
          </a:p>
        </p:txBody>
      </p:sp>
      <p:sp>
        <p:nvSpPr>
          <p:cNvPr id="9" name="TextBox 8"/>
          <p:cNvSpPr txBox="1"/>
          <p:nvPr/>
        </p:nvSpPr>
        <p:spPr>
          <a:xfrm>
            <a:off x="5351656" y="4479163"/>
            <a:ext cx="15155110" cy="461665"/>
          </a:xfrm>
          <a:prstGeom prst="rect">
            <a:avLst/>
          </a:prstGeom>
          <a:noFill/>
        </p:spPr>
        <p:txBody>
          <a:bodyPr wrap="none" rtlCol="0">
            <a:spAutoFit/>
          </a:bodyPr>
          <a:lstStyle/>
          <a:p>
            <a:pPr algn="ctr"/>
            <a:r>
              <a:rPr lang="en-US" sz="2400" b="1" spc="10000" dirty="0">
                <a:solidFill>
                  <a:schemeClr val="bg2"/>
                </a:solidFill>
                <a:latin typeface="Montserrat" charset="0"/>
                <a:ea typeface="Montserrat" charset="0"/>
                <a:cs typeface="Montserrat" charset="0"/>
              </a:rPr>
              <a:t>WELCOME</a:t>
            </a:r>
            <a:r>
              <a:rPr lang="en-US" sz="2400" spc="10000" dirty="0">
                <a:solidFill>
                  <a:schemeClr val="bg2"/>
                </a:solidFill>
                <a:latin typeface="Montserrat" charset="0"/>
                <a:ea typeface="Montserrat" charset="0"/>
                <a:cs typeface="Montserrat" charset="0"/>
              </a:rPr>
              <a:t> TO</a:t>
            </a:r>
          </a:p>
        </p:txBody>
      </p:sp>
    </p:spTree>
    <p:extLst>
      <p:ext uri="{BB962C8B-B14F-4D97-AF65-F5344CB8AC3E}">
        <p14:creationId xmlns:p14="http://schemas.microsoft.com/office/powerpoint/2010/main" val="1038626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043250" y="3595692"/>
            <a:ext cx="14404079" cy="5632311"/>
          </a:xfrm>
          <a:prstGeom prst="rect">
            <a:avLst/>
          </a:prstGeom>
        </p:spPr>
        <p:txBody>
          <a:bodyPr wrap="square">
            <a:spAutoFit/>
          </a:bodyPr>
          <a:lstStyle/>
          <a:p>
            <a:r>
              <a:rPr lang="zh-CN" altLang="en-US" sz="4500" b="1" dirty="0">
                <a:solidFill>
                  <a:schemeClr val="accent1"/>
                </a:solidFill>
                <a:latin typeface="幼圆" panose="02010509060101010101" pitchFamily="49" charset="-122"/>
                <a:ea typeface="幼圆" panose="02010509060101010101" pitchFamily="49" charset="-122"/>
              </a:rPr>
              <a:t>时间复杂度</a:t>
            </a:r>
            <a:r>
              <a:rPr lang="zh-CN" altLang="en-US" sz="4500" b="1" dirty="0" smtClean="0">
                <a:solidFill>
                  <a:schemeClr val="accent1"/>
                </a:solidFill>
                <a:latin typeface="幼圆" panose="02010509060101010101" pitchFamily="49" charset="-122"/>
                <a:ea typeface="幼圆" panose="02010509060101010101" pitchFamily="49" charset="-122"/>
              </a:rPr>
              <a:t>分析</a:t>
            </a:r>
            <a:endParaRPr lang="en-US" altLang="zh-CN" sz="4500" b="1" dirty="0" smtClean="0">
              <a:solidFill>
                <a:schemeClr val="accent1"/>
              </a:solidFill>
              <a:latin typeface="幼圆" panose="02010509060101010101" pitchFamily="49" charset="-122"/>
              <a:ea typeface="幼圆" panose="02010509060101010101" pitchFamily="49" charset="-122"/>
            </a:endParaRPr>
          </a:p>
          <a:p>
            <a:endParaRPr lang="en-US" altLang="zh-CN" sz="4500" b="1" dirty="0" smtClean="0">
              <a:solidFill>
                <a:schemeClr val="accent1"/>
              </a:solidFill>
              <a:latin typeface="幼圆" panose="02010509060101010101" pitchFamily="49" charset="-122"/>
              <a:ea typeface="幼圆" panose="02010509060101010101" pitchFamily="49" charset="-122"/>
            </a:endParaRPr>
          </a:p>
          <a:p>
            <a:r>
              <a:rPr lang="zh-CN" altLang="zh-CN" sz="4500" dirty="0" smtClean="0">
                <a:solidFill>
                  <a:schemeClr val="accent1"/>
                </a:solidFill>
                <a:latin typeface="幼圆" panose="02010509060101010101" pitchFamily="49" charset="-122"/>
                <a:ea typeface="幼圆" panose="02010509060101010101" pitchFamily="49" charset="-122"/>
              </a:rPr>
              <a:t>计算</a:t>
            </a:r>
            <a:r>
              <a:rPr lang="zh-CN" altLang="zh-CN" sz="4500" dirty="0">
                <a:solidFill>
                  <a:schemeClr val="accent1"/>
                </a:solidFill>
                <a:latin typeface="幼圆" panose="02010509060101010101" pitchFamily="49" charset="-122"/>
                <a:ea typeface="幼圆" panose="02010509060101010101" pitchFamily="49" charset="-122"/>
              </a:rPr>
              <a:t>此算法时间复杂度就是看填表过程中的计算次数</a:t>
            </a:r>
          </a:p>
          <a:p>
            <a:r>
              <a:rPr lang="zh-CN" altLang="zh-CN" sz="4500" dirty="0">
                <a:solidFill>
                  <a:schemeClr val="accent1"/>
                </a:solidFill>
                <a:latin typeface="幼圆" panose="02010509060101010101" pitchFamily="49" charset="-122"/>
                <a:ea typeface="幼圆" panose="02010509060101010101" pitchFamily="49" charset="-122"/>
              </a:rPr>
              <a:t>我们要填的表是一个</a:t>
            </a:r>
            <a:r>
              <a:rPr lang="en-US" altLang="zh-CN" sz="4500" dirty="0">
                <a:solidFill>
                  <a:schemeClr val="accent1"/>
                </a:solidFill>
                <a:latin typeface="幼圆" panose="02010509060101010101" pitchFamily="49" charset="-122"/>
                <a:ea typeface="幼圆" panose="02010509060101010101" pitchFamily="49" charset="-122"/>
              </a:rPr>
              <a:t>n </a:t>
            </a:r>
            <a:r>
              <a:rPr lang="zh-CN" altLang="zh-CN" sz="4500" dirty="0">
                <a:solidFill>
                  <a:schemeClr val="accent1"/>
                </a:solidFill>
                <a:latin typeface="幼圆" panose="02010509060101010101" pitchFamily="49" charset="-122"/>
                <a:ea typeface="幼圆" panose="02010509060101010101" pitchFamily="49" charset="-122"/>
              </a:rPr>
              <a:t>行乘以</a:t>
            </a:r>
            <a:r>
              <a:rPr lang="en-US" altLang="zh-CN" sz="4500" dirty="0">
                <a:solidFill>
                  <a:schemeClr val="accent1"/>
                </a:solidFill>
                <a:latin typeface="幼圆" panose="02010509060101010101" pitchFamily="49" charset="-122"/>
                <a:ea typeface="幼圆" panose="02010509060101010101" pitchFamily="49" charset="-122"/>
              </a:rPr>
              <a:t> 2^(n-2) </a:t>
            </a:r>
            <a:r>
              <a:rPr lang="zh-CN" altLang="zh-CN" sz="4500" dirty="0">
                <a:solidFill>
                  <a:schemeClr val="accent1"/>
                </a:solidFill>
                <a:latin typeface="幼圆" panose="02010509060101010101" pitchFamily="49" charset="-122"/>
                <a:ea typeface="幼圆" panose="02010509060101010101" pitchFamily="49" charset="-122"/>
              </a:rPr>
              <a:t>列的表，在填表过程中需要比大小的次数也是线性的，不超过</a:t>
            </a:r>
            <a:r>
              <a:rPr lang="en-US" altLang="zh-CN" sz="4500" dirty="0">
                <a:solidFill>
                  <a:schemeClr val="accent1"/>
                </a:solidFill>
                <a:latin typeface="幼圆" panose="02010509060101010101" pitchFamily="49" charset="-122"/>
                <a:ea typeface="幼圆" panose="02010509060101010101" pitchFamily="49" charset="-122"/>
              </a:rPr>
              <a:t>n</a:t>
            </a:r>
            <a:r>
              <a:rPr lang="zh-CN" altLang="zh-CN" sz="4500" dirty="0">
                <a:solidFill>
                  <a:schemeClr val="accent1"/>
                </a:solidFill>
                <a:latin typeface="幼圆" panose="02010509060101010101" pitchFamily="49" charset="-122"/>
                <a:ea typeface="幼圆" panose="02010509060101010101" pitchFamily="49" charset="-122"/>
              </a:rPr>
              <a:t>，所以总的时间复杂度应该是</a:t>
            </a:r>
          </a:p>
          <a:p>
            <a:r>
              <a:rPr lang="en-US" altLang="zh-CN" sz="4500" dirty="0">
                <a:solidFill>
                  <a:schemeClr val="accent1"/>
                </a:solidFill>
                <a:latin typeface="幼圆" panose="02010509060101010101" pitchFamily="49" charset="-122"/>
                <a:ea typeface="幼圆" panose="02010509060101010101" pitchFamily="49" charset="-122"/>
              </a:rPr>
              <a:t>O(n^2 * 2^n)</a:t>
            </a:r>
            <a:endParaRPr lang="zh-CN" altLang="zh-CN" sz="4500" dirty="0">
              <a:solidFill>
                <a:schemeClr val="accent1"/>
              </a:solidFill>
              <a:latin typeface="幼圆" panose="02010509060101010101" pitchFamily="49" charset="-122"/>
              <a:ea typeface="幼圆" panose="02010509060101010101" pitchFamily="49" charset="-122"/>
            </a:endParaRPr>
          </a:p>
          <a:p>
            <a:endParaRPr lang="zh-CN" altLang="en-US" sz="4500" dirty="0">
              <a:solidFill>
                <a:schemeClr val="accent1"/>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022886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69109" y="2381798"/>
            <a:ext cx="10723631" cy="1107996"/>
          </a:xfrm>
          <a:prstGeom prst="rect">
            <a:avLst/>
          </a:prstGeom>
          <a:noFill/>
        </p:spPr>
        <p:txBody>
          <a:bodyPr wrap="square" rtlCol="0">
            <a:spAutoFit/>
          </a:bodyPr>
          <a:lstStyle/>
          <a:p>
            <a:pPr algn="ctr"/>
            <a:r>
              <a:rPr lang="zh-CN" altLang="en-US" sz="6600" dirty="0">
                <a:latin typeface="幼圆" panose="02010509060101010101" pitchFamily="49" charset="-122"/>
                <a:ea typeface="幼圆" panose="02010509060101010101" pitchFamily="49" charset="-122"/>
              </a:rPr>
              <a:t>问题描述</a:t>
            </a:r>
            <a:endParaRPr lang="en-US" sz="9600" spc="600" dirty="0">
              <a:solidFill>
                <a:schemeClr val="tx2"/>
              </a:solidFill>
              <a:latin typeface="幼圆" panose="02010509060101010101" pitchFamily="49" charset="-122"/>
              <a:ea typeface="幼圆" panose="02010509060101010101" pitchFamily="49" charset="-122"/>
              <a:cs typeface="Montserrat" charset="0"/>
            </a:endParaRPr>
          </a:p>
        </p:txBody>
      </p:sp>
      <p:sp>
        <p:nvSpPr>
          <p:cNvPr id="15" name="TextBox 14"/>
          <p:cNvSpPr txBox="1"/>
          <p:nvPr/>
        </p:nvSpPr>
        <p:spPr>
          <a:xfrm>
            <a:off x="2996977" y="1387068"/>
            <a:ext cx="6267894" cy="338554"/>
          </a:xfrm>
          <a:prstGeom prst="rect">
            <a:avLst/>
          </a:prstGeom>
          <a:noFill/>
        </p:spPr>
        <p:txBody>
          <a:bodyPr wrap="square" rtlCol="0">
            <a:spAutoFit/>
          </a:bodyPr>
          <a:lstStyle/>
          <a:p>
            <a:pPr algn="ctr"/>
            <a:r>
              <a:rPr lang="en-US" sz="1600" spc="1200" dirty="0" smtClean="0">
                <a:solidFill>
                  <a:schemeClr val="tx2"/>
                </a:solidFill>
                <a:latin typeface="Montserrat" charset="0"/>
                <a:ea typeface="Montserrat" charset="0"/>
                <a:cs typeface="Montserrat" charset="0"/>
              </a:rPr>
              <a:t>TSP</a:t>
            </a:r>
            <a:endParaRPr lang="en-US" sz="1600" spc="1200" dirty="0">
              <a:solidFill>
                <a:schemeClr val="tx2"/>
              </a:solidFill>
              <a:latin typeface="Montserrat" charset="0"/>
              <a:ea typeface="Montserrat" charset="0"/>
              <a:cs typeface="Montserrat" charset="0"/>
            </a:endParaRPr>
          </a:p>
        </p:txBody>
      </p:sp>
      <p:sp>
        <p:nvSpPr>
          <p:cNvPr id="12" name="TextBox 11"/>
          <p:cNvSpPr txBox="1"/>
          <p:nvPr/>
        </p:nvSpPr>
        <p:spPr>
          <a:xfrm>
            <a:off x="2736848" y="4145970"/>
            <a:ext cx="6940552" cy="4401205"/>
          </a:xfrm>
          <a:prstGeom prst="rect">
            <a:avLst/>
          </a:prstGeom>
          <a:noFill/>
        </p:spPr>
        <p:txBody>
          <a:bodyPr wrap="square" rtlCol="0">
            <a:spAutoFit/>
          </a:bodyPr>
          <a:lstStyle/>
          <a:p>
            <a:r>
              <a:rPr lang="zh-CN" altLang="en-US" sz="3500" dirty="0">
                <a:solidFill>
                  <a:schemeClr val="accent1"/>
                </a:solidFill>
                <a:latin typeface="幼圆" panose="02010509060101010101" pitchFamily="49" charset="-122"/>
                <a:ea typeface="幼圆" panose="02010509060101010101" pitchFamily="49" charset="-122"/>
              </a:rPr>
              <a:t>TSP问题（旅行商问题）是指假设有一个旅行商人要拜访n个城市，他必须选择所要走的路径，路径的限制是每个城市只能拜访一次，而且最后要回到原来出发的城市。每两个城市之间都有相连的路径。路径的选择目标是要求得的路径路程为所有路径之中的最小值。</a:t>
            </a:r>
          </a:p>
        </p:txBody>
      </p:sp>
      <p:sp>
        <p:nvSpPr>
          <p:cNvPr id="4" name="Rectangle 3"/>
          <p:cNvSpPr/>
          <p:nvPr/>
        </p:nvSpPr>
        <p:spPr>
          <a:xfrm>
            <a:off x="3696465" y="11087100"/>
            <a:ext cx="5097519"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charset="0"/>
            </a:endParaRPr>
          </a:p>
        </p:txBody>
      </p:sp>
      <p:sp>
        <p:nvSpPr>
          <p:cNvPr id="17" name="TextBox 16"/>
          <p:cNvSpPr txBox="1"/>
          <p:nvPr/>
        </p:nvSpPr>
        <p:spPr>
          <a:xfrm>
            <a:off x="4157525" y="11278337"/>
            <a:ext cx="4099199" cy="461665"/>
          </a:xfrm>
          <a:prstGeom prst="rect">
            <a:avLst/>
          </a:prstGeom>
          <a:noFill/>
        </p:spPr>
        <p:txBody>
          <a:bodyPr wrap="square" rtlCol="0">
            <a:spAutoFit/>
          </a:bodyPr>
          <a:lstStyle/>
          <a:p>
            <a:pPr algn="ctr"/>
            <a:r>
              <a:rPr lang="zh-CN" altLang="en-US" sz="2400" spc="600" dirty="0" smtClean="0">
                <a:solidFill>
                  <a:schemeClr val="bg2"/>
                </a:solidFill>
                <a:latin typeface="Montserrat" charset="0"/>
                <a:ea typeface="Montserrat" charset="0"/>
                <a:cs typeface="Montserrat" charset="0"/>
              </a:rPr>
              <a:t>问题描述</a:t>
            </a:r>
            <a:endParaRPr lang="en-US" sz="4000" spc="600" dirty="0">
              <a:solidFill>
                <a:schemeClr val="bg2"/>
              </a:solidFill>
              <a:latin typeface="Montserrat" charset="0"/>
              <a:ea typeface="Montserrat" charset="0"/>
              <a:cs typeface="Montserrat" charset="0"/>
            </a:endParaRPr>
          </a:p>
        </p:txBody>
      </p:sp>
      <p:pic>
        <p:nvPicPr>
          <p:cNvPr id="5" name="图片占位符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5567" r="5567"/>
          <a:stretch>
            <a:fillRect/>
          </a:stretch>
        </p:blipFill>
        <p:spPr/>
      </p:pic>
    </p:spTree>
    <p:extLst>
      <p:ext uri="{BB962C8B-B14F-4D97-AF65-F5344CB8AC3E}">
        <p14:creationId xmlns:p14="http://schemas.microsoft.com/office/powerpoint/2010/main" val="1144278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2921422" y="3412901"/>
            <a:ext cx="10723631" cy="1107996"/>
          </a:xfrm>
          <a:prstGeom prst="rect">
            <a:avLst/>
          </a:prstGeom>
          <a:noFill/>
        </p:spPr>
        <p:txBody>
          <a:bodyPr wrap="square" rtlCol="0">
            <a:spAutoFit/>
          </a:bodyPr>
          <a:lstStyle/>
          <a:p>
            <a:pPr algn="ctr"/>
            <a:r>
              <a:rPr lang="zh-CN" altLang="en-US" sz="6600" dirty="0">
                <a:solidFill>
                  <a:schemeClr val="accent1"/>
                </a:solidFill>
                <a:latin typeface="幼圆" panose="02010509060101010101" pitchFamily="49" charset="-122"/>
                <a:ea typeface="幼圆" panose="02010509060101010101" pitchFamily="49" charset="-122"/>
              </a:rPr>
              <a:t>最优子结构</a:t>
            </a:r>
            <a:endParaRPr lang="en-US" sz="9600" spc="600" dirty="0">
              <a:solidFill>
                <a:schemeClr val="accent1"/>
              </a:solidFill>
              <a:latin typeface="幼圆" panose="02010509060101010101" pitchFamily="49" charset="-122"/>
              <a:ea typeface="幼圆" panose="02010509060101010101" pitchFamily="49" charset="-122"/>
              <a:cs typeface="Montserrat" charset="0"/>
            </a:endParaRPr>
          </a:p>
        </p:txBody>
      </p:sp>
      <p:sp>
        <p:nvSpPr>
          <p:cNvPr id="11" name="TextBox 10"/>
          <p:cNvSpPr txBox="1"/>
          <p:nvPr/>
        </p:nvSpPr>
        <p:spPr>
          <a:xfrm>
            <a:off x="15149290" y="1387068"/>
            <a:ext cx="6267894" cy="338554"/>
          </a:xfrm>
          <a:prstGeom prst="rect">
            <a:avLst/>
          </a:prstGeom>
          <a:noFill/>
        </p:spPr>
        <p:txBody>
          <a:bodyPr wrap="square" rtlCol="0">
            <a:spAutoFit/>
          </a:bodyPr>
          <a:lstStyle/>
          <a:p>
            <a:pPr algn="ctr"/>
            <a:r>
              <a:rPr lang="en-US" sz="1600" spc="1200" dirty="0" smtClean="0">
                <a:solidFill>
                  <a:schemeClr val="tx2"/>
                </a:solidFill>
                <a:latin typeface="Montserrat" charset="0"/>
                <a:ea typeface="Montserrat" charset="0"/>
                <a:cs typeface="Montserrat" charset="0"/>
              </a:rPr>
              <a:t>TSP</a:t>
            </a:r>
            <a:endParaRPr lang="en-US" sz="1600" spc="1200" dirty="0">
              <a:solidFill>
                <a:schemeClr val="tx2"/>
              </a:solidFill>
              <a:latin typeface="Montserrat" charset="0"/>
              <a:ea typeface="Montserrat" charset="0"/>
              <a:cs typeface="Montserrat" charset="0"/>
            </a:endParaRPr>
          </a:p>
        </p:txBody>
      </p:sp>
      <p:sp>
        <p:nvSpPr>
          <p:cNvPr id="17" name="TextBox 16"/>
          <p:cNvSpPr txBox="1"/>
          <p:nvPr/>
        </p:nvSpPr>
        <p:spPr>
          <a:xfrm>
            <a:off x="1866588" y="7886343"/>
            <a:ext cx="8547085" cy="4801314"/>
          </a:xfrm>
          <a:prstGeom prst="rect">
            <a:avLst/>
          </a:prstGeom>
          <a:noFill/>
        </p:spPr>
        <p:txBody>
          <a:bodyPr wrap="square" rtlCol="0">
            <a:spAutoFit/>
          </a:bodyPr>
          <a:lstStyle/>
          <a:p>
            <a:r>
              <a:rPr lang="zh-CN" altLang="en-US" sz="3400" dirty="0">
                <a:solidFill>
                  <a:schemeClr val="accent1"/>
                </a:solidFill>
                <a:latin typeface="幼圆" panose="02010509060101010101" pitchFamily="49" charset="-122"/>
                <a:ea typeface="幼圆" panose="02010509060101010101" pitchFamily="49" charset="-122"/>
              </a:rPr>
              <a:t>我们现在假设有4个城市</a:t>
            </a:r>
          </a:p>
          <a:p>
            <a:r>
              <a:rPr lang="zh-CN" altLang="en-US" sz="3400" dirty="0">
                <a:solidFill>
                  <a:schemeClr val="accent1"/>
                </a:solidFill>
                <a:latin typeface="幼圆" panose="02010509060101010101" pitchFamily="49" charset="-122"/>
                <a:ea typeface="幼圆" panose="02010509060101010101" pitchFamily="49" charset="-122"/>
              </a:rPr>
              <a:t>假设存在一条最短回路L: S0-&gt;S1-&gt;S2-&gt;S3-&gt;S0</a:t>
            </a:r>
          </a:p>
          <a:p>
            <a:r>
              <a:rPr lang="zh-CN" altLang="en-US" sz="3400" dirty="0">
                <a:solidFill>
                  <a:schemeClr val="accent1"/>
                </a:solidFill>
                <a:latin typeface="幼圆" panose="02010509060101010101" pitchFamily="49" charset="-122"/>
                <a:ea typeface="幼圆" panose="02010509060101010101" pitchFamily="49" charset="-122"/>
              </a:rPr>
              <a:t>则S1-&gt;S2-&gt;S3-&gt;S0必然是S1通过其他各个点各一次到达S0的最短路径</a:t>
            </a:r>
          </a:p>
          <a:p>
            <a:r>
              <a:rPr lang="zh-CN" altLang="en-US" sz="3400" dirty="0">
                <a:solidFill>
                  <a:schemeClr val="accent1"/>
                </a:solidFill>
                <a:latin typeface="幼圆" panose="02010509060101010101" pitchFamily="49" charset="-122"/>
                <a:ea typeface="幼圆" panose="02010509060101010101" pitchFamily="49" charset="-122"/>
              </a:rPr>
              <a:t>证明：反证法，如果有比S1-&gt;S2-&gt;S3-&gt;S0更短的路径，则S0-&gt;S1-&gt;S2-&gt;S3-&gt;S0不是最短回路</a:t>
            </a:r>
          </a:p>
          <a:p>
            <a:r>
              <a:rPr lang="zh-CN" altLang="en-US" sz="3400" dirty="0">
                <a:solidFill>
                  <a:schemeClr val="accent1"/>
                </a:solidFill>
                <a:latin typeface="幼圆" panose="02010509060101010101" pitchFamily="49" charset="-122"/>
                <a:ea typeface="幼圆" panose="02010509060101010101" pitchFamily="49" charset="-122"/>
              </a:rPr>
              <a:t>此问题符合最优子结构</a:t>
            </a:r>
          </a:p>
        </p:txBody>
      </p:sp>
      <p:pic>
        <p:nvPicPr>
          <p:cNvPr id="5" name="图片占位符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4971" b="14971"/>
          <a:stretch>
            <a:fillRect/>
          </a:stretch>
        </p:blipFill>
        <p:spPr/>
      </p:pic>
      <p:pic>
        <p:nvPicPr>
          <p:cNvPr id="7" name="图片占位符 6"/>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7827" b="7827"/>
          <a:stretch>
            <a:fillRect/>
          </a:stretch>
        </p:blipFill>
        <p:spPr/>
      </p:pic>
    </p:spTree>
    <p:extLst>
      <p:ext uri="{BB962C8B-B14F-4D97-AF65-F5344CB8AC3E}">
        <p14:creationId xmlns:p14="http://schemas.microsoft.com/office/powerpoint/2010/main" val="160051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054877" y="248382"/>
            <a:ext cx="6267894" cy="338554"/>
          </a:xfrm>
          <a:prstGeom prst="rect">
            <a:avLst/>
          </a:prstGeom>
          <a:noFill/>
        </p:spPr>
        <p:txBody>
          <a:bodyPr wrap="square" rtlCol="0">
            <a:spAutoFit/>
          </a:bodyPr>
          <a:lstStyle/>
          <a:p>
            <a:pPr algn="ctr"/>
            <a:r>
              <a:rPr lang="zh-CN" altLang="en-US" sz="1600" spc="1200" dirty="0" smtClean="0">
                <a:solidFill>
                  <a:schemeClr val="tx2"/>
                </a:solidFill>
                <a:latin typeface="Montserrat" charset="0"/>
                <a:ea typeface="Montserrat" charset="0"/>
                <a:cs typeface="Montserrat" charset="0"/>
              </a:rPr>
              <a:t>最优子结构</a:t>
            </a:r>
            <a:endParaRPr lang="en-US" sz="1600" spc="1200" dirty="0">
              <a:solidFill>
                <a:schemeClr val="tx2"/>
              </a:solidFill>
              <a:latin typeface="Montserrat" charset="0"/>
              <a:ea typeface="Montserrat" charset="0"/>
              <a:cs typeface="Montserrat" charset="0"/>
            </a:endParaRPr>
          </a:p>
        </p:txBody>
      </p:sp>
      <p:sp>
        <p:nvSpPr>
          <p:cNvPr id="9" name="TextBox 8"/>
          <p:cNvSpPr txBox="1"/>
          <p:nvPr/>
        </p:nvSpPr>
        <p:spPr>
          <a:xfrm>
            <a:off x="2408781" y="586936"/>
            <a:ext cx="19560085" cy="9787295"/>
          </a:xfrm>
          <a:prstGeom prst="rect">
            <a:avLst/>
          </a:prstGeom>
          <a:noFill/>
        </p:spPr>
        <p:txBody>
          <a:bodyPr wrap="square" rtlCol="0">
            <a:spAutoFit/>
          </a:bodyPr>
          <a:lstStyle/>
          <a:p>
            <a:r>
              <a:rPr lang="zh-CN" altLang="en-US" sz="3500" dirty="0">
                <a:solidFill>
                  <a:schemeClr val="accent1"/>
                </a:solidFill>
                <a:latin typeface="幼圆" panose="02010509060101010101" pitchFamily="49" charset="-122"/>
                <a:ea typeface="幼圆" panose="02010509060101010101" pitchFamily="49" charset="-122"/>
              </a:rPr>
              <a:t>由此启发可得最短路径求法</a:t>
            </a:r>
          </a:p>
          <a:p>
            <a:r>
              <a:rPr lang="zh-CN" altLang="en-US" sz="3500" dirty="0">
                <a:solidFill>
                  <a:schemeClr val="accent1"/>
                </a:solidFill>
                <a:latin typeface="幼圆" panose="02010509060101010101" pitchFamily="49" charset="-122"/>
                <a:ea typeface="幼圆" panose="02010509060101010101" pitchFamily="49" charset="-122"/>
              </a:rPr>
              <a:t>从后往前逆推，首先确定过1个特定点回到出发点的最短路径，再确定过2个特定点回到出发点的最短路径，以此类推，确定过所有点回到出发点的最短路径</a:t>
            </a:r>
          </a:p>
          <a:p>
            <a:r>
              <a:rPr lang="zh-CN" altLang="en-US" sz="3500" dirty="0">
                <a:solidFill>
                  <a:schemeClr val="accent1"/>
                </a:solidFill>
                <a:latin typeface="幼圆" panose="02010509060101010101" pitchFamily="49" charset="-122"/>
                <a:ea typeface="幼圆" panose="02010509060101010101" pitchFamily="49" charset="-122"/>
              </a:rPr>
              <a:t>假设从顶点s出发，令d(i, V)表示从顶点i出发经过V(是一个点的集合)中各个顶点一次且仅一次，最后回到出发点s的最短路径长度</a:t>
            </a:r>
            <a:r>
              <a:rPr lang="zh-CN" altLang="en-US" sz="3500" dirty="0" smtClean="0">
                <a:solidFill>
                  <a:schemeClr val="accent1"/>
                </a:solidFill>
                <a:latin typeface="幼圆" panose="02010509060101010101" pitchFamily="49" charset="-122"/>
                <a:ea typeface="幼圆" panose="02010509060101010101" pitchFamily="49" charset="-122"/>
              </a:rPr>
              <a:t>。</a:t>
            </a:r>
            <a:endParaRPr lang="en-US" altLang="zh-CN" sz="3500" dirty="0" smtClean="0">
              <a:solidFill>
                <a:schemeClr val="accent1"/>
              </a:solidFill>
              <a:latin typeface="幼圆" panose="02010509060101010101" pitchFamily="49" charset="-122"/>
              <a:ea typeface="幼圆" panose="02010509060101010101" pitchFamily="49" charset="-122"/>
            </a:endParaRPr>
          </a:p>
          <a:p>
            <a:endParaRPr lang="zh-CN" altLang="en-US" sz="3500" dirty="0">
              <a:solidFill>
                <a:schemeClr val="accent1"/>
              </a:solidFill>
              <a:latin typeface="幼圆" panose="02010509060101010101" pitchFamily="49" charset="-122"/>
              <a:ea typeface="幼圆" panose="02010509060101010101" pitchFamily="49" charset="-122"/>
            </a:endParaRPr>
          </a:p>
          <a:p>
            <a:r>
              <a:rPr lang="zh-CN" altLang="en-US" sz="3500" dirty="0">
                <a:solidFill>
                  <a:schemeClr val="accent1"/>
                </a:solidFill>
                <a:latin typeface="幼圆" panose="02010509060101010101" pitchFamily="49" charset="-122"/>
                <a:ea typeface="幼圆" panose="02010509060101010101" pitchFamily="49" charset="-122"/>
              </a:rPr>
              <a:t>分情况来讨论</a:t>
            </a:r>
          </a:p>
          <a:p>
            <a:r>
              <a:rPr lang="zh-CN" altLang="en-US" sz="3500" dirty="0">
                <a:solidFill>
                  <a:schemeClr val="accent1"/>
                </a:solidFill>
                <a:latin typeface="幼圆" panose="02010509060101010101" pitchFamily="49" charset="-122"/>
                <a:ea typeface="幼圆" panose="02010509060101010101" pitchFamily="49" charset="-122"/>
              </a:rPr>
              <a:t>①当V为空集，那么d(i, V)，表示从i不经过任何点就回到s了。     </a:t>
            </a:r>
          </a:p>
          <a:p>
            <a:r>
              <a:rPr lang="zh-CN" altLang="en-US" sz="3500" dirty="0">
                <a:solidFill>
                  <a:schemeClr val="accent1"/>
                </a:solidFill>
                <a:latin typeface="幼圆" panose="02010509060101010101" pitchFamily="49" charset="-122"/>
                <a:ea typeface="幼圆" panose="02010509060101010101" pitchFamily="49" charset="-122"/>
              </a:rPr>
              <a:t>此时d(i, V)=Cis(就是 城市i 到 城市s 的距离)。</a:t>
            </a:r>
          </a:p>
          <a:p>
            <a:r>
              <a:rPr lang="zh-CN" altLang="en-US" sz="3500" dirty="0">
                <a:solidFill>
                  <a:schemeClr val="accent1"/>
                </a:solidFill>
                <a:latin typeface="幼圆" panose="02010509060101010101" pitchFamily="49" charset="-122"/>
                <a:ea typeface="幼圆" panose="02010509060101010101" pitchFamily="49" charset="-122"/>
              </a:rPr>
              <a:t>②如果V不为空，那么就是对子问题的最优求解。</a:t>
            </a:r>
          </a:p>
          <a:p>
            <a:r>
              <a:rPr lang="zh-CN" altLang="en-US" sz="3500" dirty="0">
                <a:solidFill>
                  <a:schemeClr val="accent1"/>
                </a:solidFill>
                <a:latin typeface="幼圆" panose="02010509060101010101" pitchFamily="49" charset="-122"/>
                <a:ea typeface="幼圆" panose="02010509060101010101" pitchFamily="49" charset="-122"/>
              </a:rPr>
              <a:t>所求的最短距离等于i到k的距离加上从k出发经过点集V - {k} 中各个顶点一次且仅一次，最后回到出发点s的最短路径长度。</a:t>
            </a:r>
          </a:p>
          <a:p>
            <a:r>
              <a:rPr lang="zh-CN" altLang="en-US" sz="3500" dirty="0">
                <a:solidFill>
                  <a:schemeClr val="accent1"/>
                </a:solidFill>
                <a:latin typeface="幼圆" panose="02010509060101010101" pitchFamily="49" charset="-122"/>
                <a:ea typeface="幼圆" panose="02010509060101010101" pitchFamily="49" charset="-122"/>
              </a:rPr>
              <a:t>d(i, V)=min{Cik +  d(k, V - {k})}</a:t>
            </a:r>
          </a:p>
          <a:p>
            <a:endParaRPr lang="zh-CN" altLang="en-US" sz="3500" dirty="0">
              <a:solidFill>
                <a:schemeClr val="accent1"/>
              </a:solidFill>
              <a:latin typeface="幼圆" panose="02010509060101010101" pitchFamily="49" charset="-122"/>
              <a:ea typeface="幼圆" panose="02010509060101010101" pitchFamily="49" charset="-122"/>
            </a:endParaRPr>
          </a:p>
          <a:p>
            <a:r>
              <a:rPr lang="zh-CN" altLang="en-US" sz="3500" dirty="0">
                <a:solidFill>
                  <a:schemeClr val="accent1"/>
                </a:solidFill>
                <a:latin typeface="幼圆" panose="02010509060101010101" pitchFamily="49" charset="-122"/>
                <a:ea typeface="幼圆" panose="02010509060101010101" pitchFamily="49" charset="-122"/>
              </a:rPr>
              <a:t>动态规划递推公式</a:t>
            </a:r>
          </a:p>
          <a:p>
            <a:r>
              <a:rPr lang="zh-CN" altLang="en-US" sz="3500" dirty="0">
                <a:solidFill>
                  <a:schemeClr val="accent1"/>
                </a:solidFill>
                <a:latin typeface="幼圆" panose="02010509060101010101" pitchFamily="49" charset="-122"/>
                <a:ea typeface="幼圆" panose="02010509060101010101" pitchFamily="49" charset="-122"/>
              </a:rPr>
              <a:t>d(i,V) = Cis 当i != s 且 V 为空集时成立</a:t>
            </a:r>
          </a:p>
          <a:p>
            <a:r>
              <a:rPr lang="zh-CN" altLang="en-US" sz="3500" dirty="0">
                <a:solidFill>
                  <a:schemeClr val="accent1"/>
                </a:solidFill>
                <a:latin typeface="幼圆" panose="02010509060101010101" pitchFamily="49" charset="-122"/>
                <a:ea typeface="幼圆" panose="02010509060101010101" pitchFamily="49" charset="-122"/>
              </a:rPr>
              <a:t>d(i, V)=min{Cik +  d(k, V - {k})} 当V不为空集时成立</a:t>
            </a:r>
          </a:p>
          <a:p>
            <a:endParaRPr lang="en-US" altLang="zh-CN" sz="3500" dirty="0" smtClean="0">
              <a:solidFill>
                <a:schemeClr val="accent1"/>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0074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804149" y="8564609"/>
            <a:ext cx="15659907" cy="1107996"/>
          </a:xfrm>
          <a:prstGeom prst="rect">
            <a:avLst/>
          </a:prstGeom>
          <a:noFill/>
        </p:spPr>
        <p:txBody>
          <a:bodyPr wrap="square" rtlCol="0">
            <a:spAutoFit/>
          </a:bodyPr>
          <a:lstStyle/>
          <a:p>
            <a:pPr algn="ctr"/>
            <a:r>
              <a:rPr lang="zh-CN" altLang="en-US" sz="6600" spc="600" dirty="0" smtClean="0">
                <a:solidFill>
                  <a:schemeClr val="tx2"/>
                </a:solidFill>
                <a:latin typeface="幼圆" panose="02010509060101010101" pitchFamily="49" charset="-122"/>
                <a:ea typeface="幼圆" panose="02010509060101010101" pitchFamily="49" charset="-122"/>
                <a:cs typeface="Montserrat" charset="0"/>
              </a:rPr>
              <a:t>对于四个城市直接关系的可视化图例</a:t>
            </a:r>
            <a:endParaRPr lang="en-US" sz="9600" spc="600" dirty="0">
              <a:solidFill>
                <a:schemeClr val="tx2"/>
              </a:solidFill>
              <a:latin typeface="幼圆" panose="02010509060101010101" pitchFamily="49" charset="-122"/>
              <a:ea typeface="幼圆" panose="02010509060101010101" pitchFamily="49" charset="-122"/>
              <a:cs typeface="Montserrat" charset="0"/>
            </a:endParaRPr>
          </a:p>
        </p:txBody>
      </p:sp>
      <p:sp>
        <p:nvSpPr>
          <p:cNvPr id="20" name="TextBox 19"/>
          <p:cNvSpPr txBox="1"/>
          <p:nvPr/>
        </p:nvSpPr>
        <p:spPr>
          <a:xfrm>
            <a:off x="8125883" y="7993108"/>
            <a:ext cx="6267894" cy="338554"/>
          </a:xfrm>
          <a:prstGeom prst="rect">
            <a:avLst/>
          </a:prstGeom>
          <a:noFill/>
        </p:spPr>
        <p:txBody>
          <a:bodyPr wrap="square" rtlCol="0">
            <a:spAutoFit/>
          </a:bodyPr>
          <a:lstStyle/>
          <a:p>
            <a:pPr algn="ctr"/>
            <a:r>
              <a:rPr lang="en-US" sz="1600" spc="1200" dirty="0" smtClean="0">
                <a:solidFill>
                  <a:schemeClr val="tx2"/>
                </a:solidFill>
                <a:latin typeface="Montserrat" charset="0"/>
                <a:ea typeface="Montserrat" charset="0"/>
                <a:cs typeface="Montserrat" charset="0"/>
              </a:rPr>
              <a:t>TSP</a:t>
            </a:r>
            <a:endParaRPr lang="en-US" sz="1600" spc="1200" dirty="0">
              <a:solidFill>
                <a:schemeClr val="tx2"/>
              </a:solidFill>
              <a:latin typeface="Montserrat" charset="0"/>
              <a:ea typeface="Montserrat" charset="0"/>
              <a:cs typeface="Montserrat" charset="0"/>
            </a:endParaRPr>
          </a:p>
        </p:txBody>
      </p:sp>
      <p:sp>
        <p:nvSpPr>
          <p:cNvPr id="17" name="TextBox 16"/>
          <p:cNvSpPr txBox="1"/>
          <p:nvPr/>
        </p:nvSpPr>
        <p:spPr>
          <a:xfrm>
            <a:off x="8922593" y="1336566"/>
            <a:ext cx="13667531" cy="2123658"/>
          </a:xfrm>
          <a:prstGeom prst="rect">
            <a:avLst/>
          </a:prstGeom>
          <a:noFill/>
        </p:spPr>
        <p:txBody>
          <a:bodyPr wrap="square" rtlCol="0">
            <a:spAutoFit/>
          </a:bodyPr>
          <a:lstStyle/>
          <a:p>
            <a:r>
              <a:rPr lang="en-US" sz="6600" spc="600" dirty="0">
                <a:solidFill>
                  <a:schemeClr val="tx2"/>
                </a:solidFill>
                <a:latin typeface="Montserrat" charset="0"/>
                <a:ea typeface="Montserrat" charset="0"/>
                <a:cs typeface="Montserrat" charset="0"/>
              </a:rPr>
              <a:t>OUR WELCOME</a:t>
            </a:r>
          </a:p>
          <a:p>
            <a:r>
              <a:rPr lang="en-US" sz="6600" spc="600" dirty="0">
                <a:solidFill>
                  <a:schemeClr val="tx2"/>
                </a:solidFill>
                <a:latin typeface="Montserrat" charset="0"/>
                <a:ea typeface="Montserrat" charset="0"/>
                <a:cs typeface="Montserrat" charset="0"/>
              </a:rPr>
              <a:t>MESSAGE FROM OUR CEO</a:t>
            </a:r>
            <a:endParaRPr lang="en-US" sz="9600" spc="600" dirty="0">
              <a:solidFill>
                <a:schemeClr val="tx2"/>
              </a:solidFill>
              <a:latin typeface="Montserrat" charset="0"/>
              <a:ea typeface="Montserrat" charset="0"/>
              <a:cs typeface="Montserrat" charset="0"/>
            </a:endParaRPr>
          </a:p>
        </p:txBody>
      </p:sp>
      <p:sp>
        <p:nvSpPr>
          <p:cNvPr id="19" name="TextBox 18"/>
          <p:cNvSpPr txBox="1"/>
          <p:nvPr/>
        </p:nvSpPr>
        <p:spPr>
          <a:xfrm>
            <a:off x="8922594" y="3658008"/>
            <a:ext cx="14658343" cy="923330"/>
          </a:xfrm>
          <a:prstGeom prst="rect">
            <a:avLst/>
          </a:prstGeom>
          <a:noFill/>
        </p:spPr>
        <p:txBody>
          <a:bodyPr wrap="square" rtlCol="0">
            <a:spAutoFit/>
          </a:bodyPr>
          <a:lstStyle/>
          <a:p>
            <a:pPr>
              <a:lnSpc>
                <a:spcPct val="150000"/>
              </a:lnSpc>
            </a:pPr>
            <a:r>
              <a:rPr lang="en-US" sz="1800" spc="300" dirty="0">
                <a:latin typeface="Montserrat Light" charset="0"/>
                <a:ea typeface="Montserrat Light" charset="0"/>
                <a:cs typeface="Montserrat Light" charset="0"/>
              </a:rPr>
              <a:t>A company is an association or collection of individuals, whether natural persons, legal persons, or a mixture of both. Company members share a common purpose and unite in order to focus.</a:t>
            </a:r>
          </a:p>
        </p:txBody>
      </p:sp>
      <p:sp>
        <p:nvSpPr>
          <p:cNvPr id="29" name="TextBox 28"/>
          <p:cNvSpPr txBox="1"/>
          <p:nvPr/>
        </p:nvSpPr>
        <p:spPr>
          <a:xfrm>
            <a:off x="8922594" y="4947672"/>
            <a:ext cx="14658343" cy="1338828"/>
          </a:xfrm>
          <a:prstGeom prst="rect">
            <a:avLst/>
          </a:prstGeom>
          <a:noFill/>
        </p:spPr>
        <p:txBody>
          <a:bodyPr wrap="square" rtlCol="0">
            <a:spAutoFit/>
          </a:bodyPr>
          <a:lstStyle/>
          <a:p>
            <a:pPr>
              <a:lnSpc>
                <a:spcPct val="150000"/>
              </a:lnSpc>
            </a:pPr>
            <a:r>
              <a:rPr lang="en-US" sz="1800" spc="300" dirty="0">
                <a:latin typeface="Montserrat Light" charset="0"/>
                <a:ea typeface="Montserrat Light" charset="0"/>
                <a:cs typeface="Montserrat Light" charset="0"/>
              </a:rPr>
              <a:t>A company is an association or collection of individuals, whether natural persons, legal persons, or a mixture of both. Company members share a common purpose and unite in order to focus their various talents and organize their collectively available skills or</a:t>
            </a:r>
          </a:p>
        </p:txBody>
      </p:sp>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7197" r="7197"/>
          <a:stretch>
            <a:fillRect/>
          </a:stretch>
        </p:blipFill>
        <p:spPr/>
      </p:pic>
      <p:pic>
        <p:nvPicPr>
          <p:cNvPr id="9" name="图片占位符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t="11828" b="11828"/>
          <a:stretch>
            <a:fillRect/>
          </a:stretch>
        </p:blipFill>
        <p:spPr>
          <a:xfrm>
            <a:off x="8125883" y="1"/>
            <a:ext cx="16251768" cy="6858000"/>
          </a:xfrm>
        </p:spPr>
      </p:pic>
    </p:spTree>
    <p:extLst>
      <p:ext uri="{BB962C8B-B14F-4D97-AF65-F5344CB8AC3E}">
        <p14:creationId xmlns:p14="http://schemas.microsoft.com/office/powerpoint/2010/main" val="159473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684" y="1331945"/>
            <a:ext cx="20051506" cy="10310326"/>
          </a:xfrm>
          <a:prstGeom prst="rect">
            <a:avLst/>
          </a:prstGeom>
        </p:spPr>
      </p:pic>
    </p:spTree>
    <p:extLst>
      <p:ext uri="{BB962C8B-B14F-4D97-AF65-F5344CB8AC3E}">
        <p14:creationId xmlns:p14="http://schemas.microsoft.com/office/powerpoint/2010/main" val="17451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7538" y="3261736"/>
            <a:ext cx="17651413" cy="9311263"/>
          </a:xfrm>
          <a:prstGeom prst="rect">
            <a:avLst/>
          </a:prstGeom>
        </p:spPr>
      </p:pic>
      <p:sp>
        <p:nvSpPr>
          <p:cNvPr id="2" name="文本框 1"/>
          <p:cNvSpPr txBox="1"/>
          <p:nvPr/>
        </p:nvSpPr>
        <p:spPr>
          <a:xfrm>
            <a:off x="3743864" y="603849"/>
            <a:ext cx="16838762" cy="2308324"/>
          </a:xfrm>
          <a:prstGeom prst="rect">
            <a:avLst/>
          </a:prstGeom>
          <a:noFill/>
        </p:spPr>
        <p:txBody>
          <a:bodyPr wrap="square" rtlCol="0">
            <a:spAutoFit/>
          </a:bodyPr>
          <a:lstStyle/>
          <a:p>
            <a:r>
              <a:rPr lang="zh-CN" altLang="en-US" dirty="0">
                <a:solidFill>
                  <a:schemeClr val="accent1"/>
                </a:solidFill>
                <a:latin typeface="幼圆" panose="02010509060101010101" pitchFamily="49" charset="-122"/>
                <a:ea typeface="幼圆" panose="02010509060101010101" pitchFamily="49" charset="-122"/>
              </a:rPr>
              <a:t>在具体的编程实现过程中，我们可以把求解d(i, V)转化为填一个二维表，其中行数为n，列数为2^(n-1)，行表示出发的顶点i，列表示从i出发经过集合中的点回到起始点的最短路径。</a:t>
            </a:r>
          </a:p>
          <a:p>
            <a:endParaRPr lang="zh-CN" altLang="en-US" dirty="0"/>
          </a:p>
        </p:txBody>
      </p:sp>
    </p:spTree>
    <p:extLst>
      <p:ext uri="{BB962C8B-B14F-4D97-AF65-F5344CB8AC3E}">
        <p14:creationId xmlns:p14="http://schemas.microsoft.com/office/powerpoint/2010/main" val="2090240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6744" y="3334574"/>
            <a:ext cx="15974806" cy="8431148"/>
          </a:xfrm>
          <a:prstGeom prst="rect">
            <a:avLst/>
          </a:prstGeom>
        </p:spPr>
      </p:pic>
      <p:sp>
        <p:nvSpPr>
          <p:cNvPr id="4" name="文本框 3"/>
          <p:cNvSpPr txBox="1"/>
          <p:nvPr/>
        </p:nvSpPr>
        <p:spPr>
          <a:xfrm>
            <a:off x="5989417" y="11972756"/>
            <a:ext cx="10676817" cy="707886"/>
          </a:xfrm>
          <a:prstGeom prst="rect">
            <a:avLst/>
          </a:prstGeom>
          <a:noFill/>
          <a:ln w="9525">
            <a:noFill/>
          </a:ln>
        </p:spPr>
        <p:txBody>
          <a:bodyPr wrap="square">
            <a:spAutoFit/>
          </a:bodyPr>
          <a:lstStyle/>
          <a:p>
            <a:r>
              <a:rPr lang="en-US" altLang="zh-CN" sz="4000" b="1" dirty="0" smtClean="0">
                <a:solidFill>
                  <a:schemeClr val="accent1"/>
                </a:solidFill>
              </a:rPr>
              <a:t>d[</a:t>
            </a:r>
            <a:r>
              <a:rPr lang="en-US" altLang="zh-CN" sz="4000" b="1" dirty="0" err="1" smtClean="0">
                <a:solidFill>
                  <a:schemeClr val="accent1"/>
                </a:solidFill>
              </a:rPr>
              <a:t>i</a:t>
            </a:r>
            <a:r>
              <a:rPr lang="en-US" altLang="zh-CN" sz="4000" b="1" dirty="0" smtClean="0">
                <a:solidFill>
                  <a:schemeClr val="accent1"/>
                </a:solidFill>
              </a:rPr>
              <a:t>][j]</a:t>
            </a:r>
            <a:r>
              <a:rPr lang="zh-CN" altLang="en-US" sz="4000" b="1" dirty="0" smtClean="0">
                <a:solidFill>
                  <a:schemeClr val="accent1"/>
                </a:solidFill>
              </a:rPr>
              <a:t> </a:t>
            </a:r>
            <a:r>
              <a:rPr lang="zh-CN" altLang="en-US" sz="4000" b="1" dirty="0" smtClean="0">
                <a:solidFill>
                  <a:schemeClr val="accent1"/>
                </a:solidFill>
              </a:rPr>
              <a:t>= min</a:t>
            </a:r>
            <a:r>
              <a:rPr lang="zh-CN" altLang="en-US" sz="4000" b="1" dirty="0">
                <a:solidFill>
                  <a:schemeClr val="accent1"/>
                </a:solidFill>
              </a:rPr>
              <a:t>{Cik +  </a:t>
            </a:r>
            <a:r>
              <a:rPr lang="en-US" altLang="zh-CN" sz="4000" b="1" dirty="0" smtClean="0">
                <a:solidFill>
                  <a:schemeClr val="accent1"/>
                </a:solidFill>
              </a:rPr>
              <a:t>d</a:t>
            </a:r>
            <a:r>
              <a:rPr lang="en-US" altLang="zh-CN" sz="4000" b="1" dirty="0" smtClean="0">
                <a:solidFill>
                  <a:schemeClr val="accent1"/>
                </a:solidFill>
              </a:rPr>
              <a:t>[</a:t>
            </a:r>
            <a:r>
              <a:rPr lang="en-US" altLang="zh-CN" sz="4000" b="1" dirty="0" err="1" smtClean="0">
                <a:solidFill>
                  <a:schemeClr val="accent1"/>
                </a:solidFill>
              </a:rPr>
              <a:t>i</a:t>
            </a:r>
            <a:r>
              <a:rPr lang="en-US" altLang="zh-CN" sz="4000" b="1" dirty="0" smtClean="0">
                <a:solidFill>
                  <a:schemeClr val="accent1"/>
                </a:solidFill>
              </a:rPr>
              <a:t>][j – 2^(k-1)]</a:t>
            </a:r>
            <a:r>
              <a:rPr lang="zh-CN" altLang="en-US" sz="4000" b="1" dirty="0" smtClean="0">
                <a:solidFill>
                  <a:schemeClr val="accent1"/>
                </a:solidFill>
              </a:rPr>
              <a:t>}</a:t>
            </a:r>
            <a:endParaRPr lang="zh-CN" altLang="en-US" sz="4000" b="1" dirty="0">
              <a:solidFill>
                <a:schemeClr val="accent1"/>
              </a:solidFill>
            </a:endParaRPr>
          </a:p>
        </p:txBody>
      </p:sp>
      <p:sp>
        <p:nvSpPr>
          <p:cNvPr id="5" name="文本框 4"/>
          <p:cNvSpPr txBox="1"/>
          <p:nvPr/>
        </p:nvSpPr>
        <p:spPr>
          <a:xfrm>
            <a:off x="3676744" y="814265"/>
            <a:ext cx="16147828" cy="2862322"/>
          </a:xfrm>
          <a:prstGeom prst="rect">
            <a:avLst/>
          </a:prstGeom>
          <a:noFill/>
        </p:spPr>
        <p:txBody>
          <a:bodyPr wrap="square" rtlCol="0">
            <a:spAutoFit/>
          </a:bodyPr>
          <a:lstStyle/>
          <a:p>
            <a:r>
              <a:rPr lang="zh-CN" altLang="en-US" dirty="0" smtClean="0">
                <a:solidFill>
                  <a:schemeClr val="accent1"/>
                </a:solidFill>
                <a:latin typeface="幼圆" panose="02010509060101010101" pitchFamily="49" charset="-122"/>
                <a:ea typeface="幼圆" panose="02010509060101010101" pitchFamily="49" charset="-122"/>
              </a:rPr>
              <a:t>在</a:t>
            </a:r>
            <a:r>
              <a:rPr lang="zh-CN" altLang="en-US" dirty="0">
                <a:solidFill>
                  <a:schemeClr val="accent1"/>
                </a:solidFill>
                <a:latin typeface="幼圆" panose="02010509060101010101" pitchFamily="49" charset="-122"/>
                <a:ea typeface="幼圆" panose="02010509060101010101" pitchFamily="49" charset="-122"/>
              </a:rPr>
              <a:t>具体到编程时数组的表现形式，假如我们要表示一个点1和点3的集合我们用二进制数101来表示，体现在数组角标上就是5，也就是说二维数组每一个列角标的十进制数唯一对应一个二进制数并唯一对应一种点的集合，一共有2^(n-1)个点的集合。</a:t>
            </a:r>
          </a:p>
          <a:p>
            <a:endParaRPr lang="zh-CN" altLang="en-US" dirty="0"/>
          </a:p>
        </p:txBody>
      </p:sp>
    </p:spTree>
    <p:extLst>
      <p:ext uri="{BB962C8B-B14F-4D97-AF65-F5344CB8AC3E}">
        <p14:creationId xmlns:p14="http://schemas.microsoft.com/office/powerpoint/2010/main" val="2559684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2431" y="3439719"/>
            <a:ext cx="13166123" cy="6504381"/>
          </a:xfrm>
          <a:prstGeom prst="rect">
            <a:avLst/>
          </a:prstGeom>
        </p:spPr>
      </p:pic>
    </p:spTree>
    <p:extLst>
      <p:ext uri="{BB962C8B-B14F-4D97-AF65-F5344CB8AC3E}">
        <p14:creationId xmlns:p14="http://schemas.microsoft.com/office/powerpoint/2010/main" val="182981001"/>
      </p:ext>
    </p:extLst>
  </p:cSld>
  <p:clrMapOvr>
    <a:masterClrMapping/>
  </p:clrMapOvr>
</p:sld>
</file>

<file path=ppt/theme/theme1.xml><?xml version="1.0" encoding="utf-8"?>
<a:theme xmlns:a="http://schemas.openxmlformats.org/drawingml/2006/main" name="Default Theme">
  <a:themeElements>
    <a:clrScheme name="Ghost 1">
      <a:dk1>
        <a:srgbClr val="7F7F7F"/>
      </a:dk1>
      <a:lt1>
        <a:srgbClr val="FFFFFF"/>
      </a:lt1>
      <a:dk2>
        <a:srgbClr val="000000"/>
      </a:dk2>
      <a:lt2>
        <a:srgbClr val="FFFFFF"/>
      </a:lt2>
      <a:accent1>
        <a:srgbClr val="000000"/>
      </a:accent1>
      <a:accent2>
        <a:srgbClr val="B0B1B3"/>
      </a:accent2>
      <a:accent3>
        <a:srgbClr val="000000"/>
      </a:accent3>
      <a:accent4>
        <a:srgbClr val="91969B"/>
      </a:accent4>
      <a:accent5>
        <a:srgbClr val="4B5050"/>
      </a:accent5>
      <a:accent6>
        <a:srgbClr val="91969B"/>
      </a:accent6>
      <a:hlink>
        <a:srgbClr val="4B5050"/>
      </a:hlink>
      <a:folHlink>
        <a:srgbClr val="19BB9B"/>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32809</TotalTime>
  <Words>744</Words>
  <Application>Microsoft Office PowerPoint</Application>
  <PresentationFormat>自定义</PresentationFormat>
  <Paragraphs>44</Paragraphs>
  <Slides>10</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Lato Light</vt:lpstr>
      <vt:lpstr>Montserrat</vt:lpstr>
      <vt:lpstr>Montserrat Hairline</vt:lpstr>
      <vt:lpstr>Montserrat Light</vt:lpstr>
      <vt:lpstr>幼圆</vt:lpstr>
      <vt:lpstr>Arial</vt:lpstr>
      <vt:lpstr>Calibri</vt:lpstr>
      <vt:lpstr>Calibri Light</vt: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Slidepro Co.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Ghost PowerPoint Template</dc:title>
  <dc:subject/>
  <dc:creator>Slidepro Design</dc:creator>
  <cp:keywords/>
  <dc:description/>
  <cp:lastModifiedBy>不知道</cp:lastModifiedBy>
  <cp:revision>6381</cp:revision>
  <dcterms:created xsi:type="dcterms:W3CDTF">2014-11-12T21:47:38Z</dcterms:created>
  <dcterms:modified xsi:type="dcterms:W3CDTF">2017-05-25T12:08:40Z</dcterms:modified>
  <cp:category/>
</cp:coreProperties>
</file>