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>
      <p:cViewPr varScale="1">
        <p:scale>
          <a:sx n="101" d="100"/>
          <a:sy n="101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92CA3-0273-4E2D-A0A2-E1F2CD99692A}" type="datetimeFigureOut">
              <a:rPr lang="ko-KR" altLang="en-US" smtClean="0"/>
              <a:pPr/>
              <a:t>2019-09-18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1AA7-D97A-487F-8978-45090219BE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899592" y="1988840"/>
            <a:ext cx="2736304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9992" y="5733256"/>
            <a:ext cx="22322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252536" y="332656"/>
            <a:ext cx="6120680" cy="504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얼굴인식 기술을 활용한 자동 모자이크 </a:t>
            </a:r>
            <a:r>
              <a:rPr lang="ko-KR" altLang="en-US" dirty="0" smtClean="0"/>
              <a:t>카메라 </a:t>
            </a:r>
            <a:r>
              <a:rPr lang="ko-KR" altLang="en-US" dirty="0" err="1"/>
              <a:t>어플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99592" y="1340768"/>
            <a:ext cx="2736304" cy="4680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51720" y="5229200"/>
            <a:ext cx="504056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31640" y="530120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hape 16"/>
          <p:cNvCxnSpPr>
            <a:stCxn id="15" idx="4"/>
          </p:cNvCxnSpPr>
          <p:nvPr/>
        </p:nvCxnSpPr>
        <p:spPr>
          <a:xfrm rot="16200000" flipH="1">
            <a:off x="2753799" y="4419109"/>
            <a:ext cx="576063" cy="30603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0" y="58052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저장된 사진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앨범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499992" y="4509120"/>
            <a:ext cx="136815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0" y="45811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촬영 버튼</a:t>
            </a:r>
            <a:endParaRPr lang="ko-KR" altLang="en-US" dirty="0"/>
          </a:p>
        </p:txBody>
      </p:sp>
      <p:cxnSp>
        <p:nvCxnSpPr>
          <p:cNvPr id="24" name="Shape 23"/>
          <p:cNvCxnSpPr>
            <a:stCxn id="8" idx="0"/>
            <a:endCxn id="21" idx="1"/>
          </p:cNvCxnSpPr>
          <p:nvPr/>
        </p:nvCxnSpPr>
        <p:spPr>
          <a:xfrm rot="5400000" flipH="1" flipV="1">
            <a:off x="3167844" y="3897052"/>
            <a:ext cx="468052" cy="2196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259632" y="1556792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2915816" y="1556792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2915816" y="530120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427984" y="3068960"/>
            <a:ext cx="352839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499992" y="31409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 전환 등 설정 버튼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11560" y="1340768"/>
            <a:ext cx="3528392" cy="79208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Shape 51"/>
          <p:cNvCxnSpPr>
            <a:stCxn id="40" idx="4"/>
            <a:endCxn id="35" idx="1"/>
          </p:cNvCxnSpPr>
          <p:nvPr/>
        </p:nvCxnSpPr>
        <p:spPr>
          <a:xfrm rot="16200000" flipH="1">
            <a:off x="2807804" y="1700808"/>
            <a:ext cx="1188132" cy="20522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27984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예상 기본 구</a:t>
            </a:r>
            <a:r>
              <a:rPr lang="ko-KR" altLang="en-US" dirty="0"/>
              <a:t>조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572000" y="16288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sz="1600" dirty="0" smtClean="0"/>
              <a:t>기존의 카메라 </a:t>
            </a:r>
            <a:r>
              <a:rPr lang="ko-KR" altLang="en-US" sz="1600" dirty="0" err="1" smtClean="0"/>
              <a:t>어플을</a:t>
            </a:r>
            <a:r>
              <a:rPr lang="ko-KR" altLang="en-US" sz="1600" dirty="0" smtClean="0"/>
              <a:t> 참고</a:t>
            </a:r>
            <a:r>
              <a:rPr lang="en-US" altLang="ko-KR" sz="16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252536" y="332656"/>
            <a:ext cx="6120680" cy="504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얼굴인식 기술을 활용한 자동 모자이크 </a:t>
            </a:r>
            <a:r>
              <a:rPr lang="ko-KR" altLang="en-US" dirty="0" smtClean="0"/>
              <a:t>카메라 </a:t>
            </a:r>
            <a:r>
              <a:rPr lang="ko-KR" altLang="en-US" dirty="0" err="1"/>
              <a:t>어플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340768"/>
            <a:ext cx="532859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</a:t>
            </a:r>
            <a:r>
              <a:rPr lang="ko-KR" altLang="en-US" sz="1600" dirty="0" smtClean="0"/>
              <a:t>촬영 시 사람들의 얼굴이 </a:t>
            </a:r>
            <a:r>
              <a:rPr lang="ko-KR" altLang="en-US" sz="1600" dirty="0" err="1" smtClean="0"/>
              <a:t>블러처리</a:t>
            </a:r>
            <a:r>
              <a:rPr lang="ko-KR" altLang="en-US" sz="1600" dirty="0" smtClean="0"/>
              <a:t> 되어 화면이 뜸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블러처리를</a:t>
            </a:r>
            <a:r>
              <a:rPr lang="ko-KR" altLang="en-US" sz="1600" dirty="0" smtClean="0"/>
              <a:t> 하지 않을 인물들 선택 후 저장하면 지정한 저장경로로 사진이 저장됨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err="1" smtClean="0"/>
              <a:t>블러</a:t>
            </a:r>
            <a:r>
              <a:rPr lang="ko-KR" altLang="en-US" sz="1600" dirty="0" smtClean="0"/>
              <a:t> 제외 기록이 있는 인물은 다음 번 촬영 때 자동으로 </a:t>
            </a:r>
            <a:r>
              <a:rPr lang="ko-KR" altLang="en-US" sz="1600" dirty="0" err="1" smtClean="0"/>
              <a:t>블러</a:t>
            </a:r>
            <a:r>
              <a:rPr lang="ko-KR" altLang="en-US" sz="1600" dirty="0" smtClean="0"/>
              <a:t> 제외 처리가 됨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+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 기능 개발 후 개발 방향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인물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사물 등 메뉴를 만들어 원하는 것에 가리기 원하는 것에 </a:t>
            </a:r>
            <a:r>
              <a:rPr lang="ko-KR" altLang="en-US" sz="1600" dirty="0" err="1" smtClean="0"/>
              <a:t>블러</a:t>
            </a:r>
            <a:r>
              <a:rPr lang="ko-KR" altLang="en-US" sz="1600" dirty="0" smtClean="0"/>
              <a:t> 처리를 할 수 있도록 지원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268760"/>
            <a:ext cx="2736304" cy="4680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411760" y="155679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771800" y="155679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1916832"/>
            <a:ext cx="2736304" cy="3672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5656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195736" y="1196752"/>
            <a:ext cx="1008112" cy="936104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4"/>
          </p:cNvCxnSpPr>
          <p:nvPr/>
        </p:nvCxnSpPr>
        <p:spPr>
          <a:xfrm rot="16200000" flipH="1">
            <a:off x="1223628" y="3609020"/>
            <a:ext cx="3744416" cy="792088"/>
          </a:xfrm>
          <a:prstGeom prst="bentConnector3">
            <a:avLst>
              <a:gd name="adj1" fmla="val 1002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63888" y="5661248"/>
            <a:ext cx="38164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촬영된 화면에는 저장과 삭제 아이콘 존재</a:t>
            </a:r>
            <a:endParaRPr lang="en-US" altLang="ko-KR" sz="15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491880" y="5589240"/>
            <a:ext cx="396044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252536" y="332656"/>
            <a:ext cx="6120680" cy="504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얼굴인식 기술을 활용한 자동 모자이크 </a:t>
            </a:r>
            <a:r>
              <a:rPr lang="ko-KR" altLang="en-US" dirty="0" smtClean="0"/>
              <a:t>카</a:t>
            </a:r>
            <a:r>
              <a:rPr lang="ko-KR" altLang="en-US" dirty="0" smtClean="0"/>
              <a:t>메</a:t>
            </a:r>
            <a:r>
              <a:rPr lang="ko-KR" altLang="en-US" dirty="0" smtClean="0"/>
              <a:t>라 </a:t>
            </a:r>
            <a:r>
              <a:rPr lang="ko-KR" altLang="en-US" dirty="0" err="1"/>
              <a:t>어플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1340768"/>
            <a:ext cx="5328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동영상 촬영 시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촬영과 동시에 선택하는 것이 어려울 것이라 판단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사진 촬영 시 저장된 기록 동기화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기록이 있는 인물을 제외하고 </a:t>
            </a:r>
            <a:r>
              <a:rPr lang="ko-KR" altLang="en-US" sz="1600" dirty="0" err="1" smtClean="0"/>
              <a:t>블러</a:t>
            </a:r>
            <a:r>
              <a:rPr lang="ko-KR" altLang="en-US" sz="1600" dirty="0" smtClean="0"/>
              <a:t> 처리되어 촬영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기본 개발 후 추가적인 개발 방향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촬영 시 선택할 수 있게 기능 추가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촬영 후 일정한 시간 간격으로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화면에서 선택할 수 있도록 하는 기능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</a:t>
            </a:r>
            <a:r>
              <a:rPr lang="ko-KR" altLang="en-US" sz="1600" dirty="0" smtClean="0"/>
              <a:t>선택을 위해 </a:t>
            </a:r>
            <a:r>
              <a:rPr lang="ko-KR" altLang="en-US" sz="1600" dirty="0" err="1" smtClean="0"/>
              <a:t>캡쳐된</a:t>
            </a:r>
            <a:r>
              <a:rPr lang="ko-KR" altLang="en-US" sz="1600" dirty="0" smtClean="0"/>
              <a:t> 화면은 저장되지 </a:t>
            </a:r>
            <a:r>
              <a:rPr lang="ko-KR" altLang="en-US" sz="1600" dirty="0" smtClean="0"/>
              <a:t>않음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1268760"/>
            <a:ext cx="2736304" cy="4680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547664" y="5373216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195736" y="551723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1628800"/>
            <a:ext cx="2736304" cy="36724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75656" y="29249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사진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71600" y="5229200"/>
            <a:ext cx="1584176" cy="72008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5" idx="6"/>
            <a:endCxn id="23" idx="1"/>
          </p:cNvCxnSpPr>
          <p:nvPr/>
        </p:nvCxnSpPr>
        <p:spPr>
          <a:xfrm>
            <a:off x="2555776" y="5589240"/>
            <a:ext cx="1152128" cy="252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9912" y="5661248"/>
            <a:ext cx="46805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시작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정지 버튼과 저장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화면 </a:t>
            </a:r>
            <a:r>
              <a:rPr lang="ko-KR" altLang="en-US" sz="1500" dirty="0" smtClean="0"/>
              <a:t>회전 등의 기능 버튼</a:t>
            </a:r>
            <a:endParaRPr lang="en-US" altLang="ko-KR" sz="15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3707904" y="5589240"/>
            <a:ext cx="45365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187624" y="5517232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252536" y="332656"/>
            <a:ext cx="6120680" cy="504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얼굴인식 기술을 활용한 자동 모자이크 </a:t>
            </a:r>
            <a:r>
              <a:rPr lang="ko-KR" altLang="en-US" dirty="0" smtClean="0"/>
              <a:t>카메라 </a:t>
            </a:r>
            <a:r>
              <a:rPr lang="ko-KR" altLang="en-US" dirty="0" err="1"/>
              <a:t>어플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3407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촬영 시</a:t>
            </a:r>
            <a:endParaRPr lang="ko-KR" altLang="en-US" dirty="0"/>
          </a:p>
        </p:txBody>
      </p:sp>
      <p:pic>
        <p:nvPicPr>
          <p:cNvPr id="1028" name="Picture 4" descr="C:\Users\EUN\Desktop\KakaoTalk_20190913_182548168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3664773" cy="244827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9552" y="501317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인식된 얼굴이 </a:t>
            </a:r>
            <a:r>
              <a:rPr lang="ko-KR" altLang="en-US" sz="1400" dirty="0" err="1" smtClean="0"/>
              <a:t>블러</a:t>
            </a:r>
            <a:r>
              <a:rPr lang="ko-KR" altLang="en-US" sz="1400" dirty="0" smtClean="0"/>
              <a:t> 처리된 상태로 뜸 </a:t>
            </a:r>
            <a:endParaRPr lang="en-US" altLang="ko-KR" sz="1400" dirty="0" smtClean="0"/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원하지 않는 얼굴 선택</a:t>
            </a:r>
            <a:r>
              <a:rPr lang="en-US" altLang="ko-KR" sz="1400" dirty="0" smtClean="0"/>
              <a:t>  </a:t>
            </a:r>
            <a:endParaRPr lang="ko-KR" altLang="en-US" sz="1400" dirty="0"/>
          </a:p>
        </p:txBody>
      </p:sp>
      <p:pic>
        <p:nvPicPr>
          <p:cNvPr id="1029" name="Picture 5" descr="C:\Users\EUN\Desktop\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04864"/>
            <a:ext cx="3664773" cy="24482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572000" y="494116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선택된 얼굴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파란색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만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블러</a:t>
            </a:r>
            <a:r>
              <a:rPr lang="ko-KR" altLang="en-US" sz="1400" dirty="0" smtClean="0"/>
              <a:t> 처리가 제외된 채 저장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252536" y="332656"/>
            <a:ext cx="6120680" cy="50405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404664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dirty="0"/>
              <a:t>얼굴인식 기술을 활용한 자동 모자이크 </a:t>
            </a:r>
            <a:r>
              <a:rPr lang="ko-KR" altLang="en-US" dirty="0" smtClean="0"/>
              <a:t>카메라 </a:t>
            </a:r>
            <a:r>
              <a:rPr lang="ko-KR" altLang="en-US" dirty="0" err="1"/>
              <a:t>어플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34076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블러</a:t>
            </a:r>
            <a:r>
              <a:rPr lang="ko-KR" altLang="en-US" dirty="0" smtClean="0"/>
              <a:t> 제외 기록이 있는 얼굴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1412776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이전 슬라이드의 파란 얼굴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2050" name="Picture 2" descr="C:\Users\EUN\Desktop\r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3168352" cy="23762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1560" y="494116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기록 있는 얼굴만 </a:t>
            </a:r>
            <a:r>
              <a:rPr lang="ko-KR" altLang="en-US" sz="1400" dirty="0" err="1" smtClean="0"/>
              <a:t>블러</a:t>
            </a:r>
            <a:r>
              <a:rPr lang="ko-KR" altLang="en-US" sz="1400" dirty="0" smtClean="0"/>
              <a:t> 처리가 제외된 채 촬영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원하면 다시 </a:t>
            </a:r>
            <a:r>
              <a:rPr lang="ko-KR" altLang="en-US" sz="1400" dirty="0" err="1" smtClean="0"/>
              <a:t>블러</a:t>
            </a:r>
            <a:r>
              <a:rPr lang="ko-KR" altLang="en-US" sz="1400" dirty="0" smtClean="0"/>
              <a:t> 처리가 가능함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941168"/>
            <a:ext cx="3096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블러를</a:t>
            </a:r>
            <a:r>
              <a:rPr lang="ko-KR" altLang="en-US" sz="1400" dirty="0" smtClean="0"/>
              <a:t> 원하지 않는 얼굴이 있다면 선택하여 제거</a:t>
            </a:r>
            <a:endParaRPr lang="en-US" altLang="ko-KR" sz="1400" dirty="0" smtClean="0"/>
          </a:p>
          <a:p>
            <a:r>
              <a:rPr lang="en-US" altLang="ko-KR" sz="1400" dirty="0" smtClean="0"/>
              <a:t>&gt;</a:t>
            </a:r>
            <a:r>
              <a:rPr lang="ko-KR" altLang="en-US" sz="1400" dirty="0" smtClean="0"/>
              <a:t>다음에 같은 인물과 사진을 찍으면 </a:t>
            </a:r>
            <a:r>
              <a:rPr lang="ko-KR" altLang="en-US" sz="1400" dirty="0" err="1" smtClean="0"/>
              <a:t>블러</a:t>
            </a:r>
            <a:r>
              <a:rPr lang="ko-KR" altLang="en-US" sz="1400" dirty="0" smtClean="0"/>
              <a:t> 제외된 상태로 찍히게 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051" name="Picture 3" descr="C:\Users\EUN\Desktop\Inkedrr_L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04864"/>
            <a:ext cx="3168352" cy="2376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287</Words>
  <Application>Microsoft Office PowerPoint</Application>
  <PresentationFormat>화면 슬라이드 쇼(4:3)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</dc:creator>
  <cp:lastModifiedBy>EUN</cp:lastModifiedBy>
  <cp:revision>4</cp:revision>
  <dcterms:created xsi:type="dcterms:W3CDTF">2019-09-13T07:00:49Z</dcterms:created>
  <dcterms:modified xsi:type="dcterms:W3CDTF">2019-09-18T14:47:43Z</dcterms:modified>
</cp:coreProperties>
</file>