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1" r:id="rId7"/>
    <p:sldId id="262" r:id="rId8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8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61E6-A95C-409A-8DFA-8E3BDE961A2A}" type="datetimeFigureOut">
              <a:rPr lang="ko-KR" altLang="en-US" smtClean="0"/>
              <a:pPr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68D6-3A7E-4186-BFB7-20A54C5E58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672" y="32352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개발 순서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99592"/>
            <a:ext cx="43651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6712" y="197971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화면단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생성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712" y="298782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카메라의 기본 기능 개발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712" y="399593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얼굴 인식 기능 추가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712" y="500404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인식된 얼굴에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처리 기능 추가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712" y="5940152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처리에 대한 추가 작업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712" y="694826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완료 후 추가 개발 작업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48680" y="1043608"/>
            <a:ext cx="3888432" cy="70567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8680" y="1763688"/>
            <a:ext cx="3888432" cy="57668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2856" y="1403648"/>
            <a:ext cx="1008112" cy="7587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1196752" y="1327768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3501008" y="1327768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3789040" y="1327768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8680" y="2411760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8680" y="6732240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연결자 13"/>
          <p:cNvSpPr/>
          <p:nvPr/>
        </p:nvSpPr>
        <p:spPr>
          <a:xfrm>
            <a:off x="2276872" y="6876256"/>
            <a:ext cx="504056" cy="53115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52736" y="6849156"/>
            <a:ext cx="792088" cy="53115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4984" y="6876256"/>
            <a:ext cx="576064" cy="45527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1196752" y="2043977"/>
            <a:ext cx="144016" cy="15175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764704" y="2043977"/>
            <a:ext cx="144016" cy="15175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/>
          <p:cNvSpPr/>
          <p:nvPr/>
        </p:nvSpPr>
        <p:spPr>
          <a:xfrm>
            <a:off x="980728" y="2043977"/>
            <a:ext cx="144016" cy="151759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으로 구부러진 화살표 21"/>
          <p:cNvSpPr/>
          <p:nvPr/>
        </p:nvSpPr>
        <p:spPr>
          <a:xfrm>
            <a:off x="3789040" y="1979712"/>
            <a:ext cx="144016" cy="227638"/>
          </a:xfrm>
          <a:prstGeom prst="curved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왼쪽으로 구부러진 화살표 22"/>
          <p:cNvSpPr/>
          <p:nvPr/>
        </p:nvSpPr>
        <p:spPr>
          <a:xfrm>
            <a:off x="4005064" y="1979712"/>
            <a:ext cx="144016" cy="227638"/>
          </a:xfrm>
          <a:prstGeom prst="curvedLeftArrow">
            <a:avLst/>
          </a:prstGeom>
          <a:noFill/>
          <a:ln>
            <a:solidFill>
              <a:schemeClr val="bg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14" idx="4"/>
          </p:cNvCxnSpPr>
          <p:nvPr/>
        </p:nvCxnSpPr>
        <p:spPr>
          <a:xfrm rot="5400000">
            <a:off x="1804368" y="7591884"/>
            <a:ext cx="909004" cy="5400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84784" y="8316416"/>
            <a:ext cx="115212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촬영버튼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1052736" y="2339752"/>
            <a:ext cx="0" cy="4320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4704" y="2771800"/>
            <a:ext cx="187220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설정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기타기능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704" y="5724128"/>
            <a:ext cx="187220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얼굴 인식 기능 </a:t>
            </a:r>
            <a:r>
              <a:rPr lang="en-US" altLang="ko-KR" dirty="0" smtClean="0">
                <a:solidFill>
                  <a:schemeClr val="bg1"/>
                </a:solidFill>
              </a:rPr>
              <a:t>on/off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268760" y="6372200"/>
            <a:ext cx="0" cy="504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3136" y="6804248"/>
            <a:ext cx="187220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갤러리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51" name="직선 연결선 50"/>
          <p:cNvCxnSpPr>
            <a:stCxn id="50" idx="1"/>
            <a:endCxn id="16" idx="3"/>
          </p:cNvCxnSpPr>
          <p:nvPr/>
        </p:nvCxnSpPr>
        <p:spPr>
          <a:xfrm flipH="1">
            <a:off x="3861048" y="6988914"/>
            <a:ext cx="792088" cy="1149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04864" y="3779912"/>
            <a:ext cx="187220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카메라 회전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endCxn id="57" idx="0"/>
          </p:cNvCxnSpPr>
          <p:nvPr/>
        </p:nvCxnSpPr>
        <p:spPr>
          <a:xfrm rot="5400000">
            <a:off x="2834934" y="2645786"/>
            <a:ext cx="1440160" cy="828092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0648" y="17951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화면단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생성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0" y="683568"/>
            <a:ext cx="43651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64704" y="1331640"/>
            <a:ext cx="3888432" cy="705678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4704" y="2051720"/>
            <a:ext cx="3888432" cy="57668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48880" y="1691680"/>
            <a:ext cx="1008112" cy="7587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1412776" y="1615800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3717032" y="1615800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4005064" y="1615800"/>
            <a:ext cx="144016" cy="151759"/>
          </a:xfrm>
          <a:prstGeom prst="flowChartConnec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2492896" y="7164288"/>
            <a:ext cx="504056" cy="53115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764704" y="7020272"/>
            <a:ext cx="3888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연결자 29"/>
          <p:cNvSpPr/>
          <p:nvPr/>
        </p:nvSpPr>
        <p:spPr>
          <a:xfrm>
            <a:off x="1340768" y="7164288"/>
            <a:ext cx="504056" cy="531156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/>
          <p:cNvSpPr/>
          <p:nvPr/>
        </p:nvSpPr>
        <p:spPr>
          <a:xfrm>
            <a:off x="3645024" y="7164288"/>
            <a:ext cx="504056" cy="53115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6672" y="395536"/>
            <a:ext cx="3240360" cy="5678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갤러리 이동 시 화면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8720" y="2267744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32856" y="2267744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356992" y="2267744"/>
            <a:ext cx="1152128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08720" y="3491880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132856" y="3491880"/>
            <a:ext cx="1080120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56992" y="3491880"/>
            <a:ext cx="1152128" cy="1080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52736" y="6300192"/>
            <a:ext cx="187220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카메라로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1556792" y="6660232"/>
            <a:ext cx="0" cy="50405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356992" y="6012160"/>
            <a:ext cx="0" cy="13681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48880" y="5364088"/>
            <a:ext cx="1656184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저장된 사진 편집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2996952" y="7380312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85792" y="2987824"/>
            <a:ext cx="1683568" cy="64633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갤러리 사진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불러오기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4653136" y="3131840"/>
            <a:ext cx="360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97152" y="7092280"/>
            <a:ext cx="1872208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크롭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74" idx="1"/>
          </p:cNvCxnSpPr>
          <p:nvPr/>
        </p:nvCxnSpPr>
        <p:spPr>
          <a:xfrm flipH="1">
            <a:off x="4149080" y="7276946"/>
            <a:ext cx="648072" cy="103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592"/>
            <a:ext cx="4365104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640" y="32352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카메라의 기본 기능 개발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704" y="1259632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촬영 버튼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카메라 회전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갤러리 이동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등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720" y="2339752"/>
            <a:ext cx="53285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기존의 카메라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어플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참고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안드로이드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어플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개발 편집 툴 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‘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안드로이드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스튜디오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’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이용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기타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기능에는 개별적으로 생성한 기능 외에 모든 기능을 넣을 예정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14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(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저장 위치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타이머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화면 비율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자동 저장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위치 정보 등 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갤러리 이동 시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어플의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개별적인 갤러리가 아닌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기기의 기본 갤러리를 불러올 예정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갤러리 내의 사진 편집 기능의 경우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해당 버튼은 비활성화를 기본으로 하며 사진 선택 시 활성화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0688" y="248376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688" y="3059832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0688" y="3995936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0688" y="572412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0688" y="6660232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592"/>
            <a:ext cx="659735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08720" y="1763688"/>
            <a:ext cx="5184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배포되어있는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openCV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사용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인식된 얼굴에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기능을 추가하며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기록에 저장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사용자가 얼굴 인식 기능을 끄거나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인식된 범위 내에서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제거를 원하는 얼굴을 선택 가능하도록 제작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기록에 저장된 얼굴의 경우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다음 번에 촬영할 때 자동으로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블러가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제외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. 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원하는 경우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위 기능으로 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처리 가능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갤러리의 편집 툴 사용 시</a:t>
            </a:r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, </a:t>
            </a:r>
          </a:p>
          <a:p>
            <a:r>
              <a:rPr lang="ko-KR" altLang="en-US" sz="2000" b="1" dirty="0" err="1" smtClean="0">
                <a:solidFill>
                  <a:schemeClr val="bg1"/>
                </a:solidFill>
                <a:latin typeface="+mj-lt"/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 처리에 대한 재설정이 가능하도록 제작할 예정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0688" y="1907704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688" y="248376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0688" y="3419872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0688" y="464400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0688" y="5796136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2656" y="323528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3~5.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얼굴 인식과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처리에 대한 기능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592"/>
            <a:ext cx="52292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20688" y="1547664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688" y="2195736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0688" y="3059832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0688" y="428396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2736" y="1403648"/>
            <a:ext cx="489654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개인정보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저작권 등의 보호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목적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인물만이 아니라 사물까지 인식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자동차 번호판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상표 등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위의 항목 개발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료 후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메뉴를 만들어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처리를 원하는 항목을 선택할 수 있도록 기능 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동영상 기능 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동영상의 경우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</a:p>
          <a:p>
            <a:pPr marL="457200" indent="-457200">
              <a:buAutoNum type="arabicParenR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실시간 얼굴 인식과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처리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>
              <a:buAutoNum type="arabicParenR" startAt="2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일정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시간 간격으로 화면을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캡쳐하여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인식된 얼굴 모두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처리를 원하지 않는 얼굴 선택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블러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제외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/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</a:rPr>
              <a:t>	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번의 경우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캡쳐된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화면은 저장되지 않으며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사용자가 시간 간격을 지정할 수 있도록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설정칸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추가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664" y="32352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개발 완료 후 추가 개발 작업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9592"/>
            <a:ext cx="350100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20688" y="1547664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0688" y="3923928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52736" y="1403648"/>
            <a:ext cx="5400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기본 카메라 기능 개발 후 해당 프로젝트 내에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openCV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import</a:t>
            </a: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Import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하는 법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편집 툴에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openCV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모듈을 추가해 주고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경로를 올바르게 설정해 주면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openCV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라이브러리 사용이 가능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얼굴 검출을 위해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openCV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내에 있는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haarcascade_frontalface_default.xml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파일 이용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</a:rPr>
              <a:t>onCameraFrame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함수 내부의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detectFace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함수를 호출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카메라에서 박아오는 프레임 전달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검출한 얼굴을 표시해 주는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detectMultiScale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사용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664" y="32352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 +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openCV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688" y="5220072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0688" y="6372200"/>
            <a:ext cx="144016" cy="1440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361</Words>
  <Application>Microsoft Office PowerPoint</Application>
  <PresentationFormat>화면 슬라이드 쇼(4:3)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</dc:creator>
  <cp:lastModifiedBy>EUN</cp:lastModifiedBy>
  <cp:revision>8</cp:revision>
  <dcterms:created xsi:type="dcterms:W3CDTF">2019-10-15T10:38:06Z</dcterms:created>
  <dcterms:modified xsi:type="dcterms:W3CDTF">2019-10-22T02:48:17Z</dcterms:modified>
</cp:coreProperties>
</file>