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B8BA-3334-47A4-B476-176AC8B79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91AD73-678B-4AF0-AA14-12BB67B1D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369BC-BAD8-4945-9169-10C69880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3A032-391D-424A-A1D9-6F8AD2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F30ED-AF03-4014-B79C-245377A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0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CDF22-AC52-4946-A1C9-A6BC3D4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201DD-0AAC-452C-91D6-1F05DDCCF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B02B-2E2B-4206-944D-10880C0D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7CB67-D00F-4AC6-A286-5E4BF9FA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B4ED-C09B-421A-A5B6-A1285A0C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4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F303E-3771-4453-A6E4-22B3104FE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9FC8A-3E94-4DB0-923D-E77C5215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7168D-12BA-40FE-B6F4-69C2B04B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CF263-902A-45A9-9005-8CDD2F5D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E9969-C926-4E1D-BF6D-2E32B23D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4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346D2-6E55-4486-8C98-F3617A13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B3A2E-21EF-4932-B3E3-AAED163F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57462-E0AA-4429-B548-D3D71A01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5C1A7-7DE7-485D-BAA4-970B800E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7ED1E-9E43-4E5A-A901-28C86346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3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C839F-654D-4F01-AF60-E3B178F2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E71AD-C8EE-4EE0-937F-4B53BE6F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15F04-5E9F-4106-985E-13C64616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7BA9A-88E4-4AFE-9A45-0F70079E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A3DE3-2032-482E-92E1-9CC4E62F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9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2986A-790A-4F59-A1CF-D1983E48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752B-BB29-456D-89C5-B74D7BC0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9900C-1C7B-408A-AB26-76E70CC99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D0262-7FE9-4AF0-90F9-188BA7E9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47E2C-01AB-4DEC-891A-19FF0DDB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66341-45E6-40B0-ABB7-16CE000D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5E75-E023-48F2-B325-372F0B6C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C416B-BEF2-41CC-8BAE-A9EE7A50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7248C-B234-4F38-ACC9-39945829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403B4-4B70-4C33-84AB-792E238AE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B5B5D2-6723-44ED-A238-B8C2DA431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03A6A-0AAB-4DDB-88D0-FCB5F8CF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D89C55-C7AA-4237-A1FD-079CD953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7A11F1-0272-4A33-83B1-A839BD3F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3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FFE5A-58B0-4E95-947B-6AFD90BE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EB320-373A-48AF-9094-47533FE4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C55B54-6847-4C48-B4D2-3377DB83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B46B7-5ED6-4D8B-A414-117761B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1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378D6F-23EC-42F9-B942-5E549947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5C9020-6869-4A15-A587-84472538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B6D85-9D4B-4271-B581-B96449DF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44FE-0624-4463-B4A8-C4B8F212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2C500-5378-49F2-A894-1134F971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45165-47FF-4A40-BAF1-FEF0896D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4265A-78CF-479E-A8BE-FB6F3AFD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64AB0-ABC4-41CC-A0AB-1795DA34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1DBFC-76D8-4694-BBF0-3391A9E5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5865F-1DA2-45AC-890B-88664174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A8F96D-8979-4407-B421-5B36F6DC3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C0119-6746-43D4-B876-C45900844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28856-F3F2-455B-9F4F-227CEC29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0214F-29B2-4F47-87FB-6E9F4620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2EC55-74BA-40E2-BB27-B3A89CFB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4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6D784-8BCC-4DDE-9461-328F6F51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6646F-6695-4C70-A0C5-78597A6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FC469-EDE0-4DDB-A5B4-0593C3FA9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7E67-FE23-4F3B-A179-0B1FA5CAB2FF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C2C86-C5D3-4E22-93AD-D8CE8455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0C882-27BF-4A14-809C-515A3FF2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4F6C-3475-486D-AAA7-A6BDF76B5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3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cjh226/22115979537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.com/download/desktop" TargetMode="External"/><Relationship Id="rId2" Type="http://schemas.openxmlformats.org/officeDocument/2006/relationships/hyperlink" Target="https://www.vmware.com/kr/products/workstationplay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vertstring.com/ko/Has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9JGmA5_un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vertstring.com/ko/Has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C163-5D0E-4E8A-9FDF-447555AB5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858" y="1909702"/>
            <a:ext cx="9144000" cy="1028700"/>
          </a:xfrm>
        </p:spPr>
        <p:txBody>
          <a:bodyPr/>
          <a:lstStyle/>
          <a:p>
            <a:r>
              <a:rPr lang="ko-KR" altLang="en-US" dirty="0"/>
              <a:t>인증과 패스워드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5E625-2F78-4136-812F-D5D0405DC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002" y="3274808"/>
            <a:ext cx="4426857" cy="37297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무작정 패스워드 크래킹 해보기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9C3FCF-6478-405B-ADF0-377C29EC530F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EF924A-94CD-403E-B72E-0C3BA9D62CC4}"/>
              </a:ext>
            </a:extLst>
          </p:cNvPr>
          <p:cNvSpPr/>
          <p:nvPr/>
        </p:nvSpPr>
        <p:spPr>
          <a:xfrm>
            <a:off x="0" y="6691062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7CCCEE-FCF1-4802-B1F5-8D72DD2F0CA0}"/>
              </a:ext>
            </a:extLst>
          </p:cNvPr>
          <p:cNvGrpSpPr/>
          <p:nvPr/>
        </p:nvGrpSpPr>
        <p:grpSpPr>
          <a:xfrm>
            <a:off x="4446888" y="1893009"/>
            <a:ext cx="5626028" cy="1140821"/>
            <a:chOff x="4461402" y="1660782"/>
            <a:chExt cx="5626028" cy="11408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B2B9F1-396F-4706-A9BF-64D7A2C09A7F}"/>
                </a:ext>
              </a:extLst>
            </p:cNvPr>
            <p:cNvSpPr/>
            <p:nvPr/>
          </p:nvSpPr>
          <p:spPr>
            <a:xfrm flipV="1">
              <a:off x="4461402" y="1660782"/>
              <a:ext cx="5626028" cy="45719"/>
            </a:xfrm>
            <a:prstGeom prst="rect">
              <a:avLst/>
            </a:prstGeom>
            <a:solidFill>
              <a:schemeClr val="dk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BA62EB-0445-4848-A524-FE59BEB616D9}"/>
                </a:ext>
              </a:extLst>
            </p:cNvPr>
            <p:cNvSpPr/>
            <p:nvPr/>
          </p:nvSpPr>
          <p:spPr>
            <a:xfrm flipV="1">
              <a:off x="4461402" y="2755884"/>
              <a:ext cx="5626028" cy="45719"/>
            </a:xfrm>
            <a:prstGeom prst="rect">
              <a:avLst/>
            </a:prstGeom>
            <a:solidFill>
              <a:schemeClr val="dk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C2E72A-7719-4106-B1A9-FF232BDF1F0E}"/>
              </a:ext>
            </a:extLst>
          </p:cNvPr>
          <p:cNvGrpSpPr/>
          <p:nvPr/>
        </p:nvGrpSpPr>
        <p:grpSpPr>
          <a:xfrm>
            <a:off x="1564930" y="1673799"/>
            <a:ext cx="1923222" cy="2230938"/>
            <a:chOff x="1564930" y="1673799"/>
            <a:chExt cx="1923222" cy="2230938"/>
          </a:xfrm>
        </p:grpSpPr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318FD723-B7E3-4638-B4FA-8B633CF205C0}"/>
                </a:ext>
              </a:extLst>
            </p:cNvPr>
            <p:cNvSpPr/>
            <p:nvPr/>
          </p:nvSpPr>
          <p:spPr>
            <a:xfrm rot="16200000">
              <a:off x="1411072" y="1827657"/>
              <a:ext cx="2230938" cy="1923222"/>
            </a:xfrm>
            <a:prstGeom prst="hexagon">
              <a:avLst/>
            </a:prstGeom>
            <a:noFill/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251DD-5D9D-4FEC-B211-60A980D37322}"/>
                </a:ext>
              </a:extLst>
            </p:cNvPr>
            <p:cNvSpPr txBox="1"/>
            <p:nvPr/>
          </p:nvSpPr>
          <p:spPr>
            <a:xfrm>
              <a:off x="1844187" y="2089069"/>
              <a:ext cx="135646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/>
                <a:t>HOME</a:t>
              </a:r>
            </a:p>
            <a:p>
              <a:r>
                <a:rPr lang="en-US" altLang="ko-KR" sz="3000" b="1" dirty="0">
                  <a:solidFill>
                    <a:schemeClr val="accent1"/>
                  </a:solidFill>
                </a:rPr>
                <a:t>BERW</a:t>
              </a:r>
            </a:p>
            <a:p>
              <a:r>
                <a:rPr lang="en-US" altLang="ko-KR" sz="2000" dirty="0"/>
                <a:t>   2019</a:t>
              </a:r>
              <a:r>
                <a:rPr lang="ko-KR" altLang="en-US" sz="3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1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66-EBCE-493F-9776-C0235F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4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2D2111-9960-4FB1-A5E0-7F1AAB74E00C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D8EC68-713F-4DED-BDFC-FB2CDFB7985E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1954170-4EA8-43F3-9666-B8D66E563FEA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70E39-985C-448D-AB1F-FDAC202184AF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70B8368-89D8-4CBD-B73A-51478F8C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9" y="3122365"/>
            <a:ext cx="4162425" cy="200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44D0A0-1DA3-40AD-8553-C72A4559FE8E}"/>
              </a:ext>
            </a:extLst>
          </p:cNvPr>
          <p:cNvSpPr/>
          <p:nvPr/>
        </p:nvSpPr>
        <p:spPr>
          <a:xfrm>
            <a:off x="939181" y="2080244"/>
            <a:ext cx="8362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Vmware</a:t>
            </a:r>
            <a:r>
              <a:rPr lang="en-US" altLang="ko-KR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공유 파일 만들기</a:t>
            </a:r>
            <a:r>
              <a:rPr lang="en-US" altLang="ko-KR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https://m.blog.naver.com/cjh226/221159795371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91E0F-95D1-47A2-93F2-9FDE9599B699}"/>
              </a:ext>
            </a:extLst>
          </p:cNvPr>
          <p:cNvSpPr txBox="1"/>
          <p:nvPr/>
        </p:nvSpPr>
        <p:spPr>
          <a:xfrm>
            <a:off x="939181" y="2651311"/>
            <a:ext cx="441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공유 파일에 있는 </a:t>
            </a:r>
            <a:r>
              <a:rPr lang="en-US" altLang="ko-KR" b="1" dirty="0"/>
              <a:t>dic2.txt</a:t>
            </a:r>
            <a:r>
              <a:rPr lang="ko-KR" altLang="en-US" b="1" dirty="0"/>
              <a:t>파일 복사 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AB8FD7-F3F9-47F8-86F7-0885A15FE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63" y="3405104"/>
            <a:ext cx="2590800" cy="1809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B2F083-D53D-4F4E-8879-9803CDC3A09B}"/>
              </a:ext>
            </a:extLst>
          </p:cNvPr>
          <p:cNvGrpSpPr/>
          <p:nvPr/>
        </p:nvGrpSpPr>
        <p:grpSpPr>
          <a:xfrm>
            <a:off x="939181" y="3627427"/>
            <a:ext cx="7026233" cy="1961759"/>
            <a:chOff x="838200" y="4610058"/>
            <a:chExt cx="7026233" cy="19617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2C96EC-E8E2-47AC-BE5E-5ED1AF72C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808" y="5152592"/>
              <a:ext cx="6905625" cy="14192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AA6A27-7BCA-45C7-A390-4A760D87ABC6}"/>
                </a:ext>
              </a:extLst>
            </p:cNvPr>
            <p:cNvSpPr/>
            <p:nvPr/>
          </p:nvSpPr>
          <p:spPr>
            <a:xfrm>
              <a:off x="939181" y="5162075"/>
              <a:ext cx="411825" cy="18097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EBF925-4B4F-497F-ADE6-1EFACCEB018A}"/>
                </a:ext>
              </a:extLst>
            </p:cNvPr>
            <p:cNvSpPr txBox="1"/>
            <p:nvPr/>
          </p:nvSpPr>
          <p:spPr>
            <a:xfrm>
              <a:off x="838200" y="461005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사용자 계정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CBE286-0353-487C-99BA-D47D4E8B5C9C}"/>
                </a:ext>
              </a:extLst>
            </p:cNvPr>
            <p:cNvSpPr txBox="1"/>
            <p:nvPr/>
          </p:nvSpPr>
          <p:spPr>
            <a:xfrm>
              <a:off x="2278914" y="4610058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암호화된 패스워드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8579A1D-4867-4E93-8317-483055D38238}"/>
                </a:ext>
              </a:extLst>
            </p:cNvPr>
            <p:cNvSpPr/>
            <p:nvPr/>
          </p:nvSpPr>
          <p:spPr>
            <a:xfrm>
              <a:off x="1375340" y="5152592"/>
              <a:ext cx="6415766" cy="171333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C3C2CCF-16F6-4692-909D-B610132F8DDA}"/>
              </a:ext>
            </a:extLst>
          </p:cNvPr>
          <p:cNvSpPr txBox="1"/>
          <p:nvPr/>
        </p:nvSpPr>
        <p:spPr>
          <a:xfrm>
            <a:off x="986806" y="5779561"/>
            <a:ext cx="1146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$1$ : MD5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$5$ : SHA256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$6$ : SHA512</a:t>
            </a:r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FC3EA6-0AC5-4437-A852-8866E3BEEC24}"/>
              </a:ext>
            </a:extLst>
          </p:cNvPr>
          <p:cNvSpPr/>
          <p:nvPr/>
        </p:nvSpPr>
        <p:spPr>
          <a:xfrm>
            <a:off x="1050655" y="4360419"/>
            <a:ext cx="1968770" cy="15407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F0CC5B-1129-4676-BCD2-0B82E9F7FE6D}"/>
              </a:ext>
            </a:extLst>
          </p:cNvPr>
          <p:cNvSpPr/>
          <p:nvPr/>
        </p:nvSpPr>
        <p:spPr>
          <a:xfrm>
            <a:off x="1064496" y="5171337"/>
            <a:ext cx="526179" cy="1540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DE25FC-B872-4652-8188-509012539971}"/>
              </a:ext>
            </a:extLst>
          </p:cNvPr>
          <p:cNvSpPr/>
          <p:nvPr/>
        </p:nvSpPr>
        <p:spPr>
          <a:xfrm>
            <a:off x="1649472" y="5188865"/>
            <a:ext cx="6242615" cy="18001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08542E-21CC-4A14-943A-5FF68F9E94F2}"/>
              </a:ext>
            </a:extLst>
          </p:cNvPr>
          <p:cNvSpPr/>
          <p:nvPr/>
        </p:nvSpPr>
        <p:spPr>
          <a:xfrm>
            <a:off x="1059790" y="5345559"/>
            <a:ext cx="2150136" cy="18001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8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66-EBCE-493F-9776-C0235F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4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2D2111-9960-4FB1-A5E0-7F1AAB74E00C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D8EC68-713F-4DED-BDFC-FB2CDFB7985E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1954170-4EA8-43F3-9666-B8D66E563FEA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70E39-985C-448D-AB1F-FDAC202184AF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C5AEC09F-3EA4-48BB-B192-FAF32DB8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68928"/>
            <a:ext cx="4448175" cy="7429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0B99F79-C37F-4E1A-9E1D-9BD984EC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3650140"/>
            <a:ext cx="6810375" cy="15811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77C00C0-022A-4B8D-AE65-884652BF4461}"/>
              </a:ext>
            </a:extLst>
          </p:cNvPr>
          <p:cNvSpPr txBox="1"/>
          <p:nvPr/>
        </p:nvSpPr>
        <p:spPr>
          <a:xfrm>
            <a:off x="939181" y="192741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계정추가 및 패스워드 설정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E7F993-0AA0-42AE-A586-ABE2764C0E06}"/>
              </a:ext>
            </a:extLst>
          </p:cNvPr>
          <p:cNvSpPr txBox="1"/>
          <p:nvPr/>
        </p:nvSpPr>
        <p:spPr>
          <a:xfrm>
            <a:off x="976312" y="328080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패스워드 크래킹 해보기</a:t>
            </a:r>
          </a:p>
        </p:txBody>
      </p:sp>
    </p:spTree>
    <p:extLst>
      <p:ext uri="{BB962C8B-B14F-4D97-AF65-F5344CB8AC3E}">
        <p14:creationId xmlns:p14="http://schemas.microsoft.com/office/powerpoint/2010/main" val="371491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4988D-8B60-4ED0-8271-854DB781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실습환경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A8538-1076-485D-9172-D925D1D4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7"/>
            <a:ext cx="10515600" cy="1411061"/>
          </a:xfrm>
        </p:spPr>
        <p:txBody>
          <a:bodyPr>
            <a:normAutofit/>
          </a:bodyPr>
          <a:lstStyle/>
          <a:p>
            <a:r>
              <a:rPr lang="en-US" altLang="ko-KR" sz="2700" dirty="0" err="1"/>
              <a:t>Vmware</a:t>
            </a:r>
            <a:r>
              <a:rPr lang="en-US" altLang="ko-KR" sz="2700" dirty="0"/>
              <a:t> (</a:t>
            </a:r>
            <a:r>
              <a:rPr lang="ko-KR" altLang="en-US" sz="2700" dirty="0"/>
              <a:t>가상머신</a:t>
            </a:r>
            <a:r>
              <a:rPr lang="en-US" altLang="ko-KR" sz="2700" dirty="0"/>
              <a:t>)  </a:t>
            </a:r>
            <a:r>
              <a:rPr lang="en-US" altLang="ko-KR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https://www.vmware.com/kr/products/workstationplayer/</a:t>
            </a:r>
            <a:endParaRPr lang="en-US" altLang="ko-KR" sz="1800" dirty="0"/>
          </a:p>
          <a:p>
            <a:r>
              <a:rPr lang="en-US" altLang="ko-KR" sz="2500" dirty="0"/>
              <a:t>Ubuntu iso(</a:t>
            </a:r>
            <a:r>
              <a:rPr lang="ko-KR" altLang="en-US" sz="2500" dirty="0"/>
              <a:t>이미지 파일</a:t>
            </a:r>
            <a:r>
              <a:rPr lang="en-US" altLang="ko-KR" sz="1800" dirty="0"/>
              <a:t>)</a:t>
            </a:r>
            <a:r>
              <a:rPr lang="en-US" altLang="ko-K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https://www.ubuntu.com/download/desktop</a:t>
            </a:r>
            <a:endParaRPr lang="en-US" altLang="ko-KR" sz="1800" dirty="0"/>
          </a:p>
          <a:p>
            <a:r>
              <a:rPr lang="ko-KR" altLang="en-US" sz="2500" dirty="0"/>
              <a:t>패스워드 사전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D8DE48-DB2A-43F3-9A02-B1F39F7A8036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C66F864F-B444-4486-8228-C60DC5F78985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D9F508-1B1E-4AC4-A1A6-A85B42792BB7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7859C10-B2C3-41FA-A631-E63AFE698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12" y="3694304"/>
            <a:ext cx="3000375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0BE301-E462-46DF-8D8A-55F8DABF17FB}"/>
              </a:ext>
            </a:extLst>
          </p:cNvPr>
          <p:cNvSpPr txBox="1"/>
          <p:nvPr/>
        </p:nvSpPr>
        <p:spPr>
          <a:xfrm>
            <a:off x="1834015" y="6295082"/>
            <a:ext cx="10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Vmware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4E0681-0208-4347-9D16-4BCBCB087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319" y="4934084"/>
            <a:ext cx="3669966" cy="1296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C85F3C-F19C-4A91-9D6D-15705442036A}"/>
              </a:ext>
            </a:extLst>
          </p:cNvPr>
          <p:cNvSpPr txBox="1"/>
          <p:nvPr/>
        </p:nvSpPr>
        <p:spPr>
          <a:xfrm>
            <a:off x="5821530" y="63091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iso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D359B-4389-4ED9-B76D-32FA4405AF1B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6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66-EBCE-493F-9776-C0235F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/>
          <a:lstStyle/>
          <a:p>
            <a:r>
              <a:rPr lang="ko-KR" altLang="en-US" dirty="0"/>
              <a:t>패스워드 크래킹 해보기 전에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18B96-500A-4246-BB58-A233991A7FD2}"/>
              </a:ext>
            </a:extLst>
          </p:cNvPr>
          <p:cNvSpPr txBox="1"/>
          <p:nvPr/>
        </p:nvSpPr>
        <p:spPr>
          <a:xfrm>
            <a:off x="1059543" y="1712685"/>
            <a:ext cx="778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해시함수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평문을</a:t>
            </a:r>
            <a:r>
              <a:rPr lang="ko-KR" altLang="en-US" sz="2000" dirty="0"/>
              <a:t> 해시함수</a:t>
            </a:r>
            <a:r>
              <a:rPr lang="en-US" altLang="ko-KR" sz="2000" dirty="0"/>
              <a:t>(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)</a:t>
            </a:r>
            <a:r>
              <a:rPr lang="ko-KR" altLang="en-US" sz="2000" dirty="0"/>
              <a:t>통하여 </a:t>
            </a:r>
            <a:r>
              <a:rPr lang="ko-KR" altLang="en-US" sz="2000" dirty="0" err="1"/>
              <a:t>해시값으로</a:t>
            </a:r>
            <a:r>
              <a:rPr lang="ko-KR" altLang="en-US" sz="2000" dirty="0"/>
              <a:t> 출력</a:t>
            </a:r>
            <a:r>
              <a:rPr lang="en-US" altLang="ko-KR" sz="2000" dirty="0"/>
              <a:t>.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92D7A3-82A6-4187-9667-04E59834760F}"/>
              </a:ext>
            </a:extLst>
          </p:cNvPr>
          <p:cNvGrpSpPr/>
          <p:nvPr/>
        </p:nvGrpSpPr>
        <p:grpSpPr>
          <a:xfrm>
            <a:off x="2985058" y="2782669"/>
            <a:ext cx="1101584" cy="1560731"/>
            <a:chOff x="4001058" y="2506897"/>
            <a:chExt cx="1101584" cy="1560731"/>
          </a:xfrm>
        </p:grpSpPr>
        <p:sp>
          <p:nvSpPr>
            <p:cNvPr id="5" name="설명선: 위쪽 화살표 4">
              <a:extLst>
                <a:ext uri="{FF2B5EF4-FFF2-40B4-BE49-F238E27FC236}">
                  <a16:creationId xmlns:a16="http://schemas.microsoft.com/office/drawing/2014/main" id="{FB219B47-8609-47B6-8A00-842A80FAB368}"/>
                </a:ext>
              </a:extLst>
            </p:cNvPr>
            <p:cNvSpPr/>
            <p:nvPr/>
          </p:nvSpPr>
          <p:spPr>
            <a:xfrm>
              <a:off x="4094650" y="3153228"/>
              <a:ext cx="914400" cy="914400"/>
            </a:xfrm>
            <a:prstGeom prst="upArrowCallou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85AFD1-D942-4EAB-94B6-4D8E5D8B7F28}"/>
                </a:ext>
              </a:extLst>
            </p:cNvPr>
            <p:cNvSpPr txBox="1"/>
            <p:nvPr/>
          </p:nvSpPr>
          <p:spPr>
            <a:xfrm>
              <a:off x="4001058" y="2506897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Hash</a:t>
              </a:r>
            </a:p>
            <a:p>
              <a:pPr algn="ctr"/>
              <a:r>
                <a:rPr lang="en-US" altLang="ko-KR" b="1" dirty="0"/>
                <a:t>function</a:t>
              </a:r>
              <a:endParaRPr lang="ko-KR" altLang="en-US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98D623-AB81-4D5E-9CF6-1EA132BCFBD4}"/>
              </a:ext>
            </a:extLst>
          </p:cNvPr>
          <p:cNvGrpSpPr/>
          <p:nvPr/>
        </p:nvGrpSpPr>
        <p:grpSpPr>
          <a:xfrm>
            <a:off x="1059543" y="3124760"/>
            <a:ext cx="780365" cy="1247668"/>
            <a:chOff x="1126558" y="2782669"/>
            <a:chExt cx="780365" cy="124766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2E0B745-9348-4D23-BD94-58F69567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558" y="3249972"/>
              <a:ext cx="780365" cy="7803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3BB798-D020-4550-9F22-A6B2B64843E5}"/>
                </a:ext>
              </a:extLst>
            </p:cNvPr>
            <p:cNvSpPr txBox="1"/>
            <p:nvPr/>
          </p:nvSpPr>
          <p:spPr>
            <a:xfrm>
              <a:off x="1126558" y="2782669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/>
                <a:t>평문</a:t>
              </a:r>
              <a:endParaRPr lang="ko-KR" altLang="en-US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EA30FD-A49A-4056-91FB-6181D3C500A4}"/>
              </a:ext>
            </a:extLst>
          </p:cNvPr>
          <p:cNvCxnSpPr>
            <a:stCxn id="10" idx="3"/>
          </p:cNvCxnSpPr>
          <p:nvPr/>
        </p:nvCxnSpPr>
        <p:spPr>
          <a:xfrm flipV="1">
            <a:off x="1839908" y="3982245"/>
            <a:ext cx="10339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D32F01-76ED-4441-8B06-E0C83D9B7B8F}"/>
              </a:ext>
            </a:extLst>
          </p:cNvPr>
          <p:cNvSpPr/>
          <p:nvPr/>
        </p:nvSpPr>
        <p:spPr>
          <a:xfrm>
            <a:off x="5436613" y="3670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F34C10B99E3A85FCF0660CB1A27125B193F9538980A48B14E26A3ECF2EA35E19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8A757D-59D9-4210-B68A-80E7DB5ED5A0}"/>
              </a:ext>
            </a:extLst>
          </p:cNvPr>
          <p:cNvCxnSpPr/>
          <p:nvPr/>
        </p:nvCxnSpPr>
        <p:spPr>
          <a:xfrm flipV="1">
            <a:off x="4197871" y="3993980"/>
            <a:ext cx="10339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2C3E7A-C4C0-4AD6-B05C-B9D8EC18B88B}"/>
              </a:ext>
            </a:extLst>
          </p:cNvPr>
          <p:cNvSpPr/>
          <p:nvPr/>
        </p:nvSpPr>
        <p:spPr>
          <a:xfrm>
            <a:off x="1039517" y="5899784"/>
            <a:ext cx="590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해쉬함수</a:t>
            </a:r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실습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http://www.convertstring.com/ko/Hash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2D2111-9960-4FB1-A5E0-7F1AAB74E00C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D8EC68-713F-4DED-BDFC-FB2CDFB7985E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1954170-4EA8-43F3-9666-B8D66E563FEA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70E39-985C-448D-AB1F-FDAC202184AF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31A50A-0457-4F4F-8CBD-F987315FADCF}"/>
              </a:ext>
            </a:extLst>
          </p:cNvPr>
          <p:cNvSpPr txBox="1"/>
          <p:nvPr/>
        </p:nvSpPr>
        <p:spPr>
          <a:xfrm>
            <a:off x="1779790" y="4703153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MD5, SHA-1, SHA 224,SHA 256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39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66-EBCE-493F-9776-C0235F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/>
          <a:lstStyle/>
          <a:p>
            <a:r>
              <a:rPr lang="ko-KR" altLang="en-US" dirty="0"/>
              <a:t>패스워드 크래킹 해보기 전에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98D623-AB81-4D5E-9CF6-1EA132BCFBD4}"/>
              </a:ext>
            </a:extLst>
          </p:cNvPr>
          <p:cNvGrpSpPr/>
          <p:nvPr/>
        </p:nvGrpSpPr>
        <p:grpSpPr>
          <a:xfrm>
            <a:off x="9376790" y="3168303"/>
            <a:ext cx="780365" cy="1247668"/>
            <a:chOff x="1126558" y="2782669"/>
            <a:chExt cx="780365" cy="124766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2E0B745-9348-4D23-BD94-58F69567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558" y="3249972"/>
              <a:ext cx="780365" cy="7803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3BB798-D020-4550-9F22-A6B2B64843E5}"/>
                </a:ext>
              </a:extLst>
            </p:cNvPr>
            <p:cNvSpPr txBox="1"/>
            <p:nvPr/>
          </p:nvSpPr>
          <p:spPr>
            <a:xfrm>
              <a:off x="1126558" y="2782669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/>
                <a:t>평문</a:t>
              </a:r>
              <a:endParaRPr lang="ko-KR" altLang="en-US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D32F01-76ED-4441-8B06-E0C83D9B7B8F}"/>
              </a:ext>
            </a:extLst>
          </p:cNvPr>
          <p:cNvSpPr/>
          <p:nvPr/>
        </p:nvSpPr>
        <p:spPr>
          <a:xfrm>
            <a:off x="1035314" y="35270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F34C10B99E3A85FCF0660CB1A27125B193F9538980A48B14E26A3ECF2EA35E19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8A757D-59D9-4210-B68A-80E7DB5ED5A0}"/>
              </a:ext>
            </a:extLst>
          </p:cNvPr>
          <p:cNvCxnSpPr/>
          <p:nvPr/>
        </p:nvCxnSpPr>
        <p:spPr>
          <a:xfrm flipV="1">
            <a:off x="7704047" y="3901394"/>
            <a:ext cx="10339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2D2111-9960-4FB1-A5E0-7F1AAB74E00C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D8EC68-713F-4DED-BDFC-FB2CDFB7985E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1954170-4EA8-43F3-9666-B8D66E563FEA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70E39-985C-448D-AB1F-FDAC202184AF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5024C8-DB18-49EF-88EA-8FD9240ED1A3}"/>
              </a:ext>
            </a:extLst>
          </p:cNvPr>
          <p:cNvSpPr txBox="1"/>
          <p:nvPr/>
        </p:nvSpPr>
        <p:spPr>
          <a:xfrm>
            <a:off x="1035314" y="1798056"/>
            <a:ext cx="5378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/>
              <a:t>해쉬값을</a:t>
            </a:r>
            <a:r>
              <a:rPr lang="ko-KR" altLang="en-US" sz="2500" b="1" dirty="0"/>
              <a:t> 평문으로 복호화가 가능 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23E4E6-B62E-44B9-AFAA-88C84B958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30" y="3285172"/>
            <a:ext cx="1232443" cy="123244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BEC5F6-8EE0-4D17-AAF2-55891A6D6EBD}"/>
              </a:ext>
            </a:extLst>
          </p:cNvPr>
          <p:cNvSpPr/>
          <p:nvPr/>
        </p:nvSpPr>
        <p:spPr>
          <a:xfrm>
            <a:off x="1035314" y="5828479"/>
            <a:ext cx="960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해쉬함수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(sha-256) 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복호화 불가능 이유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:https://www.youtube.com/watch?v=S9JGmA5_unY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0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66-EBCE-493F-9776-C0235F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/>
          <a:lstStyle/>
          <a:p>
            <a:r>
              <a:rPr lang="ko-KR" altLang="en-US" dirty="0"/>
              <a:t>패스워드 크래킹 해보기 전에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18B96-500A-4246-BB58-A233991A7FD2}"/>
              </a:ext>
            </a:extLst>
          </p:cNvPr>
          <p:cNvSpPr txBox="1"/>
          <p:nvPr/>
        </p:nvSpPr>
        <p:spPr>
          <a:xfrm>
            <a:off x="1059543" y="1712685"/>
            <a:ext cx="4458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암호화</a:t>
            </a:r>
            <a:r>
              <a:rPr lang="en-US" altLang="ko-KR" sz="2000" dirty="0"/>
              <a:t>.  :</a:t>
            </a:r>
            <a:r>
              <a:rPr lang="ko-KR" altLang="en-US" sz="2000" dirty="0"/>
              <a:t>키 값을 이용하여 암호화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92D7A3-82A6-4187-9667-04E59834760F}"/>
              </a:ext>
            </a:extLst>
          </p:cNvPr>
          <p:cNvGrpSpPr/>
          <p:nvPr/>
        </p:nvGrpSpPr>
        <p:grpSpPr>
          <a:xfrm>
            <a:off x="3467755" y="2335197"/>
            <a:ext cx="914400" cy="1502366"/>
            <a:chOff x="4094650" y="2565262"/>
            <a:chExt cx="914400" cy="1502366"/>
          </a:xfrm>
        </p:grpSpPr>
        <p:sp>
          <p:nvSpPr>
            <p:cNvPr id="5" name="설명선: 위쪽 화살표 4">
              <a:extLst>
                <a:ext uri="{FF2B5EF4-FFF2-40B4-BE49-F238E27FC236}">
                  <a16:creationId xmlns:a16="http://schemas.microsoft.com/office/drawing/2014/main" id="{FB219B47-8609-47B6-8A00-842A80FAB368}"/>
                </a:ext>
              </a:extLst>
            </p:cNvPr>
            <p:cNvSpPr/>
            <p:nvPr/>
          </p:nvSpPr>
          <p:spPr>
            <a:xfrm>
              <a:off x="4094650" y="3153228"/>
              <a:ext cx="914400" cy="914400"/>
            </a:xfrm>
            <a:prstGeom prst="upArrowCallou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85AFD1-D942-4EAB-94B6-4D8E5D8B7F28}"/>
                </a:ext>
              </a:extLst>
            </p:cNvPr>
            <p:cNvSpPr txBox="1"/>
            <p:nvPr/>
          </p:nvSpPr>
          <p:spPr>
            <a:xfrm>
              <a:off x="4261291" y="2565262"/>
              <a:ext cx="581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Key</a:t>
              </a:r>
              <a:endParaRPr lang="ko-KR" altLang="en-US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98D623-AB81-4D5E-9CF6-1EA132BCFBD4}"/>
              </a:ext>
            </a:extLst>
          </p:cNvPr>
          <p:cNvGrpSpPr/>
          <p:nvPr/>
        </p:nvGrpSpPr>
        <p:grpSpPr>
          <a:xfrm>
            <a:off x="1448648" y="2618923"/>
            <a:ext cx="780365" cy="1247668"/>
            <a:chOff x="1126558" y="2782669"/>
            <a:chExt cx="780365" cy="124766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2E0B745-9348-4D23-BD94-58F69567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558" y="3249972"/>
              <a:ext cx="780365" cy="7803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3BB798-D020-4550-9F22-A6B2B64843E5}"/>
                </a:ext>
              </a:extLst>
            </p:cNvPr>
            <p:cNvSpPr txBox="1"/>
            <p:nvPr/>
          </p:nvSpPr>
          <p:spPr>
            <a:xfrm>
              <a:off x="1126558" y="2782669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/>
                <a:t>평문</a:t>
              </a:r>
              <a:endParaRPr lang="ko-KR" altLang="en-US" b="1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EA30FD-A49A-4056-91FB-6181D3C500A4}"/>
              </a:ext>
            </a:extLst>
          </p:cNvPr>
          <p:cNvCxnSpPr>
            <a:stCxn id="10" idx="3"/>
          </p:cNvCxnSpPr>
          <p:nvPr/>
        </p:nvCxnSpPr>
        <p:spPr>
          <a:xfrm flipV="1">
            <a:off x="2229013" y="3476408"/>
            <a:ext cx="10339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D32F01-76ED-4441-8B06-E0C83D9B7B8F}"/>
              </a:ext>
            </a:extLst>
          </p:cNvPr>
          <p:cNvSpPr/>
          <p:nvPr/>
        </p:nvSpPr>
        <p:spPr>
          <a:xfrm>
            <a:off x="5825718" y="3281709"/>
            <a:ext cx="2831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F34C10B99E3A85FCF0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8A757D-59D9-4210-B68A-80E7DB5ED5A0}"/>
              </a:ext>
            </a:extLst>
          </p:cNvPr>
          <p:cNvCxnSpPr/>
          <p:nvPr/>
        </p:nvCxnSpPr>
        <p:spPr>
          <a:xfrm flipV="1">
            <a:off x="4586976" y="3488143"/>
            <a:ext cx="10339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2C3E7A-C4C0-4AD6-B05C-B9D8EC18B88B}"/>
              </a:ext>
            </a:extLst>
          </p:cNvPr>
          <p:cNvSpPr/>
          <p:nvPr/>
        </p:nvSpPr>
        <p:spPr>
          <a:xfrm>
            <a:off x="1039517" y="5899784"/>
            <a:ext cx="590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해쉬함수</a:t>
            </a:r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실습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http://www.convertstring.com/ko/Hash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2D2111-9960-4FB1-A5E0-7F1AAB74E00C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D8EC68-713F-4DED-BDFC-FB2CDFB7985E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1954170-4EA8-43F3-9666-B8D66E563FEA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70E39-985C-448D-AB1F-FDAC202184AF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66-EBCE-493F-9776-C0235F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/>
          <a:lstStyle/>
          <a:p>
            <a:r>
              <a:rPr lang="ko-KR" altLang="en-US" dirty="0"/>
              <a:t>패스워드 크래킹 해보기 전에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98D623-AB81-4D5E-9CF6-1EA132BCFBD4}"/>
              </a:ext>
            </a:extLst>
          </p:cNvPr>
          <p:cNvGrpSpPr/>
          <p:nvPr/>
        </p:nvGrpSpPr>
        <p:grpSpPr>
          <a:xfrm>
            <a:off x="6328790" y="3148322"/>
            <a:ext cx="780365" cy="1247668"/>
            <a:chOff x="1126558" y="2782669"/>
            <a:chExt cx="780365" cy="124766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2E0B745-9348-4D23-BD94-58F69567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558" y="3249972"/>
              <a:ext cx="780365" cy="7803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3BB798-D020-4550-9F22-A6B2B64843E5}"/>
                </a:ext>
              </a:extLst>
            </p:cNvPr>
            <p:cNvSpPr txBox="1"/>
            <p:nvPr/>
          </p:nvSpPr>
          <p:spPr>
            <a:xfrm>
              <a:off x="1126558" y="2782669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/>
                <a:t>평문</a:t>
              </a:r>
              <a:endParaRPr lang="ko-KR" altLang="en-US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D32F01-76ED-4441-8B06-E0C83D9B7B8F}"/>
              </a:ext>
            </a:extLst>
          </p:cNvPr>
          <p:cNvSpPr/>
          <p:nvPr/>
        </p:nvSpPr>
        <p:spPr>
          <a:xfrm>
            <a:off x="1475851" y="3723594"/>
            <a:ext cx="2839499" cy="36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F34C10B99E3A85FCF0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8A757D-59D9-4210-B68A-80E7DB5ED5A0}"/>
              </a:ext>
            </a:extLst>
          </p:cNvPr>
          <p:cNvCxnSpPr/>
          <p:nvPr/>
        </p:nvCxnSpPr>
        <p:spPr>
          <a:xfrm flipV="1">
            <a:off x="4656047" y="3881413"/>
            <a:ext cx="10339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2D2111-9960-4FB1-A5E0-7F1AAB74E00C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D8EC68-713F-4DED-BDFC-FB2CDFB7985E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1954170-4EA8-43F3-9666-B8D66E563FEA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70E39-985C-448D-AB1F-FDAC202184AF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5024C8-DB18-49EF-88EA-8FD9240ED1A3}"/>
              </a:ext>
            </a:extLst>
          </p:cNvPr>
          <p:cNvSpPr txBox="1"/>
          <p:nvPr/>
        </p:nvSpPr>
        <p:spPr>
          <a:xfrm>
            <a:off x="1035314" y="1739690"/>
            <a:ext cx="39837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암호화를 복호화가 가능 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55D2007-0B4E-459A-B7E2-55B982371D90}"/>
              </a:ext>
            </a:extLst>
          </p:cNvPr>
          <p:cNvSpPr/>
          <p:nvPr/>
        </p:nvSpPr>
        <p:spPr>
          <a:xfrm>
            <a:off x="4803251" y="3478612"/>
            <a:ext cx="805602" cy="805602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66-EBCE-493F-9776-C0235F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1325563"/>
          </a:xfrm>
        </p:spPr>
        <p:txBody>
          <a:bodyPr/>
          <a:lstStyle/>
          <a:p>
            <a:r>
              <a:rPr lang="ko-KR" altLang="en-US" dirty="0"/>
              <a:t>패스워드 크래킹 해보기 전에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2D2111-9960-4FB1-A5E0-7F1AAB74E00C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D8EC68-713F-4DED-BDFC-FB2CDFB7985E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1954170-4EA8-43F3-9666-B8D66E563FEA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70E39-985C-448D-AB1F-FDAC202184AF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5024C8-DB18-49EF-88EA-8FD9240ED1A3}"/>
              </a:ext>
            </a:extLst>
          </p:cNvPr>
          <p:cNvSpPr txBox="1"/>
          <p:nvPr/>
        </p:nvSpPr>
        <p:spPr>
          <a:xfrm>
            <a:off x="1035314" y="1739690"/>
            <a:ext cx="3294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패스워드 크래킹 방법</a:t>
            </a:r>
            <a:endParaRPr lang="en-US" altLang="ko-KR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01DC0-D76D-40CF-BC7C-2F5DB597499B}"/>
              </a:ext>
            </a:extLst>
          </p:cNvPr>
          <p:cNvSpPr txBox="1"/>
          <p:nvPr/>
        </p:nvSpPr>
        <p:spPr>
          <a:xfrm>
            <a:off x="1035314" y="2609932"/>
            <a:ext cx="9528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사전 대입 공격                         </a:t>
            </a:r>
            <a:r>
              <a:rPr lang="en-US" altLang="ko-KR" dirty="0"/>
              <a:t>: </a:t>
            </a:r>
            <a:r>
              <a:rPr lang="ko-KR" altLang="en-US" dirty="0"/>
              <a:t>패스워드의 특정 패턴 통해서 하나씩 대입해서 추출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무작위 대입 공격                      </a:t>
            </a:r>
            <a:r>
              <a:rPr lang="en-US" altLang="ko-KR" dirty="0"/>
              <a:t>: </a:t>
            </a:r>
            <a:r>
              <a:rPr lang="ko-KR" altLang="en-US" dirty="0"/>
              <a:t>사전 대입에 실패했을 때 주로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레인보우 테이블을 이용한 공격    </a:t>
            </a:r>
            <a:r>
              <a:rPr lang="en-US" altLang="ko-KR" dirty="0"/>
              <a:t>: </a:t>
            </a:r>
            <a:r>
              <a:rPr lang="ko-KR" altLang="en-US" dirty="0"/>
              <a:t>패스워드 별로 해시 값으로 미리 생성 </a:t>
            </a:r>
            <a:endParaRPr lang="en-US" altLang="ko-KR" dirty="0"/>
          </a:p>
          <a:p>
            <a:r>
              <a:rPr lang="ko-KR" altLang="en-US" dirty="0"/>
              <a:t>                                                 </a:t>
            </a:r>
            <a:r>
              <a:rPr lang="ko-KR" altLang="en-US" dirty="0" err="1"/>
              <a:t>해시값을</a:t>
            </a:r>
            <a:r>
              <a:rPr lang="ko-KR" altLang="en-US" dirty="0"/>
              <a:t> 테이블에서 검색해 역으로 패스워드 추출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78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66-EBCE-493F-9776-C0235F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4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2D2111-9960-4FB1-A5E0-7F1AAB74E00C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D8EC68-713F-4DED-BDFC-FB2CDFB7985E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1954170-4EA8-43F3-9666-B8D66E563FEA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70E39-985C-448D-AB1F-FDAC202184AF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1FB9356-DE24-4B86-BE1F-30C2B1B0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1955800"/>
            <a:ext cx="3819686" cy="825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D5ADB-6270-42AF-82A6-87A892275849}"/>
              </a:ext>
            </a:extLst>
          </p:cNvPr>
          <p:cNvSpPr txBox="1"/>
          <p:nvPr/>
        </p:nvSpPr>
        <p:spPr>
          <a:xfrm>
            <a:off x="852487" y="1497568"/>
            <a:ext cx="187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Root </a:t>
            </a:r>
            <a:r>
              <a:rPr lang="ko-KR" altLang="en-US" b="1" dirty="0"/>
              <a:t>계정 설정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1C286-1AC5-43D3-915A-DB475C4D7C82}"/>
              </a:ext>
            </a:extLst>
          </p:cNvPr>
          <p:cNvSpPr txBox="1"/>
          <p:nvPr/>
        </p:nvSpPr>
        <p:spPr>
          <a:xfrm>
            <a:off x="852487" y="2870578"/>
            <a:ext cx="482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su</a:t>
            </a:r>
            <a:r>
              <a:rPr lang="en-US" altLang="ko-KR" dirty="0"/>
              <a:t> : root(admin)</a:t>
            </a:r>
            <a:r>
              <a:rPr lang="ko-KR" altLang="en-US" dirty="0"/>
              <a:t>으로 사용 하겠다는 명령어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2FC32-3A72-429D-8D86-3E5F02922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87" y="3837566"/>
            <a:ext cx="5553075" cy="1076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FE5D15-ADD7-40FC-BD58-8912D090EA83}"/>
              </a:ext>
            </a:extLst>
          </p:cNvPr>
          <p:cNvSpPr txBox="1"/>
          <p:nvPr/>
        </p:nvSpPr>
        <p:spPr>
          <a:xfrm>
            <a:off x="827087" y="3416024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Vim </a:t>
            </a:r>
            <a:r>
              <a:rPr lang="ko-KR" altLang="en-US" b="1" dirty="0"/>
              <a:t>텍스트 편집기 다운로드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74062A-32FD-439D-B00F-281FDA6D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87" y="5491676"/>
            <a:ext cx="5638800" cy="1028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B8AE41-30D7-4F4E-8227-8664D3750754}"/>
              </a:ext>
            </a:extLst>
          </p:cNvPr>
          <p:cNvSpPr txBox="1"/>
          <p:nvPr/>
        </p:nvSpPr>
        <p:spPr>
          <a:xfrm>
            <a:off x="827086" y="509748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John </a:t>
            </a:r>
            <a:r>
              <a:rPr lang="ko-KR" altLang="en-US" b="1" dirty="0"/>
              <a:t>프로그램 설치</a:t>
            </a:r>
          </a:p>
        </p:txBody>
      </p:sp>
    </p:spTree>
    <p:extLst>
      <p:ext uri="{BB962C8B-B14F-4D97-AF65-F5344CB8AC3E}">
        <p14:creationId xmlns:p14="http://schemas.microsoft.com/office/powerpoint/2010/main" val="146347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E66-EBCE-493F-9776-C0235F31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4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2D2111-9960-4FB1-A5E0-7F1AAB74E00C}"/>
              </a:ext>
            </a:extLst>
          </p:cNvPr>
          <p:cNvSpPr/>
          <p:nvPr/>
        </p:nvSpPr>
        <p:spPr>
          <a:xfrm>
            <a:off x="0" y="-6517"/>
            <a:ext cx="12192000" cy="166938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D8EC68-713F-4DED-BDFC-FB2CDFB7985E}"/>
              </a:ext>
            </a:extLst>
          </p:cNvPr>
          <p:cNvGrpSpPr/>
          <p:nvPr/>
        </p:nvGrpSpPr>
        <p:grpSpPr>
          <a:xfrm>
            <a:off x="11464168" y="6063336"/>
            <a:ext cx="684290" cy="794664"/>
            <a:chOff x="1605733" y="1672570"/>
            <a:chExt cx="1923214" cy="2233414"/>
          </a:xfrm>
          <a:solidFill>
            <a:schemeClr val="bg1"/>
          </a:solidFill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01954170-4EA8-43F3-9666-B8D66E563FEA}"/>
                </a:ext>
              </a:extLst>
            </p:cNvPr>
            <p:cNvSpPr/>
            <p:nvPr/>
          </p:nvSpPr>
          <p:spPr>
            <a:xfrm rot="16200000">
              <a:off x="1450633" y="1827670"/>
              <a:ext cx="2233414" cy="1923214"/>
            </a:xfrm>
            <a:prstGeom prst="hexagon">
              <a:avLst/>
            </a:prstGeom>
            <a:solidFill>
              <a:schemeClr val="bg1"/>
            </a:solidFill>
            <a:ln w="635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70E39-985C-448D-AB1F-FDAC202184AF}"/>
                </a:ext>
              </a:extLst>
            </p:cNvPr>
            <p:cNvSpPr txBox="1"/>
            <p:nvPr/>
          </p:nvSpPr>
          <p:spPr>
            <a:xfrm>
              <a:off x="1793586" y="2050514"/>
              <a:ext cx="1618297" cy="1470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HOME</a:t>
              </a:r>
            </a:p>
            <a:p>
              <a:r>
                <a:rPr lang="en-US" altLang="ko-KR" sz="1000" b="1" dirty="0">
                  <a:solidFill>
                    <a:schemeClr val="accent1"/>
                  </a:solidFill>
                </a:rPr>
                <a:t>BERW</a:t>
              </a:r>
              <a:endParaRPr lang="en-US" altLang="ko-KR" sz="1000" b="1" i="1" dirty="0">
                <a:solidFill>
                  <a:schemeClr val="accent1"/>
                </a:solidFill>
              </a:endParaRPr>
            </a:p>
            <a:p>
              <a:r>
                <a:rPr lang="en-US" altLang="ko-KR" sz="800" i="1" dirty="0"/>
                <a:t> </a:t>
              </a:r>
              <a:r>
                <a:rPr lang="en-US" altLang="ko-KR" sz="800" b="1" dirty="0"/>
                <a:t>2019</a:t>
              </a:r>
              <a:r>
                <a:rPr lang="ko-KR" altLang="en-US" sz="800" b="1" dirty="0"/>
                <a:t> 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6B1FC9-D6D0-4207-A862-988B830DEEDD}"/>
              </a:ext>
            </a:extLst>
          </p:cNvPr>
          <p:cNvGrpSpPr/>
          <p:nvPr/>
        </p:nvGrpSpPr>
        <p:grpSpPr>
          <a:xfrm>
            <a:off x="838200" y="1497568"/>
            <a:ext cx="3306762" cy="2637835"/>
            <a:chOff x="838200" y="1497568"/>
            <a:chExt cx="3306762" cy="26378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D5ADB-6270-42AF-82A6-87A892275849}"/>
                </a:ext>
              </a:extLst>
            </p:cNvPr>
            <p:cNvSpPr txBox="1"/>
            <p:nvPr/>
          </p:nvSpPr>
          <p:spPr>
            <a:xfrm>
              <a:off x="852487" y="1497568"/>
              <a:ext cx="3095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Vim</a:t>
              </a:r>
              <a:r>
                <a:rPr lang="ko-KR" altLang="en-US" b="1" dirty="0"/>
                <a:t>을 이용한 </a:t>
              </a:r>
              <a:r>
                <a:rPr lang="en-US" altLang="ko-KR" b="1" dirty="0"/>
                <a:t>txt </a:t>
              </a:r>
              <a:r>
                <a:rPr lang="ko-KR" altLang="en-US" b="1" dirty="0"/>
                <a:t>파일 생성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F942314-2E50-484F-B0D0-58DDCC8AC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037" y="1847850"/>
              <a:ext cx="3209925" cy="2857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9BF695-090B-4648-882C-A099476F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037" y="2205573"/>
              <a:ext cx="2028825" cy="16383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D241CF-9148-449E-8974-2082C85ACE36}"/>
                </a:ext>
              </a:extLst>
            </p:cNvPr>
            <p:cNvSpPr txBox="1"/>
            <p:nvPr/>
          </p:nvSpPr>
          <p:spPr>
            <a:xfrm>
              <a:off x="838200" y="3889182"/>
              <a:ext cx="1451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* </a:t>
              </a:r>
              <a:r>
                <a:rPr lang="en-US" altLang="ko-KR" sz="1000" dirty="0" err="1"/>
                <a:t>i,a.o</a:t>
              </a:r>
              <a:r>
                <a:rPr lang="en-US" altLang="ko-KR" sz="1000" dirty="0"/>
                <a:t> : </a:t>
              </a:r>
              <a:r>
                <a:rPr lang="ko-KR" altLang="en-US" sz="1000" dirty="0"/>
                <a:t>입력모드 전환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E163F9-442F-4F4A-8500-DDFA7197448F}"/>
              </a:ext>
            </a:extLst>
          </p:cNvPr>
          <p:cNvGrpSpPr/>
          <p:nvPr/>
        </p:nvGrpSpPr>
        <p:grpSpPr>
          <a:xfrm>
            <a:off x="6134100" y="1451910"/>
            <a:ext cx="3722339" cy="2169143"/>
            <a:chOff x="4521200" y="1611428"/>
            <a:chExt cx="3722339" cy="21691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20321-D570-401E-9DB6-CA70D286ED95}"/>
                </a:ext>
              </a:extLst>
            </p:cNvPr>
            <p:cNvSpPr txBox="1"/>
            <p:nvPr/>
          </p:nvSpPr>
          <p:spPr>
            <a:xfrm>
              <a:off x="4604145" y="1611428"/>
              <a:ext cx="363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Vim</a:t>
              </a:r>
              <a:r>
                <a:rPr lang="ko-KR" altLang="en-US" b="1" dirty="0"/>
                <a:t>을 이용한 </a:t>
              </a:r>
              <a:r>
                <a:rPr lang="en-US" altLang="ko-KR" b="1" dirty="0"/>
                <a:t>txt </a:t>
              </a:r>
              <a:r>
                <a:rPr lang="ko-KR" altLang="en-US" b="1" dirty="0"/>
                <a:t>파일 내용 입력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0316913-D692-41BF-B45F-3570F12B5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4145" y="2083011"/>
              <a:ext cx="1590675" cy="6191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DBBB81-2CBB-4847-A276-2E459BE3A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4145" y="2858035"/>
              <a:ext cx="838200" cy="3333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2B3757-D315-4D45-9B6C-0B400EFAF51D}"/>
                </a:ext>
              </a:extLst>
            </p:cNvPr>
            <p:cNvSpPr txBox="1"/>
            <p:nvPr/>
          </p:nvSpPr>
          <p:spPr>
            <a:xfrm>
              <a:off x="4521200" y="3180107"/>
              <a:ext cx="20233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* :   -&gt; shift+;   : </a:t>
              </a:r>
              <a:r>
                <a:rPr lang="ko-KR" altLang="en-US" sz="1000" dirty="0"/>
                <a:t>마지막행 모드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E785BA-F1F9-4872-8991-38CAE39D0844}"/>
                </a:ext>
              </a:extLst>
            </p:cNvPr>
            <p:cNvSpPr txBox="1"/>
            <p:nvPr/>
          </p:nvSpPr>
          <p:spPr>
            <a:xfrm>
              <a:off x="4521200" y="3353986"/>
              <a:ext cx="917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* : w   : </a:t>
              </a:r>
              <a:r>
                <a:rPr lang="ko-KR" altLang="en-US" sz="1000" dirty="0"/>
                <a:t>저장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A5CED9-B803-41B1-AFBF-9B37F8FF9D82}"/>
                </a:ext>
              </a:extLst>
            </p:cNvPr>
            <p:cNvSpPr txBox="1"/>
            <p:nvPr/>
          </p:nvSpPr>
          <p:spPr>
            <a:xfrm>
              <a:off x="4533900" y="3534350"/>
              <a:ext cx="8996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* : q   : </a:t>
              </a:r>
              <a:r>
                <a:rPr lang="ko-KR" altLang="en-US" sz="1000" dirty="0"/>
                <a:t>종류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E86DAC-7D80-4D25-9759-52B956C41D37}"/>
              </a:ext>
            </a:extLst>
          </p:cNvPr>
          <p:cNvGrpSpPr/>
          <p:nvPr/>
        </p:nvGrpSpPr>
        <p:grpSpPr>
          <a:xfrm>
            <a:off x="778668" y="4246905"/>
            <a:ext cx="3522662" cy="1209655"/>
            <a:chOff x="838200" y="4856525"/>
            <a:chExt cx="3522662" cy="120965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F19F14E-B3B9-4BE7-9D89-EB18ED046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2337" y="5380380"/>
              <a:ext cx="3438525" cy="6858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09D0A4-58C1-4334-ADCB-A19648083FCD}"/>
                </a:ext>
              </a:extLst>
            </p:cNvPr>
            <p:cNvSpPr txBox="1"/>
            <p:nvPr/>
          </p:nvSpPr>
          <p:spPr>
            <a:xfrm>
              <a:off x="838200" y="4856525"/>
              <a:ext cx="2845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Test.txt</a:t>
              </a:r>
              <a:r>
                <a:rPr lang="ko-KR" altLang="en-US" b="1" dirty="0"/>
                <a:t> 파일 출력 해보기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80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375</Words>
  <Application>Microsoft Office PowerPoint</Application>
  <PresentationFormat>와이드스크린</PresentationFormat>
  <Paragraphs>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인증과 패스워드</vt:lpstr>
      <vt:lpstr>실습환경 구성</vt:lpstr>
      <vt:lpstr>패스워드 크래킹 해보기 전에</vt:lpstr>
      <vt:lpstr>패스워드 크래킹 해보기 전에</vt:lpstr>
      <vt:lpstr>패스워드 크래킹 해보기 전에</vt:lpstr>
      <vt:lpstr>패스워드 크래킹 해보기 전에</vt:lpstr>
      <vt:lpstr>패스워드 크래킹 해보기 전에</vt:lpstr>
      <vt:lpstr>실습</vt:lpstr>
      <vt:lpstr>실습</vt:lpstr>
      <vt:lpstr>실습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인증과 패스워드</dc:title>
  <dc:creator>Windows 사용자</dc:creator>
  <cp:lastModifiedBy>Windows 사용자</cp:lastModifiedBy>
  <cp:revision>17</cp:revision>
  <dcterms:created xsi:type="dcterms:W3CDTF">2019-04-28T04:05:58Z</dcterms:created>
  <dcterms:modified xsi:type="dcterms:W3CDTF">2019-04-28T10:40:05Z</dcterms:modified>
</cp:coreProperties>
</file>