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484C-23B1-4594-9912-9A49BC63A625}" type="datetimeFigureOut">
              <a:rPr lang="ko-KR" altLang="en-US" smtClean="0"/>
              <a:pPr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95F9-DDE1-459B-8FC3-A38A2519A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1412776"/>
            <a:ext cx="2376264" cy="40324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4046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단어 맞추기 게임</a:t>
            </a:r>
            <a:endParaRPr lang="en-US" altLang="ko-KR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764704"/>
            <a:ext cx="2304256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3728" y="17728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♥♥♥♥♥</a:t>
            </a:r>
          </a:p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3429000"/>
            <a:ext cx="108012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5696" y="3645024"/>
            <a:ext cx="6480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1960" y="1124744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단어를 주고 정답을 맞추는 게임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한 게임당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문제로 이루어져있고 틀릴 경우 목숨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하나씩 깎인다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들어 </a:t>
            </a:r>
            <a:r>
              <a:rPr lang="en-US" altLang="ko-KR" sz="1600" dirty="0" smtClean="0"/>
              <a:t>banana</a:t>
            </a:r>
            <a:r>
              <a:rPr lang="ko-KR" altLang="en-US" sz="1600" dirty="0" smtClean="0"/>
              <a:t>의 경우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b_n_n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를 주면 정답을 입력하는 게임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19872" y="544522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 </a:t>
            </a:r>
            <a:r>
              <a:rPr lang="ko-KR" altLang="en-US" sz="1200" dirty="0" smtClean="0"/>
              <a:t>예상 </a:t>
            </a:r>
            <a:r>
              <a:rPr lang="ko-KR" altLang="en-US" sz="1200" dirty="0" err="1" smtClean="0"/>
              <a:t>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60032" y="3501008"/>
            <a:ext cx="1656184" cy="2690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48064" y="4653136"/>
            <a:ext cx="108012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게임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76256" y="3501008"/>
            <a:ext cx="1656184" cy="2690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452320" y="4005064"/>
            <a:ext cx="50405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52320" y="4653136"/>
            <a:ext cx="5164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52320" y="5301208"/>
            <a:ext cx="50405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5616" y="17728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1/10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619672" y="2852936"/>
            <a:ext cx="1080120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59632" y="25649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Q.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9632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7624" y="4653136"/>
            <a:ext cx="72008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EXIT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483768" y="4653136"/>
            <a:ext cx="72008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NEXT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508104" y="2606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전자공학과 </a:t>
            </a:r>
            <a:r>
              <a:rPr lang="en-US" altLang="ko-KR" dirty="0" smtClean="0"/>
              <a:t>20175225 </a:t>
            </a:r>
            <a:r>
              <a:rPr lang="ko-KR" altLang="en-US" dirty="0" err="1" smtClean="0"/>
              <a:t>반자은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58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</dc:creator>
  <cp:lastModifiedBy>EUN</cp:lastModifiedBy>
  <cp:revision>13</cp:revision>
  <dcterms:created xsi:type="dcterms:W3CDTF">2018-05-28T01:52:20Z</dcterms:created>
  <dcterms:modified xsi:type="dcterms:W3CDTF">2018-05-28T12:21:13Z</dcterms:modified>
</cp:coreProperties>
</file>