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8D3D-7A27-475D-91F3-531B3D8A7CF9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3FA0-626A-40C1-8863-052487E9D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8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8D3D-7A27-475D-91F3-531B3D8A7CF9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3FA0-626A-40C1-8863-052487E9D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2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8D3D-7A27-475D-91F3-531B3D8A7CF9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3FA0-626A-40C1-8863-052487E9D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6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8D3D-7A27-475D-91F3-531B3D8A7CF9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3FA0-626A-40C1-8863-052487E9D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5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8D3D-7A27-475D-91F3-531B3D8A7CF9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3FA0-626A-40C1-8863-052487E9D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2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8D3D-7A27-475D-91F3-531B3D8A7CF9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3FA0-626A-40C1-8863-052487E9D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3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8D3D-7A27-475D-91F3-531B3D8A7CF9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3FA0-626A-40C1-8863-052487E9D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1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8D3D-7A27-475D-91F3-531B3D8A7CF9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3FA0-626A-40C1-8863-052487E9D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3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8D3D-7A27-475D-91F3-531B3D8A7CF9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3FA0-626A-40C1-8863-052487E9D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0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8D3D-7A27-475D-91F3-531B3D8A7CF9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3FA0-626A-40C1-8863-052487E9D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2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8D3D-7A27-475D-91F3-531B3D8A7CF9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53FA0-626A-40C1-8863-052487E9D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1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08D3D-7A27-475D-91F3-531B3D8A7CF9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53FA0-626A-40C1-8863-052487E9D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7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17455" y="886691"/>
            <a:ext cx="452582" cy="4525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64873" y="1542473"/>
            <a:ext cx="452582" cy="4525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70037" y="1542473"/>
            <a:ext cx="452582" cy="4525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17455" y="2198255"/>
            <a:ext cx="452582" cy="4525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5" idx="0"/>
          </p:cNvCxnSpPr>
          <p:nvPr/>
        </p:nvCxnSpPr>
        <p:spPr>
          <a:xfrm flipH="1">
            <a:off x="3191164" y="1272994"/>
            <a:ext cx="292570" cy="2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6" idx="0"/>
          </p:cNvCxnSpPr>
          <p:nvPr/>
        </p:nvCxnSpPr>
        <p:spPr>
          <a:xfrm>
            <a:off x="3803758" y="1272994"/>
            <a:ext cx="292570" cy="2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4"/>
            <a:endCxn id="7" idx="1"/>
          </p:cNvCxnSpPr>
          <p:nvPr/>
        </p:nvCxnSpPr>
        <p:spPr>
          <a:xfrm>
            <a:off x="3191164" y="1995055"/>
            <a:ext cx="292570" cy="2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4"/>
            <a:endCxn id="7" idx="7"/>
          </p:cNvCxnSpPr>
          <p:nvPr/>
        </p:nvCxnSpPr>
        <p:spPr>
          <a:xfrm flipH="1">
            <a:off x="3803758" y="1995055"/>
            <a:ext cx="292570" cy="2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37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58906" y="360218"/>
            <a:ext cx="277091" cy="2770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65743" y="979055"/>
            <a:ext cx="277091" cy="2770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26328" y="979055"/>
            <a:ext cx="277091" cy="2770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34836" y="1625600"/>
            <a:ext cx="277091" cy="2770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00727" y="2272145"/>
            <a:ext cx="277091" cy="2770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34836" y="2272145"/>
            <a:ext cx="277091" cy="2770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41236" y="2272144"/>
            <a:ext cx="277091" cy="2770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49237" y="1625600"/>
            <a:ext cx="277091" cy="2770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03419" y="1625600"/>
            <a:ext cx="277091" cy="2770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41236" y="2918690"/>
            <a:ext cx="277091" cy="2770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4" idx="3"/>
            <a:endCxn id="5" idx="0"/>
          </p:cNvCxnSpPr>
          <p:nvPr/>
        </p:nvCxnSpPr>
        <p:spPr>
          <a:xfrm flipH="1">
            <a:off x="2004289" y="596730"/>
            <a:ext cx="395196" cy="38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5"/>
            <a:endCxn id="6" idx="0"/>
          </p:cNvCxnSpPr>
          <p:nvPr/>
        </p:nvCxnSpPr>
        <p:spPr>
          <a:xfrm>
            <a:off x="2595418" y="596730"/>
            <a:ext cx="369456" cy="38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4"/>
            <a:endCxn id="7" idx="0"/>
          </p:cNvCxnSpPr>
          <p:nvPr/>
        </p:nvCxnSpPr>
        <p:spPr>
          <a:xfrm flipH="1">
            <a:off x="1773382" y="1256146"/>
            <a:ext cx="230907" cy="369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11" idx="0"/>
          </p:cNvCxnSpPr>
          <p:nvPr/>
        </p:nvCxnSpPr>
        <p:spPr>
          <a:xfrm flipH="1">
            <a:off x="2687783" y="1215567"/>
            <a:ext cx="179124" cy="410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5"/>
            <a:endCxn id="12" idx="0"/>
          </p:cNvCxnSpPr>
          <p:nvPr/>
        </p:nvCxnSpPr>
        <p:spPr>
          <a:xfrm>
            <a:off x="3062840" y="1215567"/>
            <a:ext cx="179125" cy="410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595418" y="323272"/>
            <a:ext cx="69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/>
          <p:cNvCxnSpPr>
            <a:stCxn id="7" idx="3"/>
            <a:endCxn id="8" idx="0"/>
          </p:cNvCxnSpPr>
          <p:nvPr/>
        </p:nvCxnSpPr>
        <p:spPr>
          <a:xfrm flipH="1">
            <a:off x="1339273" y="1862112"/>
            <a:ext cx="336142" cy="410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4"/>
            <a:endCxn id="9" idx="0"/>
          </p:cNvCxnSpPr>
          <p:nvPr/>
        </p:nvCxnSpPr>
        <p:spPr>
          <a:xfrm>
            <a:off x="1773382" y="1902691"/>
            <a:ext cx="0" cy="369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7" idx="5"/>
            <a:endCxn id="10" idx="0"/>
          </p:cNvCxnSpPr>
          <p:nvPr/>
        </p:nvCxnSpPr>
        <p:spPr>
          <a:xfrm>
            <a:off x="1871348" y="1862112"/>
            <a:ext cx="308434" cy="410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4"/>
            <a:endCxn id="14" idx="0"/>
          </p:cNvCxnSpPr>
          <p:nvPr/>
        </p:nvCxnSpPr>
        <p:spPr>
          <a:xfrm>
            <a:off x="2179782" y="2549235"/>
            <a:ext cx="0" cy="369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845306" y="360218"/>
            <a:ext cx="277091" cy="2770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352143" y="979055"/>
            <a:ext cx="277091" cy="2770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312728" y="979055"/>
            <a:ext cx="277091" cy="2770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121236" y="1625600"/>
            <a:ext cx="277091" cy="27709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687127" y="2272145"/>
            <a:ext cx="277091" cy="27709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121236" y="2272145"/>
            <a:ext cx="277091" cy="27709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527636" y="2272144"/>
            <a:ext cx="277091" cy="27709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035637" y="1625600"/>
            <a:ext cx="277091" cy="2770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589819" y="1625600"/>
            <a:ext cx="277091" cy="2770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527636" y="2918690"/>
            <a:ext cx="277091" cy="27709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25" idx="3"/>
            <a:endCxn id="26" idx="0"/>
          </p:cNvCxnSpPr>
          <p:nvPr/>
        </p:nvCxnSpPr>
        <p:spPr>
          <a:xfrm flipH="1">
            <a:off x="7490689" y="596730"/>
            <a:ext cx="395196" cy="38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5" idx="5"/>
            <a:endCxn id="27" idx="0"/>
          </p:cNvCxnSpPr>
          <p:nvPr/>
        </p:nvCxnSpPr>
        <p:spPr>
          <a:xfrm>
            <a:off x="8081818" y="596730"/>
            <a:ext cx="369456" cy="38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6" idx="4"/>
            <a:endCxn id="29" idx="0"/>
          </p:cNvCxnSpPr>
          <p:nvPr/>
        </p:nvCxnSpPr>
        <p:spPr>
          <a:xfrm flipH="1">
            <a:off x="7259782" y="1256146"/>
            <a:ext cx="230907" cy="369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7" idx="3"/>
            <a:endCxn id="33" idx="0"/>
          </p:cNvCxnSpPr>
          <p:nvPr/>
        </p:nvCxnSpPr>
        <p:spPr>
          <a:xfrm flipH="1">
            <a:off x="8174183" y="1215567"/>
            <a:ext cx="179124" cy="410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7" idx="5"/>
            <a:endCxn id="34" idx="0"/>
          </p:cNvCxnSpPr>
          <p:nvPr/>
        </p:nvCxnSpPr>
        <p:spPr>
          <a:xfrm>
            <a:off x="8549240" y="1215567"/>
            <a:ext cx="179125" cy="410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9" idx="3"/>
            <a:endCxn id="30" idx="0"/>
          </p:cNvCxnSpPr>
          <p:nvPr/>
        </p:nvCxnSpPr>
        <p:spPr>
          <a:xfrm flipH="1">
            <a:off x="6825673" y="1862112"/>
            <a:ext cx="336142" cy="4100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9" idx="4"/>
            <a:endCxn id="31" idx="0"/>
          </p:cNvCxnSpPr>
          <p:nvPr/>
        </p:nvCxnSpPr>
        <p:spPr>
          <a:xfrm>
            <a:off x="7259782" y="1902691"/>
            <a:ext cx="0" cy="3694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9" idx="5"/>
            <a:endCxn id="32" idx="0"/>
          </p:cNvCxnSpPr>
          <p:nvPr/>
        </p:nvCxnSpPr>
        <p:spPr>
          <a:xfrm>
            <a:off x="7357748" y="1862112"/>
            <a:ext cx="308434" cy="410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4"/>
            <a:endCxn id="37" idx="0"/>
          </p:cNvCxnSpPr>
          <p:nvPr/>
        </p:nvCxnSpPr>
        <p:spPr>
          <a:xfrm>
            <a:off x="7666182" y="2549235"/>
            <a:ext cx="0" cy="369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21236" y="1605463"/>
            <a:ext cx="692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52" name="Oval 51"/>
          <p:cNvSpPr/>
          <p:nvPr/>
        </p:nvSpPr>
        <p:spPr>
          <a:xfrm>
            <a:off x="5129814" y="360218"/>
            <a:ext cx="277091" cy="27709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36651" y="979055"/>
            <a:ext cx="277091" cy="27709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597236" y="979055"/>
            <a:ext cx="277091" cy="2770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405744" y="1625600"/>
            <a:ext cx="277091" cy="27709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971635" y="2272145"/>
            <a:ext cx="277091" cy="27709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405744" y="2272145"/>
            <a:ext cx="277091" cy="27709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812144" y="2272144"/>
            <a:ext cx="277091" cy="27709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320145" y="1625600"/>
            <a:ext cx="277091" cy="2770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874327" y="1625600"/>
            <a:ext cx="277091" cy="2770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812144" y="2918690"/>
            <a:ext cx="277091" cy="27709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stCxn id="52" idx="3"/>
            <a:endCxn id="53" idx="0"/>
          </p:cNvCxnSpPr>
          <p:nvPr/>
        </p:nvCxnSpPr>
        <p:spPr>
          <a:xfrm flipH="1">
            <a:off x="4775197" y="596730"/>
            <a:ext cx="395196" cy="3823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2" idx="5"/>
            <a:endCxn id="54" idx="0"/>
          </p:cNvCxnSpPr>
          <p:nvPr/>
        </p:nvCxnSpPr>
        <p:spPr>
          <a:xfrm>
            <a:off x="5366326" y="596730"/>
            <a:ext cx="369456" cy="38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3" idx="4"/>
            <a:endCxn id="55" idx="0"/>
          </p:cNvCxnSpPr>
          <p:nvPr/>
        </p:nvCxnSpPr>
        <p:spPr>
          <a:xfrm flipH="1">
            <a:off x="4544290" y="1256146"/>
            <a:ext cx="230907" cy="3694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4" idx="3"/>
            <a:endCxn id="59" idx="0"/>
          </p:cNvCxnSpPr>
          <p:nvPr/>
        </p:nvCxnSpPr>
        <p:spPr>
          <a:xfrm flipH="1">
            <a:off x="5458691" y="1215567"/>
            <a:ext cx="179124" cy="410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4" idx="5"/>
            <a:endCxn id="60" idx="0"/>
          </p:cNvCxnSpPr>
          <p:nvPr/>
        </p:nvCxnSpPr>
        <p:spPr>
          <a:xfrm>
            <a:off x="5833748" y="1215567"/>
            <a:ext cx="179125" cy="410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5" idx="3"/>
            <a:endCxn id="56" idx="0"/>
          </p:cNvCxnSpPr>
          <p:nvPr/>
        </p:nvCxnSpPr>
        <p:spPr>
          <a:xfrm flipH="1">
            <a:off x="4110181" y="1862112"/>
            <a:ext cx="336142" cy="410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5" idx="4"/>
            <a:endCxn id="57" idx="0"/>
          </p:cNvCxnSpPr>
          <p:nvPr/>
        </p:nvCxnSpPr>
        <p:spPr>
          <a:xfrm>
            <a:off x="4544290" y="1902691"/>
            <a:ext cx="0" cy="3694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5" idx="5"/>
            <a:endCxn id="58" idx="0"/>
          </p:cNvCxnSpPr>
          <p:nvPr/>
        </p:nvCxnSpPr>
        <p:spPr>
          <a:xfrm>
            <a:off x="4642256" y="1862112"/>
            <a:ext cx="308434" cy="410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8" idx="4"/>
            <a:endCxn id="61" idx="0"/>
          </p:cNvCxnSpPr>
          <p:nvPr/>
        </p:nvCxnSpPr>
        <p:spPr>
          <a:xfrm>
            <a:off x="4950690" y="2549235"/>
            <a:ext cx="0" cy="3694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419599" y="1612071"/>
            <a:ext cx="692727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79781" y="3278908"/>
            <a:ext cx="53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963559" y="3278908"/>
            <a:ext cx="53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16980" y="3278908"/>
            <a:ext cx="53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540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 Hauser</dc:creator>
  <cp:lastModifiedBy>Kris Hauser</cp:lastModifiedBy>
  <cp:revision>7</cp:revision>
  <dcterms:created xsi:type="dcterms:W3CDTF">2017-10-01T20:27:13Z</dcterms:created>
  <dcterms:modified xsi:type="dcterms:W3CDTF">2017-10-01T21:57:49Z</dcterms:modified>
</cp:coreProperties>
</file>