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61" r:id="rId2"/>
    <p:sldId id="264" r:id="rId3"/>
    <p:sldId id="256" r:id="rId4"/>
    <p:sldId id="260" r:id="rId5"/>
    <p:sldId id="257" r:id="rId6"/>
    <p:sldId id="258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E1E7-6C12-46B1-9C4E-D8031D2BF4A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1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E1E7-6C12-46B1-9C4E-D8031D2BF4A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E1E7-6C12-46B1-9C4E-D8031D2BF4A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5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E1E7-6C12-46B1-9C4E-D8031D2BF4A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1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E1E7-6C12-46B1-9C4E-D8031D2BF4A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7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E1E7-6C12-46B1-9C4E-D8031D2BF4A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8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E1E7-6C12-46B1-9C4E-D8031D2BF4A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5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E1E7-6C12-46B1-9C4E-D8031D2BF4A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9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E1E7-6C12-46B1-9C4E-D8031D2BF4A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95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E1E7-6C12-46B1-9C4E-D8031D2BF4A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1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E1E7-6C12-46B1-9C4E-D8031D2BF4A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8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E1E7-6C12-46B1-9C4E-D8031D2BF4AA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340D0-68CA-4A4F-B29E-6B89147C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3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752430"/>
              </p:ext>
            </p:extLst>
          </p:nvPr>
        </p:nvGraphicFramePr>
        <p:xfrm>
          <a:off x="1450108" y="1864975"/>
          <a:ext cx="9365672" cy="377444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1690256">
                  <a:extLst>
                    <a:ext uri="{9D8B030D-6E8A-4147-A177-3AD203B41FA5}">
                      <a16:colId xmlns:a16="http://schemas.microsoft.com/office/drawing/2014/main" val="4275129046"/>
                    </a:ext>
                  </a:extLst>
                </a:gridCol>
                <a:gridCol w="1385454">
                  <a:extLst>
                    <a:ext uri="{9D8B030D-6E8A-4147-A177-3AD203B41FA5}">
                      <a16:colId xmlns:a16="http://schemas.microsoft.com/office/drawing/2014/main" val="4110732376"/>
                    </a:ext>
                  </a:extLst>
                </a:gridCol>
                <a:gridCol w="1403927">
                  <a:extLst>
                    <a:ext uri="{9D8B030D-6E8A-4147-A177-3AD203B41FA5}">
                      <a16:colId xmlns:a16="http://schemas.microsoft.com/office/drawing/2014/main" val="348171820"/>
                    </a:ext>
                  </a:extLst>
                </a:gridCol>
                <a:gridCol w="1293091">
                  <a:extLst>
                    <a:ext uri="{9D8B030D-6E8A-4147-A177-3AD203B41FA5}">
                      <a16:colId xmlns:a16="http://schemas.microsoft.com/office/drawing/2014/main" val="2426804473"/>
                    </a:ext>
                  </a:extLst>
                </a:gridCol>
                <a:gridCol w="1062182">
                  <a:extLst>
                    <a:ext uri="{9D8B030D-6E8A-4147-A177-3AD203B41FA5}">
                      <a16:colId xmlns:a16="http://schemas.microsoft.com/office/drawing/2014/main" val="1819869399"/>
                    </a:ext>
                  </a:extLst>
                </a:gridCol>
                <a:gridCol w="1126837">
                  <a:extLst>
                    <a:ext uri="{9D8B030D-6E8A-4147-A177-3AD203B41FA5}">
                      <a16:colId xmlns:a16="http://schemas.microsoft.com/office/drawing/2014/main" val="3876123265"/>
                    </a:ext>
                  </a:extLst>
                </a:gridCol>
                <a:gridCol w="1403925">
                  <a:extLst>
                    <a:ext uri="{9D8B030D-6E8A-4147-A177-3AD203B41FA5}">
                      <a16:colId xmlns:a16="http://schemas.microsoft.com/office/drawing/2014/main" val="82837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Electro-mechanical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Modeling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Perception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Planning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Systems engineering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87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Industrial</a:t>
                      </a:r>
                      <a:r>
                        <a:rPr lang="en-US" baseline="0" dirty="0" smtClean="0"/>
                        <a:t> automation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Mobile robots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1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Unmanned</a:t>
                      </a:r>
                      <a:r>
                        <a:rPr lang="en-US" baseline="0" dirty="0" smtClean="0"/>
                        <a:t> aerial vehicles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7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Manipulation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82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Legged robots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70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Medical robots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11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49835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40217" y="1280200"/>
            <a:ext cx="3749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Technical areas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840509" y="2862795"/>
            <a:ext cx="3749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Applications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191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143875" y="4024313"/>
            <a:ext cx="600074" cy="1357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43874" y="1376363"/>
            <a:ext cx="600075" cy="1357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2752725" y="1200150"/>
            <a:ext cx="2647950" cy="41910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 rot="5400000">
            <a:off x="7153275" y="2771775"/>
            <a:ext cx="4191000" cy="121920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3600" dirty="0" smtClean="0"/>
              <a:t>Body/Environment</a:t>
            </a:r>
            <a:endParaRPr lang="en-US" sz="36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457575" y="2733675"/>
            <a:ext cx="1295400" cy="12954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600" dirty="0"/>
              <a:t>?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924175" y="125253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Mind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4829175" y="2028825"/>
            <a:ext cx="33147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4752975" y="4791075"/>
            <a:ext cx="33909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457575" y="1800225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Percepts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609975" y="4562475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Actions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 rot="16200000">
            <a:off x="7607944" y="4384030"/>
            <a:ext cx="1533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Actuators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 rot="16200000">
            <a:off x="7748586" y="1771650"/>
            <a:ext cx="124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Sensors</a:t>
            </a: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4143375" y="2257425"/>
            <a:ext cx="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4143375" y="40290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72199" y="653448"/>
            <a:ext cx="1314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Sense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04950" y="3077230"/>
            <a:ext cx="1314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Pla</a:t>
            </a:r>
            <a:r>
              <a:rPr lang="en-US" sz="2800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05574" y="5414957"/>
            <a:ext cx="1314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Act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>
            <a:off x="2419350" y="2055019"/>
            <a:ext cx="828675" cy="2781300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Right Arrow 19"/>
          <p:cNvSpPr/>
          <p:nvPr/>
        </p:nvSpPr>
        <p:spPr>
          <a:xfrm rot="16200000">
            <a:off x="6415087" y="3457572"/>
            <a:ext cx="828675" cy="4324349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Right Arrow 20"/>
          <p:cNvSpPr/>
          <p:nvPr/>
        </p:nvSpPr>
        <p:spPr>
          <a:xfrm rot="5400000">
            <a:off x="6234111" y="-1153184"/>
            <a:ext cx="828675" cy="4514851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35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>
          <a:xfrm rot="12742527">
            <a:off x="5222640" y="1882683"/>
            <a:ext cx="1117601" cy="240147"/>
          </a:xfrm>
          <a:prstGeom prst="rightArrow">
            <a:avLst>
              <a:gd name="adj1" fmla="val 50000"/>
              <a:gd name="adj2" fmla="val 86363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9901556">
            <a:off x="5088667" y="1068638"/>
            <a:ext cx="1117601" cy="240147"/>
          </a:xfrm>
          <a:prstGeom prst="rightArrow">
            <a:avLst>
              <a:gd name="adj1" fmla="val 50000"/>
              <a:gd name="adj2" fmla="val 86363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77912" y="539499"/>
            <a:ext cx="1533236" cy="674253"/>
          </a:xfrm>
          <a:prstGeom prst="roundRect">
            <a:avLst>
              <a:gd name="adj" fmla="val 22146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Motors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540001" y="1320798"/>
            <a:ext cx="1117601" cy="240147"/>
          </a:xfrm>
          <a:prstGeom prst="rightArrow">
            <a:avLst>
              <a:gd name="adj1" fmla="val 50000"/>
              <a:gd name="adj2" fmla="val 86363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2623125" y="1616362"/>
            <a:ext cx="1117601" cy="240147"/>
          </a:xfrm>
          <a:prstGeom prst="rightArrow">
            <a:avLst>
              <a:gd name="adj1" fmla="val 50000"/>
              <a:gd name="adj2" fmla="val 86363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86181" y="794327"/>
            <a:ext cx="1939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Commands (e.g., waypoints)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8399" y="1967342"/>
            <a:ext cx="17733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Sensed configuration, controller status, error flags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77912" y="1394691"/>
            <a:ext cx="1533236" cy="1526758"/>
          </a:xfrm>
          <a:prstGeom prst="roundRect">
            <a:avLst>
              <a:gd name="adj" fmla="val 1001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Encoders, temperature gauges, contact switches, …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52945" y="1237674"/>
            <a:ext cx="1533236" cy="67425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CPU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03782" y="1237673"/>
            <a:ext cx="1533236" cy="6742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Motor controller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31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13771" y="1588650"/>
            <a:ext cx="4660557" cy="294240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690255" y="2046023"/>
            <a:ext cx="3509818" cy="687941"/>
          </a:xfrm>
          <a:custGeom>
            <a:avLst/>
            <a:gdLst>
              <a:gd name="connsiteX0" fmla="*/ 0 w 3509818"/>
              <a:gd name="connsiteY0" fmla="*/ 669468 h 669468"/>
              <a:gd name="connsiteX1" fmla="*/ 822036 w 3509818"/>
              <a:gd name="connsiteY1" fmla="*/ 106050 h 669468"/>
              <a:gd name="connsiteX2" fmla="*/ 1422400 w 3509818"/>
              <a:gd name="connsiteY2" fmla="*/ 189177 h 669468"/>
              <a:gd name="connsiteX3" fmla="*/ 1773381 w 3509818"/>
              <a:gd name="connsiteY3" fmla="*/ 4450 h 669468"/>
              <a:gd name="connsiteX4" fmla="*/ 2198254 w 3509818"/>
              <a:gd name="connsiteY4" fmla="*/ 410850 h 669468"/>
              <a:gd name="connsiteX5" fmla="*/ 2595418 w 3509818"/>
              <a:gd name="connsiteY5" fmla="*/ 530922 h 669468"/>
              <a:gd name="connsiteX6" fmla="*/ 3509818 w 3509818"/>
              <a:gd name="connsiteY6" fmla="*/ 530922 h 669468"/>
              <a:gd name="connsiteX0" fmla="*/ 0 w 3509818"/>
              <a:gd name="connsiteY0" fmla="*/ 687941 h 687941"/>
              <a:gd name="connsiteX1" fmla="*/ 822036 w 3509818"/>
              <a:gd name="connsiteY1" fmla="*/ 106050 h 687941"/>
              <a:gd name="connsiteX2" fmla="*/ 1422400 w 3509818"/>
              <a:gd name="connsiteY2" fmla="*/ 189177 h 687941"/>
              <a:gd name="connsiteX3" fmla="*/ 1773381 w 3509818"/>
              <a:gd name="connsiteY3" fmla="*/ 4450 h 687941"/>
              <a:gd name="connsiteX4" fmla="*/ 2198254 w 3509818"/>
              <a:gd name="connsiteY4" fmla="*/ 410850 h 687941"/>
              <a:gd name="connsiteX5" fmla="*/ 2595418 w 3509818"/>
              <a:gd name="connsiteY5" fmla="*/ 530922 h 687941"/>
              <a:gd name="connsiteX6" fmla="*/ 3509818 w 3509818"/>
              <a:gd name="connsiteY6" fmla="*/ 530922 h 68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9818" h="687941">
                <a:moveTo>
                  <a:pt x="0" y="687941"/>
                </a:moveTo>
                <a:cubicBezTo>
                  <a:pt x="292484" y="446256"/>
                  <a:pt x="584969" y="189177"/>
                  <a:pt x="822036" y="106050"/>
                </a:cubicBezTo>
                <a:cubicBezTo>
                  <a:pt x="1059103" y="22923"/>
                  <a:pt x="1263843" y="206110"/>
                  <a:pt x="1422400" y="189177"/>
                </a:cubicBezTo>
                <a:cubicBezTo>
                  <a:pt x="1580957" y="172244"/>
                  <a:pt x="1644072" y="-32496"/>
                  <a:pt x="1773381" y="4450"/>
                </a:cubicBezTo>
                <a:cubicBezTo>
                  <a:pt x="1902690" y="41395"/>
                  <a:pt x="2061248" y="323105"/>
                  <a:pt x="2198254" y="410850"/>
                </a:cubicBezTo>
                <a:cubicBezTo>
                  <a:pt x="2335260" y="498595"/>
                  <a:pt x="2376824" y="510910"/>
                  <a:pt x="2595418" y="530922"/>
                </a:cubicBezTo>
                <a:cubicBezTo>
                  <a:pt x="2814012" y="550934"/>
                  <a:pt x="3161915" y="540928"/>
                  <a:pt x="3509818" y="530922"/>
                </a:cubicBezTo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712534" y="2408889"/>
            <a:ext cx="2632363" cy="1043197"/>
          </a:xfrm>
          <a:custGeom>
            <a:avLst/>
            <a:gdLst>
              <a:gd name="connsiteX0" fmla="*/ 0 w 4946072"/>
              <a:gd name="connsiteY0" fmla="*/ 1080372 h 1080372"/>
              <a:gd name="connsiteX1" fmla="*/ 1108363 w 4946072"/>
              <a:gd name="connsiteY1" fmla="*/ 41281 h 1080372"/>
              <a:gd name="connsiteX2" fmla="*/ 2632363 w 4946072"/>
              <a:gd name="connsiteY2" fmla="*/ 692445 h 1080372"/>
              <a:gd name="connsiteX3" fmla="*/ 3920836 w 4946072"/>
              <a:gd name="connsiteY3" fmla="*/ 13572 h 1080372"/>
              <a:gd name="connsiteX4" fmla="*/ 4946072 w 4946072"/>
              <a:gd name="connsiteY4" fmla="*/ 304518 h 1080372"/>
              <a:gd name="connsiteX0" fmla="*/ 0 w 3920836"/>
              <a:gd name="connsiteY0" fmla="*/ 1066800 h 1066800"/>
              <a:gd name="connsiteX1" fmla="*/ 1108363 w 3920836"/>
              <a:gd name="connsiteY1" fmla="*/ 27709 h 1066800"/>
              <a:gd name="connsiteX2" fmla="*/ 2632363 w 3920836"/>
              <a:gd name="connsiteY2" fmla="*/ 678873 h 1066800"/>
              <a:gd name="connsiteX3" fmla="*/ 3920836 w 3920836"/>
              <a:gd name="connsiteY3" fmla="*/ 0 h 1066800"/>
              <a:gd name="connsiteX0" fmla="*/ 0 w 2632363"/>
              <a:gd name="connsiteY0" fmla="*/ 1043197 h 1043197"/>
              <a:gd name="connsiteX1" fmla="*/ 1108363 w 2632363"/>
              <a:gd name="connsiteY1" fmla="*/ 4106 h 1043197"/>
              <a:gd name="connsiteX2" fmla="*/ 2632363 w 2632363"/>
              <a:gd name="connsiteY2" fmla="*/ 655270 h 104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2363" h="1043197">
                <a:moveTo>
                  <a:pt x="0" y="1043197"/>
                </a:moveTo>
                <a:cubicBezTo>
                  <a:pt x="334818" y="555978"/>
                  <a:pt x="669636" y="68760"/>
                  <a:pt x="1108363" y="4106"/>
                </a:cubicBezTo>
                <a:cubicBezTo>
                  <a:pt x="1547090" y="-60548"/>
                  <a:pt x="2163618" y="659888"/>
                  <a:pt x="2632363" y="65527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12535" y="3950850"/>
            <a:ext cx="35987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47893" y="404208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</a:t>
            </a:r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ime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12534" y="1741050"/>
            <a:ext cx="0" cy="2209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855" y="4039542"/>
            <a:ext cx="1291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Current time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696707" y="1373189"/>
            <a:ext cx="1828800" cy="71350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PID Controller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115507" y="2745821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Motion Queue</a:t>
            </a:r>
            <a:endParaRPr lang="en-US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294427" y="1821868"/>
            <a:ext cx="4313382" cy="1320196"/>
          </a:xfrm>
          <a:custGeom>
            <a:avLst/>
            <a:gdLst>
              <a:gd name="connsiteX0" fmla="*/ 0 w 1745673"/>
              <a:gd name="connsiteY0" fmla="*/ 0 h 1759528"/>
              <a:gd name="connsiteX1" fmla="*/ 1260764 w 1745673"/>
              <a:gd name="connsiteY1" fmla="*/ 568037 h 1759528"/>
              <a:gd name="connsiteX2" fmla="*/ 1745673 w 1745673"/>
              <a:gd name="connsiteY2" fmla="*/ 1759528 h 1759528"/>
              <a:gd name="connsiteX0" fmla="*/ 0 w 1745673"/>
              <a:gd name="connsiteY0" fmla="*/ 0 h 2161310"/>
              <a:gd name="connsiteX1" fmla="*/ 1260764 w 1745673"/>
              <a:gd name="connsiteY1" fmla="*/ 568037 h 2161310"/>
              <a:gd name="connsiteX2" fmla="*/ 1745673 w 1745673"/>
              <a:gd name="connsiteY2" fmla="*/ 2161310 h 2161310"/>
              <a:gd name="connsiteX0" fmla="*/ 0 w 1746326"/>
              <a:gd name="connsiteY0" fmla="*/ 0 h 2161310"/>
              <a:gd name="connsiteX1" fmla="*/ 1260764 w 1746326"/>
              <a:gd name="connsiteY1" fmla="*/ 568037 h 2161310"/>
              <a:gd name="connsiteX2" fmla="*/ 1745673 w 1746326"/>
              <a:gd name="connsiteY2" fmla="*/ 2161310 h 2161310"/>
              <a:gd name="connsiteX0" fmla="*/ 0 w 1912672"/>
              <a:gd name="connsiteY0" fmla="*/ 0 h 2230583"/>
              <a:gd name="connsiteX1" fmla="*/ 1427019 w 1912672"/>
              <a:gd name="connsiteY1" fmla="*/ 637310 h 2230583"/>
              <a:gd name="connsiteX2" fmla="*/ 1911928 w 1912672"/>
              <a:gd name="connsiteY2" fmla="*/ 2230583 h 2230583"/>
              <a:gd name="connsiteX0" fmla="*/ 0 w 4267257"/>
              <a:gd name="connsiteY0" fmla="*/ 1063468 h 1738373"/>
              <a:gd name="connsiteX1" fmla="*/ 1427019 w 4267257"/>
              <a:gd name="connsiteY1" fmla="*/ 1700778 h 1738373"/>
              <a:gd name="connsiteX2" fmla="*/ 4267201 w 4267257"/>
              <a:gd name="connsiteY2" fmla="*/ 70560 h 1738373"/>
              <a:gd name="connsiteX0" fmla="*/ 0 w 4267201"/>
              <a:gd name="connsiteY0" fmla="*/ 992908 h 1702774"/>
              <a:gd name="connsiteX1" fmla="*/ 1427019 w 4267201"/>
              <a:gd name="connsiteY1" fmla="*/ 1630218 h 1702774"/>
              <a:gd name="connsiteX2" fmla="*/ 4267201 w 4267201"/>
              <a:gd name="connsiteY2" fmla="*/ 0 h 1702774"/>
              <a:gd name="connsiteX0" fmla="*/ 0 w 4267201"/>
              <a:gd name="connsiteY0" fmla="*/ 992908 h 1545647"/>
              <a:gd name="connsiteX1" fmla="*/ 1390074 w 4267201"/>
              <a:gd name="connsiteY1" fmla="*/ 1463963 h 1545647"/>
              <a:gd name="connsiteX2" fmla="*/ 4267201 w 4267201"/>
              <a:gd name="connsiteY2" fmla="*/ 0 h 1545647"/>
              <a:gd name="connsiteX0" fmla="*/ 0 w 4267201"/>
              <a:gd name="connsiteY0" fmla="*/ 992908 h 1545647"/>
              <a:gd name="connsiteX1" fmla="*/ 1390074 w 4267201"/>
              <a:gd name="connsiteY1" fmla="*/ 1463963 h 1545647"/>
              <a:gd name="connsiteX2" fmla="*/ 4267201 w 4267201"/>
              <a:gd name="connsiteY2" fmla="*/ 0 h 1545647"/>
              <a:gd name="connsiteX0" fmla="*/ 0 w 4267201"/>
              <a:gd name="connsiteY0" fmla="*/ 992908 h 1408011"/>
              <a:gd name="connsiteX1" fmla="*/ 1380838 w 4267201"/>
              <a:gd name="connsiteY1" fmla="*/ 1316181 h 1408011"/>
              <a:gd name="connsiteX2" fmla="*/ 4267201 w 4267201"/>
              <a:gd name="connsiteY2" fmla="*/ 0 h 1408011"/>
              <a:gd name="connsiteX0" fmla="*/ 0 w 4267201"/>
              <a:gd name="connsiteY0" fmla="*/ 992908 h 1408011"/>
              <a:gd name="connsiteX1" fmla="*/ 1380838 w 4267201"/>
              <a:gd name="connsiteY1" fmla="*/ 1316181 h 1408011"/>
              <a:gd name="connsiteX2" fmla="*/ 4267201 w 4267201"/>
              <a:gd name="connsiteY2" fmla="*/ 0 h 1408011"/>
              <a:gd name="connsiteX0" fmla="*/ 0 w 4267201"/>
              <a:gd name="connsiteY0" fmla="*/ 992908 h 1408011"/>
              <a:gd name="connsiteX1" fmla="*/ 1380838 w 4267201"/>
              <a:gd name="connsiteY1" fmla="*/ 1316181 h 1408011"/>
              <a:gd name="connsiteX2" fmla="*/ 4267201 w 4267201"/>
              <a:gd name="connsiteY2" fmla="*/ 0 h 1408011"/>
              <a:gd name="connsiteX0" fmla="*/ 0 w 4267201"/>
              <a:gd name="connsiteY0" fmla="*/ 992908 h 1333362"/>
              <a:gd name="connsiteX1" fmla="*/ 1380838 w 4267201"/>
              <a:gd name="connsiteY1" fmla="*/ 1316181 h 1333362"/>
              <a:gd name="connsiteX2" fmla="*/ 4267201 w 4267201"/>
              <a:gd name="connsiteY2" fmla="*/ 0 h 1333362"/>
              <a:gd name="connsiteX0" fmla="*/ 0 w 4313382"/>
              <a:gd name="connsiteY0" fmla="*/ 1076035 h 1452234"/>
              <a:gd name="connsiteX1" fmla="*/ 1380838 w 4313382"/>
              <a:gd name="connsiteY1" fmla="*/ 1399308 h 1452234"/>
              <a:gd name="connsiteX2" fmla="*/ 4313382 w 4313382"/>
              <a:gd name="connsiteY2" fmla="*/ 0 h 1452234"/>
              <a:gd name="connsiteX0" fmla="*/ 0 w 4313382"/>
              <a:gd name="connsiteY0" fmla="*/ 1076035 h 1320196"/>
              <a:gd name="connsiteX1" fmla="*/ 2018147 w 4313382"/>
              <a:gd name="connsiteY1" fmla="*/ 1242290 h 1320196"/>
              <a:gd name="connsiteX2" fmla="*/ 4313382 w 4313382"/>
              <a:gd name="connsiteY2" fmla="*/ 0 h 1320196"/>
              <a:gd name="connsiteX0" fmla="*/ 0 w 4313382"/>
              <a:gd name="connsiteY0" fmla="*/ 1076035 h 1320196"/>
              <a:gd name="connsiteX1" fmla="*/ 2018147 w 4313382"/>
              <a:gd name="connsiteY1" fmla="*/ 1242290 h 1320196"/>
              <a:gd name="connsiteX2" fmla="*/ 4313382 w 4313382"/>
              <a:gd name="connsiteY2" fmla="*/ 0 h 132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3382" h="1320196">
                <a:moveTo>
                  <a:pt x="0" y="1076035"/>
                </a:moveTo>
                <a:cubicBezTo>
                  <a:pt x="355600" y="1259608"/>
                  <a:pt x="1299250" y="1421629"/>
                  <a:pt x="2018147" y="1242290"/>
                </a:cubicBezTo>
                <a:cubicBezTo>
                  <a:pt x="2737044" y="1062951"/>
                  <a:pt x="3736108" y="746991"/>
                  <a:pt x="4313382" y="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672024" y="1373189"/>
            <a:ext cx="1828800" cy="71350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Motor 1</a:t>
            </a:r>
            <a:endParaRPr lang="en-US" dirty="0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502007" y="1119111"/>
                <a:ext cx="11700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007" y="1119111"/>
                <a:ext cx="1170017" cy="307777"/>
              </a:xfrm>
              <a:prstGeom prst="rect">
                <a:avLst/>
              </a:prstGeom>
              <a:blipFill>
                <a:blip r:embed="rId2"/>
                <a:stretch>
                  <a:fillRect l="-1563" t="-6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426231" y="2050016"/>
                <a:ext cx="1268168" cy="317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Encoder</a:t>
                </a:r>
                <a:r>
                  <a:rPr lang="en-US" sz="14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31" y="2050016"/>
                <a:ext cx="1268168" cy="317844"/>
              </a:xfrm>
              <a:prstGeom prst="rect">
                <a:avLst/>
              </a:prstGeom>
              <a:blipFill>
                <a:blip r:embed="rId3"/>
                <a:stretch>
                  <a:fillRect l="-1442" t="-1923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22378" y="1447941"/>
                <a:ext cx="926279" cy="350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378" y="1447941"/>
                <a:ext cx="926279" cy="350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4331043" y="3064509"/>
            <a:ext cx="8809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 rot="16200000">
                <a:off x="356811" y="2676672"/>
                <a:ext cx="2209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Desired joint 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6811" y="2676672"/>
                <a:ext cx="2209800" cy="338554"/>
              </a:xfrm>
              <a:prstGeom prst="rect">
                <a:avLst/>
              </a:prstGeom>
              <a:blipFill>
                <a:blip r:embed="rId5"/>
                <a:stretch>
                  <a:fillRect l="-7143" r="-19643" b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8528214" y="1462611"/>
            <a:ext cx="1117601" cy="240147"/>
          </a:xfrm>
          <a:prstGeom prst="rightArrow">
            <a:avLst>
              <a:gd name="adj1" fmla="val 50000"/>
              <a:gd name="adj2" fmla="val 86363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10800000">
            <a:off x="8551716" y="1745985"/>
            <a:ext cx="1117601" cy="240147"/>
          </a:xfrm>
          <a:prstGeom prst="rightArrow">
            <a:avLst>
              <a:gd name="adj1" fmla="val 50000"/>
              <a:gd name="adj2" fmla="val 86363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156627" y="1910125"/>
            <a:ext cx="0" cy="20407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156627" y="3903944"/>
            <a:ext cx="0" cy="113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92245" y="2798619"/>
            <a:ext cx="128290" cy="128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178671" y="2550645"/>
            <a:ext cx="226592" cy="2678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696707" y="2691794"/>
            <a:ext cx="1828800" cy="71350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PID Controller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672024" y="2691794"/>
            <a:ext cx="1828800" cy="71350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Motor 2</a:t>
            </a:r>
            <a:endParaRPr lang="en-US" dirty="0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502007" y="2437716"/>
                <a:ext cx="11700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007" y="2437716"/>
                <a:ext cx="1170017" cy="307777"/>
              </a:xfrm>
              <a:prstGeom prst="rect">
                <a:avLst/>
              </a:prstGeom>
              <a:blipFill>
                <a:blip r:embed="rId6"/>
                <a:stretch>
                  <a:fillRect l="-1563" t="-6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426231" y="3368621"/>
                <a:ext cx="1268168" cy="317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Encoder</a:t>
                </a:r>
                <a:r>
                  <a:rPr lang="en-US" sz="14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31" y="3368621"/>
                <a:ext cx="1268168" cy="317844"/>
              </a:xfrm>
              <a:prstGeom prst="rect">
                <a:avLst/>
              </a:prstGeom>
              <a:blipFill>
                <a:blip r:embed="rId7"/>
                <a:stretch>
                  <a:fillRect l="-1442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845981" y="2653780"/>
                <a:ext cx="935769" cy="350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81" y="2653780"/>
                <a:ext cx="935769" cy="3500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ight Arrow 29"/>
          <p:cNvSpPr/>
          <p:nvPr/>
        </p:nvSpPr>
        <p:spPr>
          <a:xfrm>
            <a:off x="8528214" y="2781216"/>
            <a:ext cx="1117601" cy="240147"/>
          </a:xfrm>
          <a:prstGeom prst="rightArrow">
            <a:avLst>
              <a:gd name="adj1" fmla="val 50000"/>
              <a:gd name="adj2" fmla="val 86363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1" name="Right Arrow 30"/>
          <p:cNvSpPr/>
          <p:nvPr/>
        </p:nvSpPr>
        <p:spPr>
          <a:xfrm rot="10800000">
            <a:off x="8551716" y="3064590"/>
            <a:ext cx="1117601" cy="240147"/>
          </a:xfrm>
          <a:prstGeom prst="rightArrow">
            <a:avLst>
              <a:gd name="adj1" fmla="val 50000"/>
              <a:gd name="adj2" fmla="val 86363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696707" y="3972385"/>
            <a:ext cx="1828800" cy="71350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PID Controller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672024" y="3972385"/>
            <a:ext cx="1828800" cy="71350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Motor 3</a:t>
            </a:r>
            <a:endParaRPr lang="en-US" dirty="0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502007" y="3718307"/>
                <a:ext cx="11700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007" y="3718307"/>
                <a:ext cx="1170017" cy="307777"/>
              </a:xfrm>
              <a:prstGeom prst="rect">
                <a:avLst/>
              </a:prstGeom>
              <a:blipFill>
                <a:blip r:embed="rId9"/>
                <a:stretch>
                  <a:fillRect l="-1563" t="-6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426231" y="4649212"/>
                <a:ext cx="1268168" cy="317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Encoder</a:t>
                </a:r>
                <a:r>
                  <a:rPr lang="en-US" sz="14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31" y="4649212"/>
                <a:ext cx="1268168" cy="317844"/>
              </a:xfrm>
              <a:prstGeom prst="rect">
                <a:avLst/>
              </a:prstGeom>
              <a:blipFill>
                <a:blip r:embed="rId10"/>
                <a:stretch>
                  <a:fillRect l="-1442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817633" y="3928840"/>
                <a:ext cx="935769" cy="350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633" y="3928840"/>
                <a:ext cx="935769" cy="3500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Arrow 36"/>
          <p:cNvSpPr/>
          <p:nvPr/>
        </p:nvSpPr>
        <p:spPr>
          <a:xfrm>
            <a:off x="8528214" y="4061807"/>
            <a:ext cx="1117601" cy="240147"/>
          </a:xfrm>
          <a:prstGeom prst="rightArrow">
            <a:avLst>
              <a:gd name="adj1" fmla="val 50000"/>
              <a:gd name="adj2" fmla="val 86363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8" name="Right Arrow 37"/>
          <p:cNvSpPr/>
          <p:nvPr/>
        </p:nvSpPr>
        <p:spPr>
          <a:xfrm rot="10800000">
            <a:off x="8551716" y="4345181"/>
            <a:ext cx="1117601" cy="240147"/>
          </a:xfrm>
          <a:prstGeom prst="rightArrow">
            <a:avLst>
              <a:gd name="adj1" fmla="val 50000"/>
              <a:gd name="adj2" fmla="val 86363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92245" y="2300398"/>
            <a:ext cx="128290" cy="128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159088" y="2178441"/>
            <a:ext cx="229052" cy="1782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2323363" y="2340129"/>
            <a:ext cx="4285673" cy="692883"/>
          </a:xfrm>
          <a:custGeom>
            <a:avLst/>
            <a:gdLst>
              <a:gd name="connsiteX0" fmla="*/ 0 w 1745673"/>
              <a:gd name="connsiteY0" fmla="*/ 0 h 1759528"/>
              <a:gd name="connsiteX1" fmla="*/ 1260764 w 1745673"/>
              <a:gd name="connsiteY1" fmla="*/ 568037 h 1759528"/>
              <a:gd name="connsiteX2" fmla="*/ 1745673 w 1745673"/>
              <a:gd name="connsiteY2" fmla="*/ 1759528 h 1759528"/>
              <a:gd name="connsiteX0" fmla="*/ 0 w 1745673"/>
              <a:gd name="connsiteY0" fmla="*/ 0 h 2161310"/>
              <a:gd name="connsiteX1" fmla="*/ 1260764 w 1745673"/>
              <a:gd name="connsiteY1" fmla="*/ 568037 h 2161310"/>
              <a:gd name="connsiteX2" fmla="*/ 1745673 w 1745673"/>
              <a:gd name="connsiteY2" fmla="*/ 2161310 h 2161310"/>
              <a:gd name="connsiteX0" fmla="*/ 0 w 1746326"/>
              <a:gd name="connsiteY0" fmla="*/ 0 h 2161310"/>
              <a:gd name="connsiteX1" fmla="*/ 1260764 w 1746326"/>
              <a:gd name="connsiteY1" fmla="*/ 568037 h 2161310"/>
              <a:gd name="connsiteX2" fmla="*/ 1745673 w 1746326"/>
              <a:gd name="connsiteY2" fmla="*/ 2161310 h 2161310"/>
              <a:gd name="connsiteX0" fmla="*/ 0 w 1912672"/>
              <a:gd name="connsiteY0" fmla="*/ 0 h 2230583"/>
              <a:gd name="connsiteX1" fmla="*/ 1427019 w 1912672"/>
              <a:gd name="connsiteY1" fmla="*/ 637310 h 2230583"/>
              <a:gd name="connsiteX2" fmla="*/ 1911928 w 1912672"/>
              <a:gd name="connsiteY2" fmla="*/ 2230583 h 2230583"/>
              <a:gd name="connsiteX0" fmla="*/ 0 w 4267257"/>
              <a:gd name="connsiteY0" fmla="*/ 1063468 h 1738373"/>
              <a:gd name="connsiteX1" fmla="*/ 1427019 w 4267257"/>
              <a:gd name="connsiteY1" fmla="*/ 1700778 h 1738373"/>
              <a:gd name="connsiteX2" fmla="*/ 4267201 w 4267257"/>
              <a:gd name="connsiteY2" fmla="*/ 70560 h 1738373"/>
              <a:gd name="connsiteX0" fmla="*/ 0 w 4267201"/>
              <a:gd name="connsiteY0" fmla="*/ 992908 h 1702774"/>
              <a:gd name="connsiteX1" fmla="*/ 1427019 w 4267201"/>
              <a:gd name="connsiteY1" fmla="*/ 1630218 h 1702774"/>
              <a:gd name="connsiteX2" fmla="*/ 4267201 w 4267201"/>
              <a:gd name="connsiteY2" fmla="*/ 0 h 1702774"/>
              <a:gd name="connsiteX0" fmla="*/ 0 w 4267201"/>
              <a:gd name="connsiteY0" fmla="*/ 992908 h 1545647"/>
              <a:gd name="connsiteX1" fmla="*/ 1390074 w 4267201"/>
              <a:gd name="connsiteY1" fmla="*/ 1463963 h 1545647"/>
              <a:gd name="connsiteX2" fmla="*/ 4267201 w 4267201"/>
              <a:gd name="connsiteY2" fmla="*/ 0 h 1545647"/>
              <a:gd name="connsiteX0" fmla="*/ 0 w 4267201"/>
              <a:gd name="connsiteY0" fmla="*/ 992908 h 1545647"/>
              <a:gd name="connsiteX1" fmla="*/ 1390074 w 4267201"/>
              <a:gd name="connsiteY1" fmla="*/ 1463963 h 1545647"/>
              <a:gd name="connsiteX2" fmla="*/ 4267201 w 4267201"/>
              <a:gd name="connsiteY2" fmla="*/ 0 h 1545647"/>
              <a:gd name="connsiteX0" fmla="*/ 0 w 4267201"/>
              <a:gd name="connsiteY0" fmla="*/ 992908 h 1408011"/>
              <a:gd name="connsiteX1" fmla="*/ 1380838 w 4267201"/>
              <a:gd name="connsiteY1" fmla="*/ 1316181 h 1408011"/>
              <a:gd name="connsiteX2" fmla="*/ 4267201 w 4267201"/>
              <a:gd name="connsiteY2" fmla="*/ 0 h 1408011"/>
              <a:gd name="connsiteX0" fmla="*/ 0 w 4267201"/>
              <a:gd name="connsiteY0" fmla="*/ 992908 h 1408011"/>
              <a:gd name="connsiteX1" fmla="*/ 1380838 w 4267201"/>
              <a:gd name="connsiteY1" fmla="*/ 1316181 h 1408011"/>
              <a:gd name="connsiteX2" fmla="*/ 4267201 w 4267201"/>
              <a:gd name="connsiteY2" fmla="*/ 0 h 1408011"/>
              <a:gd name="connsiteX0" fmla="*/ 0 w 4267201"/>
              <a:gd name="connsiteY0" fmla="*/ 992908 h 1408011"/>
              <a:gd name="connsiteX1" fmla="*/ 1380838 w 4267201"/>
              <a:gd name="connsiteY1" fmla="*/ 1316181 h 1408011"/>
              <a:gd name="connsiteX2" fmla="*/ 4267201 w 4267201"/>
              <a:gd name="connsiteY2" fmla="*/ 0 h 1408011"/>
              <a:gd name="connsiteX0" fmla="*/ 0 w 4267201"/>
              <a:gd name="connsiteY0" fmla="*/ 992908 h 1333362"/>
              <a:gd name="connsiteX1" fmla="*/ 1380838 w 4267201"/>
              <a:gd name="connsiteY1" fmla="*/ 1316181 h 1333362"/>
              <a:gd name="connsiteX2" fmla="*/ 4267201 w 4267201"/>
              <a:gd name="connsiteY2" fmla="*/ 0 h 1333362"/>
              <a:gd name="connsiteX0" fmla="*/ 0 w 4313382"/>
              <a:gd name="connsiteY0" fmla="*/ 1076035 h 1452234"/>
              <a:gd name="connsiteX1" fmla="*/ 1380838 w 4313382"/>
              <a:gd name="connsiteY1" fmla="*/ 1399308 h 1452234"/>
              <a:gd name="connsiteX2" fmla="*/ 4313382 w 4313382"/>
              <a:gd name="connsiteY2" fmla="*/ 0 h 1452234"/>
              <a:gd name="connsiteX0" fmla="*/ 0 w 4313382"/>
              <a:gd name="connsiteY0" fmla="*/ 1076035 h 1320196"/>
              <a:gd name="connsiteX1" fmla="*/ 2018147 w 4313382"/>
              <a:gd name="connsiteY1" fmla="*/ 1242290 h 1320196"/>
              <a:gd name="connsiteX2" fmla="*/ 4313382 w 4313382"/>
              <a:gd name="connsiteY2" fmla="*/ 0 h 1320196"/>
              <a:gd name="connsiteX0" fmla="*/ 0 w 4313382"/>
              <a:gd name="connsiteY0" fmla="*/ 1076035 h 1320196"/>
              <a:gd name="connsiteX1" fmla="*/ 2018147 w 4313382"/>
              <a:gd name="connsiteY1" fmla="*/ 1242290 h 1320196"/>
              <a:gd name="connsiteX2" fmla="*/ 4313382 w 4313382"/>
              <a:gd name="connsiteY2" fmla="*/ 0 h 1320196"/>
              <a:gd name="connsiteX0" fmla="*/ 0 w 4313382"/>
              <a:gd name="connsiteY0" fmla="*/ 1076035 h 1286492"/>
              <a:gd name="connsiteX1" fmla="*/ 2018147 w 4313382"/>
              <a:gd name="connsiteY1" fmla="*/ 1242290 h 1286492"/>
              <a:gd name="connsiteX2" fmla="*/ 4313382 w 4313382"/>
              <a:gd name="connsiteY2" fmla="*/ 0 h 1286492"/>
              <a:gd name="connsiteX0" fmla="*/ 0 w 4313382"/>
              <a:gd name="connsiteY0" fmla="*/ 1076035 h 1407289"/>
              <a:gd name="connsiteX1" fmla="*/ 2212111 w 4313382"/>
              <a:gd name="connsiteY1" fmla="*/ 1371600 h 1407289"/>
              <a:gd name="connsiteX2" fmla="*/ 4313382 w 4313382"/>
              <a:gd name="connsiteY2" fmla="*/ 0 h 1407289"/>
              <a:gd name="connsiteX0" fmla="*/ 0 w 4313382"/>
              <a:gd name="connsiteY0" fmla="*/ 1076035 h 1382061"/>
              <a:gd name="connsiteX1" fmla="*/ 2212111 w 4313382"/>
              <a:gd name="connsiteY1" fmla="*/ 1371600 h 1382061"/>
              <a:gd name="connsiteX2" fmla="*/ 4313382 w 4313382"/>
              <a:gd name="connsiteY2" fmla="*/ 0 h 1382061"/>
              <a:gd name="connsiteX0" fmla="*/ 0 w 4313382"/>
              <a:gd name="connsiteY0" fmla="*/ 1076035 h 1418566"/>
              <a:gd name="connsiteX1" fmla="*/ 2230584 w 4313382"/>
              <a:gd name="connsiteY1" fmla="*/ 1408546 h 1418566"/>
              <a:gd name="connsiteX2" fmla="*/ 4313382 w 4313382"/>
              <a:gd name="connsiteY2" fmla="*/ 0 h 1418566"/>
              <a:gd name="connsiteX0" fmla="*/ 0 w 4313382"/>
              <a:gd name="connsiteY0" fmla="*/ 1076035 h 1418566"/>
              <a:gd name="connsiteX1" fmla="*/ 2230584 w 4313382"/>
              <a:gd name="connsiteY1" fmla="*/ 1408546 h 1418566"/>
              <a:gd name="connsiteX2" fmla="*/ 4313382 w 4313382"/>
              <a:gd name="connsiteY2" fmla="*/ 0 h 1418566"/>
              <a:gd name="connsiteX0" fmla="*/ 0 w 4285673"/>
              <a:gd name="connsiteY0" fmla="*/ 50954 h 977103"/>
              <a:gd name="connsiteX1" fmla="*/ 2230584 w 4285673"/>
              <a:gd name="connsiteY1" fmla="*/ 383465 h 977103"/>
              <a:gd name="connsiteX2" fmla="*/ 4285673 w 4285673"/>
              <a:gd name="connsiteY2" fmla="*/ 692883 h 977103"/>
              <a:gd name="connsiteX0" fmla="*/ 0 w 4285673"/>
              <a:gd name="connsiteY0" fmla="*/ 50954 h 692883"/>
              <a:gd name="connsiteX1" fmla="*/ 2230584 w 4285673"/>
              <a:gd name="connsiteY1" fmla="*/ 383465 h 692883"/>
              <a:gd name="connsiteX2" fmla="*/ 4285673 w 4285673"/>
              <a:gd name="connsiteY2" fmla="*/ 692883 h 69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5673" h="692883">
                <a:moveTo>
                  <a:pt x="0" y="50954"/>
                </a:moveTo>
                <a:cubicBezTo>
                  <a:pt x="1131455" y="-144164"/>
                  <a:pt x="1516305" y="276477"/>
                  <a:pt x="2230584" y="383465"/>
                </a:cubicBezTo>
                <a:cubicBezTo>
                  <a:pt x="2944863" y="490453"/>
                  <a:pt x="3449781" y="673256"/>
                  <a:pt x="4285673" y="692883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1708727" y="3578377"/>
            <a:ext cx="3482109" cy="263950"/>
          </a:xfrm>
          <a:custGeom>
            <a:avLst/>
            <a:gdLst>
              <a:gd name="connsiteX0" fmla="*/ 0 w 3482109"/>
              <a:gd name="connsiteY0" fmla="*/ 60750 h 263950"/>
              <a:gd name="connsiteX1" fmla="*/ 1209964 w 3482109"/>
              <a:gd name="connsiteY1" fmla="*/ 263950 h 263950"/>
              <a:gd name="connsiteX2" fmla="*/ 2115128 w 3482109"/>
              <a:gd name="connsiteY2" fmla="*/ 60750 h 263950"/>
              <a:gd name="connsiteX3" fmla="*/ 2567709 w 3482109"/>
              <a:gd name="connsiteY3" fmla="*/ 5332 h 263950"/>
              <a:gd name="connsiteX4" fmla="*/ 3482109 w 3482109"/>
              <a:gd name="connsiteY4" fmla="*/ 5332 h 26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2109" h="263950">
                <a:moveTo>
                  <a:pt x="0" y="60750"/>
                </a:moveTo>
                <a:cubicBezTo>
                  <a:pt x="428721" y="162350"/>
                  <a:pt x="857443" y="263950"/>
                  <a:pt x="1209964" y="263950"/>
                </a:cubicBezTo>
                <a:cubicBezTo>
                  <a:pt x="1562485" y="263950"/>
                  <a:pt x="1888837" y="103853"/>
                  <a:pt x="2115128" y="60750"/>
                </a:cubicBezTo>
                <a:cubicBezTo>
                  <a:pt x="2341419" y="17647"/>
                  <a:pt x="2339879" y="14568"/>
                  <a:pt x="2567709" y="5332"/>
                </a:cubicBezTo>
                <a:cubicBezTo>
                  <a:pt x="2795539" y="-3904"/>
                  <a:pt x="3138824" y="714"/>
                  <a:pt x="3482109" y="5332"/>
                </a:cubicBez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092245" y="3686465"/>
            <a:ext cx="128290" cy="128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178671" y="3751425"/>
            <a:ext cx="295308" cy="63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/>
          <p:cNvSpPr/>
          <p:nvPr/>
        </p:nvSpPr>
        <p:spPr>
          <a:xfrm>
            <a:off x="2235200" y="3325951"/>
            <a:ext cx="4442691" cy="654921"/>
          </a:xfrm>
          <a:custGeom>
            <a:avLst/>
            <a:gdLst>
              <a:gd name="connsiteX0" fmla="*/ 0 w 4608945"/>
              <a:gd name="connsiteY0" fmla="*/ 354458 h 751621"/>
              <a:gd name="connsiteX1" fmla="*/ 2466109 w 4608945"/>
              <a:gd name="connsiteY1" fmla="*/ 12712 h 751621"/>
              <a:gd name="connsiteX2" fmla="*/ 4608945 w 4608945"/>
              <a:gd name="connsiteY2" fmla="*/ 751621 h 751621"/>
              <a:gd name="connsiteX0" fmla="*/ 0 w 4442691"/>
              <a:gd name="connsiteY0" fmla="*/ 350122 h 654921"/>
              <a:gd name="connsiteX1" fmla="*/ 2466109 w 4442691"/>
              <a:gd name="connsiteY1" fmla="*/ 8376 h 654921"/>
              <a:gd name="connsiteX2" fmla="*/ 4442691 w 4442691"/>
              <a:gd name="connsiteY2" fmla="*/ 654921 h 654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691" h="654921">
                <a:moveTo>
                  <a:pt x="0" y="350122"/>
                </a:moveTo>
                <a:cubicBezTo>
                  <a:pt x="848976" y="146152"/>
                  <a:pt x="1725661" y="-42424"/>
                  <a:pt x="2466109" y="8376"/>
                </a:cubicBezTo>
                <a:cubicBezTo>
                  <a:pt x="3206558" y="59176"/>
                  <a:pt x="3755351" y="318563"/>
                  <a:pt x="4442691" y="654921"/>
                </a:cubicBezTo>
              </a:path>
            </a:pathLst>
          </a:custGeom>
          <a:noFill/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Straight Arrow Connector 129"/>
          <p:cNvCxnSpPr/>
          <p:nvPr/>
        </p:nvCxnSpPr>
        <p:spPr>
          <a:xfrm>
            <a:off x="5985161" y="6027303"/>
            <a:ext cx="363912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reeform 151"/>
          <p:cNvSpPr/>
          <p:nvPr/>
        </p:nvSpPr>
        <p:spPr>
          <a:xfrm>
            <a:off x="6594764" y="4886036"/>
            <a:ext cx="2872509" cy="1145309"/>
          </a:xfrm>
          <a:custGeom>
            <a:avLst/>
            <a:gdLst>
              <a:gd name="connsiteX0" fmla="*/ 0 w 2872509"/>
              <a:gd name="connsiteY0" fmla="*/ 1136073 h 1145309"/>
              <a:gd name="connsiteX1" fmla="*/ 628072 w 2872509"/>
              <a:gd name="connsiteY1" fmla="*/ 0 h 1145309"/>
              <a:gd name="connsiteX2" fmla="*/ 1514763 w 2872509"/>
              <a:gd name="connsiteY2" fmla="*/ 0 h 1145309"/>
              <a:gd name="connsiteX3" fmla="*/ 2152072 w 2872509"/>
              <a:gd name="connsiteY3" fmla="*/ 1145309 h 1145309"/>
              <a:gd name="connsiteX4" fmla="*/ 2872509 w 2872509"/>
              <a:gd name="connsiteY4" fmla="*/ 1145309 h 114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2509" h="1145309">
                <a:moveTo>
                  <a:pt x="0" y="1136073"/>
                </a:moveTo>
                <a:lnTo>
                  <a:pt x="628072" y="0"/>
                </a:lnTo>
                <a:lnTo>
                  <a:pt x="1514763" y="0"/>
                </a:lnTo>
                <a:lnTo>
                  <a:pt x="2152072" y="1145309"/>
                </a:lnTo>
                <a:lnTo>
                  <a:pt x="2872509" y="1145309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570182" y="1306948"/>
            <a:ext cx="2946400" cy="1537852"/>
          </a:xfrm>
          <a:custGeom>
            <a:avLst/>
            <a:gdLst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2419927 w 3556000"/>
              <a:gd name="connsiteY2" fmla="*/ 0 h 1533236"/>
              <a:gd name="connsiteX3" fmla="*/ 3556000 w 3556000"/>
              <a:gd name="connsiteY3" fmla="*/ 0 h 1533236"/>
              <a:gd name="connsiteX0" fmla="*/ 0 w 2946400"/>
              <a:gd name="connsiteY0" fmla="*/ 1533236 h 1533236"/>
              <a:gd name="connsiteX1" fmla="*/ 1810327 w 2946400"/>
              <a:gd name="connsiteY1" fmla="*/ 0 h 1533236"/>
              <a:gd name="connsiteX2" fmla="*/ 2946400 w 2946400"/>
              <a:gd name="connsiteY2" fmla="*/ 0 h 153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6400" h="1533236">
                <a:moveTo>
                  <a:pt x="0" y="1533236"/>
                </a:moveTo>
                <a:lnTo>
                  <a:pt x="1810327" y="0"/>
                </a:lnTo>
                <a:lnTo>
                  <a:pt x="2946400" y="0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960582" y="3158836"/>
            <a:ext cx="363912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960582" y="988291"/>
            <a:ext cx="0" cy="21705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46754" y="3217338"/>
            <a:ext cx="822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Time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6200000">
                <a:off x="-316332" y="1765803"/>
                <a:ext cx="14501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Joint value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𝜃</m:t>
                    </m:r>
                  </m:oMath>
                </a14:m>
                <a:endParaRPr lang="en-US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16332" y="1765803"/>
                <a:ext cx="1450109" cy="338554"/>
              </a:xfrm>
              <a:prstGeom prst="rect">
                <a:avLst/>
              </a:prstGeom>
              <a:blipFill>
                <a:blip r:embed="rId2"/>
                <a:stretch>
                  <a:fillRect l="-7143" r="-19643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886694" y="1306949"/>
            <a:ext cx="1385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3141" y="2660134"/>
                <a:ext cx="448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41" y="2660134"/>
                <a:ext cx="4486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3141" y="1122283"/>
                <a:ext cx="467051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41" y="1122283"/>
                <a:ext cx="467051" cy="391902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stCxn id="15" idx="0"/>
          </p:cNvCxnSpPr>
          <p:nvPr/>
        </p:nvCxnSpPr>
        <p:spPr>
          <a:xfrm flipH="1">
            <a:off x="1560947" y="2844800"/>
            <a:ext cx="9235" cy="3879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1"/>
          </p:cNvCxnSpPr>
          <p:nvPr/>
        </p:nvCxnSpPr>
        <p:spPr>
          <a:xfrm>
            <a:off x="3380509" y="1306948"/>
            <a:ext cx="1" cy="19257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570182" y="3038763"/>
            <a:ext cx="0" cy="193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380509" y="3038763"/>
            <a:ext cx="0" cy="193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348509" y="3217338"/>
                <a:ext cx="443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509" y="3217338"/>
                <a:ext cx="4433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937163" y="3217338"/>
                <a:ext cx="923636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163" y="3217338"/>
                <a:ext cx="923636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2235200" y="2269837"/>
            <a:ext cx="544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780145" y="1810327"/>
            <a:ext cx="0" cy="45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17632" y="2020578"/>
                <a:ext cx="725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32" y="2020578"/>
                <a:ext cx="7253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reeform 36"/>
          <p:cNvSpPr/>
          <p:nvPr/>
        </p:nvSpPr>
        <p:spPr>
          <a:xfrm>
            <a:off x="7370615" y="1644073"/>
            <a:ext cx="1614922" cy="595749"/>
          </a:xfrm>
          <a:custGeom>
            <a:avLst/>
            <a:gdLst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2419927 w 3556000"/>
              <a:gd name="connsiteY2" fmla="*/ 0 h 1533236"/>
              <a:gd name="connsiteX3" fmla="*/ 3556000 w 3556000"/>
              <a:gd name="connsiteY3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2005732 w 3556000"/>
              <a:gd name="connsiteY2" fmla="*/ 336113 h 1533236"/>
              <a:gd name="connsiteX3" fmla="*/ 2419927 w 3556000"/>
              <a:gd name="connsiteY3" fmla="*/ 0 h 1533236"/>
              <a:gd name="connsiteX4" fmla="*/ 3556000 w 3556000"/>
              <a:gd name="connsiteY4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2005732 w 3556000"/>
              <a:gd name="connsiteY2" fmla="*/ 336113 h 1533236"/>
              <a:gd name="connsiteX3" fmla="*/ 2669309 w 3556000"/>
              <a:gd name="connsiteY3" fmla="*/ 773525 h 1533236"/>
              <a:gd name="connsiteX4" fmla="*/ 3556000 w 3556000"/>
              <a:gd name="connsiteY4" fmla="*/ 0 h 1533236"/>
              <a:gd name="connsiteX0" fmla="*/ 0 w 3629891"/>
              <a:gd name="connsiteY0" fmla="*/ 1197123 h 1197123"/>
              <a:gd name="connsiteX1" fmla="*/ 609600 w 3629891"/>
              <a:gd name="connsiteY1" fmla="*/ 1197123 h 1197123"/>
              <a:gd name="connsiteX2" fmla="*/ 2005732 w 3629891"/>
              <a:gd name="connsiteY2" fmla="*/ 0 h 1197123"/>
              <a:gd name="connsiteX3" fmla="*/ 2669309 w 3629891"/>
              <a:gd name="connsiteY3" fmla="*/ 437412 h 1197123"/>
              <a:gd name="connsiteX4" fmla="*/ 3629891 w 3629891"/>
              <a:gd name="connsiteY4" fmla="*/ 437413 h 1197123"/>
              <a:gd name="connsiteX0" fmla="*/ 0 w 3629891"/>
              <a:gd name="connsiteY0" fmla="*/ 1197123 h 1197123"/>
              <a:gd name="connsiteX1" fmla="*/ 609600 w 3629891"/>
              <a:gd name="connsiteY1" fmla="*/ 1197123 h 1197123"/>
              <a:gd name="connsiteX2" fmla="*/ 2005732 w 3629891"/>
              <a:gd name="connsiteY2" fmla="*/ 0 h 1197123"/>
              <a:gd name="connsiteX3" fmla="*/ 2669309 w 3629891"/>
              <a:gd name="connsiteY3" fmla="*/ 593960 h 1197123"/>
              <a:gd name="connsiteX4" fmla="*/ 3629891 w 3629891"/>
              <a:gd name="connsiteY4" fmla="*/ 437413 h 1197123"/>
              <a:gd name="connsiteX0" fmla="*/ 0 w 3639127"/>
              <a:gd name="connsiteY0" fmla="*/ 1197123 h 1197123"/>
              <a:gd name="connsiteX1" fmla="*/ 609600 w 3639127"/>
              <a:gd name="connsiteY1" fmla="*/ 1197123 h 1197123"/>
              <a:gd name="connsiteX2" fmla="*/ 2005732 w 3639127"/>
              <a:gd name="connsiteY2" fmla="*/ 0 h 1197123"/>
              <a:gd name="connsiteX3" fmla="*/ 2669309 w 3639127"/>
              <a:gd name="connsiteY3" fmla="*/ 593960 h 1197123"/>
              <a:gd name="connsiteX4" fmla="*/ 3639127 w 3639127"/>
              <a:gd name="connsiteY4" fmla="*/ 584752 h 1197123"/>
              <a:gd name="connsiteX0" fmla="*/ 0 w 3629891"/>
              <a:gd name="connsiteY0" fmla="*/ 1197123 h 1197123"/>
              <a:gd name="connsiteX1" fmla="*/ 609600 w 3629891"/>
              <a:gd name="connsiteY1" fmla="*/ 1197123 h 1197123"/>
              <a:gd name="connsiteX2" fmla="*/ 2005732 w 3629891"/>
              <a:gd name="connsiteY2" fmla="*/ 0 h 1197123"/>
              <a:gd name="connsiteX3" fmla="*/ 2669309 w 3629891"/>
              <a:gd name="connsiteY3" fmla="*/ 593960 h 1197123"/>
              <a:gd name="connsiteX4" fmla="*/ 3629891 w 3629891"/>
              <a:gd name="connsiteY4" fmla="*/ 603169 h 1197123"/>
              <a:gd name="connsiteX0" fmla="*/ 0 w 3629891"/>
              <a:gd name="connsiteY0" fmla="*/ 1197123 h 1197123"/>
              <a:gd name="connsiteX1" fmla="*/ 609600 w 3629891"/>
              <a:gd name="connsiteY1" fmla="*/ 1197123 h 1197123"/>
              <a:gd name="connsiteX2" fmla="*/ 2005732 w 3629891"/>
              <a:gd name="connsiteY2" fmla="*/ 0 h 1197123"/>
              <a:gd name="connsiteX3" fmla="*/ 2669309 w 3629891"/>
              <a:gd name="connsiteY3" fmla="*/ 593960 h 1197123"/>
              <a:gd name="connsiteX4" fmla="*/ 3629891 w 3629891"/>
              <a:gd name="connsiteY4" fmla="*/ 584752 h 1197123"/>
              <a:gd name="connsiteX0" fmla="*/ 0 w 3629891"/>
              <a:gd name="connsiteY0" fmla="*/ 1197123 h 1197123"/>
              <a:gd name="connsiteX1" fmla="*/ 609600 w 3629891"/>
              <a:gd name="connsiteY1" fmla="*/ 1197123 h 1197123"/>
              <a:gd name="connsiteX2" fmla="*/ 2005732 w 3629891"/>
              <a:gd name="connsiteY2" fmla="*/ 0 h 1197123"/>
              <a:gd name="connsiteX3" fmla="*/ 2669309 w 3629891"/>
              <a:gd name="connsiteY3" fmla="*/ 593960 h 1197123"/>
              <a:gd name="connsiteX4" fmla="*/ 3629891 w 3629891"/>
              <a:gd name="connsiteY4" fmla="*/ 603169 h 1197123"/>
              <a:gd name="connsiteX0" fmla="*/ 0 w 3620654"/>
              <a:gd name="connsiteY0" fmla="*/ 1197123 h 1197123"/>
              <a:gd name="connsiteX1" fmla="*/ 609600 w 3620654"/>
              <a:gd name="connsiteY1" fmla="*/ 1197123 h 1197123"/>
              <a:gd name="connsiteX2" fmla="*/ 2005732 w 3620654"/>
              <a:gd name="connsiteY2" fmla="*/ 0 h 1197123"/>
              <a:gd name="connsiteX3" fmla="*/ 2669309 w 3620654"/>
              <a:gd name="connsiteY3" fmla="*/ 593960 h 1197123"/>
              <a:gd name="connsiteX4" fmla="*/ 3620654 w 3620654"/>
              <a:gd name="connsiteY4" fmla="*/ 593961 h 1197123"/>
              <a:gd name="connsiteX0" fmla="*/ 0 w 3011054"/>
              <a:gd name="connsiteY0" fmla="*/ 1197123 h 1197123"/>
              <a:gd name="connsiteX1" fmla="*/ 1396132 w 3011054"/>
              <a:gd name="connsiteY1" fmla="*/ 0 h 1197123"/>
              <a:gd name="connsiteX2" fmla="*/ 2059709 w 3011054"/>
              <a:gd name="connsiteY2" fmla="*/ 593960 h 1197123"/>
              <a:gd name="connsiteX3" fmla="*/ 3011054 w 3011054"/>
              <a:gd name="connsiteY3" fmla="*/ 593961 h 1197123"/>
              <a:gd name="connsiteX0" fmla="*/ 0 w 1614922"/>
              <a:gd name="connsiteY0" fmla="*/ 0 h 593961"/>
              <a:gd name="connsiteX1" fmla="*/ 663577 w 1614922"/>
              <a:gd name="connsiteY1" fmla="*/ 593960 h 593961"/>
              <a:gd name="connsiteX2" fmla="*/ 1614922 w 1614922"/>
              <a:gd name="connsiteY2" fmla="*/ 593961 h 59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4922" h="593961">
                <a:moveTo>
                  <a:pt x="0" y="0"/>
                </a:moveTo>
                <a:lnTo>
                  <a:pt x="663577" y="593960"/>
                </a:lnTo>
                <a:lnTo>
                  <a:pt x="1614922" y="593961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364883" y="3158836"/>
            <a:ext cx="363912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364883" y="988291"/>
            <a:ext cx="0" cy="21705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51055" y="3217338"/>
            <a:ext cx="822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Time</a:t>
            </a:r>
            <a:endParaRPr lang="en-US" sz="16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290995" y="2239817"/>
            <a:ext cx="1385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830595" y="2097540"/>
                <a:ext cx="567335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595" y="2097540"/>
                <a:ext cx="567335" cy="391902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>
            <a:stCxn id="37" idx="0"/>
          </p:cNvCxnSpPr>
          <p:nvPr/>
        </p:nvCxnSpPr>
        <p:spPr>
          <a:xfrm>
            <a:off x="7370615" y="1644073"/>
            <a:ext cx="13399" cy="15886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7393250" y="3038763"/>
            <a:ext cx="0" cy="193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171577" y="3217338"/>
                <a:ext cx="443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577" y="3217338"/>
                <a:ext cx="44334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>
            <a:stCxn id="37" idx="1"/>
          </p:cNvCxnSpPr>
          <p:nvPr/>
        </p:nvCxnSpPr>
        <p:spPr>
          <a:xfrm flipH="1">
            <a:off x="8030563" y="2239821"/>
            <a:ext cx="3629" cy="9929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8039796" y="3038763"/>
            <a:ext cx="0" cy="193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707289" y="3217338"/>
                <a:ext cx="937947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289" y="3217338"/>
                <a:ext cx="937947" cy="391582"/>
              </a:xfrm>
              <a:prstGeom prst="rect">
                <a:avLst/>
              </a:prstGeom>
              <a:blipFill>
                <a:blip r:embed="rId10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Freeform 59"/>
          <p:cNvSpPr/>
          <p:nvPr/>
        </p:nvSpPr>
        <p:spPr>
          <a:xfrm>
            <a:off x="1570182" y="4175415"/>
            <a:ext cx="2946400" cy="1537852"/>
          </a:xfrm>
          <a:custGeom>
            <a:avLst/>
            <a:gdLst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2419927 w 3556000"/>
              <a:gd name="connsiteY2" fmla="*/ 0 h 1533236"/>
              <a:gd name="connsiteX3" fmla="*/ 3556000 w 3556000"/>
              <a:gd name="connsiteY3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099127 w 3556000"/>
              <a:gd name="connsiteY2" fmla="*/ 1132086 h 1533236"/>
              <a:gd name="connsiteX3" fmla="*/ 2419927 w 3556000"/>
              <a:gd name="connsiteY3" fmla="*/ 0 h 1533236"/>
              <a:gd name="connsiteX4" fmla="*/ 3556000 w 3556000"/>
              <a:gd name="connsiteY4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099127 w 3556000"/>
              <a:gd name="connsiteY2" fmla="*/ 1132086 h 1533236"/>
              <a:gd name="connsiteX3" fmla="*/ 1865745 w 3556000"/>
              <a:gd name="connsiteY3" fmla="*/ 478272 h 1533236"/>
              <a:gd name="connsiteX4" fmla="*/ 2419927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099127 w 3556000"/>
              <a:gd name="connsiteY2" fmla="*/ 1132086 h 1533236"/>
              <a:gd name="connsiteX3" fmla="*/ 1865745 w 3556000"/>
              <a:gd name="connsiteY3" fmla="*/ 478272 h 1533236"/>
              <a:gd name="connsiteX4" fmla="*/ 2419927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099127 w 3556000"/>
              <a:gd name="connsiteY2" fmla="*/ 1132086 h 1533236"/>
              <a:gd name="connsiteX3" fmla="*/ 1865745 w 3556000"/>
              <a:gd name="connsiteY3" fmla="*/ 478272 h 1533236"/>
              <a:gd name="connsiteX4" fmla="*/ 2604654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099127 w 3556000"/>
              <a:gd name="connsiteY2" fmla="*/ 1132086 h 1533236"/>
              <a:gd name="connsiteX3" fmla="*/ 1865745 w 3556000"/>
              <a:gd name="connsiteY3" fmla="*/ 478272 h 1533236"/>
              <a:gd name="connsiteX4" fmla="*/ 2604654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1865745 w 3556000"/>
              <a:gd name="connsiteY3" fmla="*/ 478272 h 1533236"/>
              <a:gd name="connsiteX4" fmla="*/ 2604654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1976581 w 3556000"/>
              <a:gd name="connsiteY3" fmla="*/ 487480 h 1533236"/>
              <a:gd name="connsiteX4" fmla="*/ 2604654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1976581 w 3556000"/>
              <a:gd name="connsiteY3" fmla="*/ 487480 h 1533236"/>
              <a:gd name="connsiteX4" fmla="*/ 2715490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1976581 w 3556000"/>
              <a:gd name="connsiteY3" fmla="*/ 487480 h 1533236"/>
              <a:gd name="connsiteX4" fmla="*/ 2715490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2022763 w 3556000"/>
              <a:gd name="connsiteY3" fmla="*/ 487480 h 1533236"/>
              <a:gd name="connsiteX4" fmla="*/ 2715490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2022763 w 3556000"/>
              <a:gd name="connsiteY3" fmla="*/ 487480 h 1533236"/>
              <a:gd name="connsiteX4" fmla="*/ 2817090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2022763 w 3556000"/>
              <a:gd name="connsiteY3" fmla="*/ 487480 h 1533236"/>
              <a:gd name="connsiteX4" fmla="*/ 2770908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2152072 w 3556000"/>
              <a:gd name="connsiteY3" fmla="*/ 367768 h 1533236"/>
              <a:gd name="connsiteX4" fmla="*/ 2770908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256145 w 3556000"/>
              <a:gd name="connsiteY2" fmla="*/ 1187337 h 1533236"/>
              <a:gd name="connsiteX3" fmla="*/ 2152072 w 3556000"/>
              <a:gd name="connsiteY3" fmla="*/ 367768 h 1533236"/>
              <a:gd name="connsiteX4" fmla="*/ 2770908 w 3556000"/>
              <a:gd name="connsiteY4" fmla="*/ 0 h 1533236"/>
              <a:gd name="connsiteX5" fmla="*/ 3556000 w 3556000"/>
              <a:gd name="connsiteY5" fmla="*/ 0 h 1533236"/>
              <a:gd name="connsiteX0" fmla="*/ 0 w 2946400"/>
              <a:gd name="connsiteY0" fmla="*/ 1533236 h 1533236"/>
              <a:gd name="connsiteX1" fmla="*/ 646545 w 2946400"/>
              <a:gd name="connsiteY1" fmla="*/ 1187337 h 1533236"/>
              <a:gd name="connsiteX2" fmla="*/ 1542472 w 2946400"/>
              <a:gd name="connsiteY2" fmla="*/ 367768 h 1533236"/>
              <a:gd name="connsiteX3" fmla="*/ 2161308 w 2946400"/>
              <a:gd name="connsiteY3" fmla="*/ 0 h 1533236"/>
              <a:gd name="connsiteX4" fmla="*/ 2946400 w 2946400"/>
              <a:gd name="connsiteY4" fmla="*/ 0 h 153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400" h="1533236">
                <a:moveTo>
                  <a:pt x="0" y="1533236"/>
                </a:moveTo>
                <a:cubicBezTo>
                  <a:pt x="283249" y="1528439"/>
                  <a:pt x="483369" y="1321054"/>
                  <a:pt x="646545" y="1187337"/>
                </a:cubicBezTo>
                <a:lnTo>
                  <a:pt x="1542472" y="367768"/>
                </a:lnTo>
                <a:cubicBezTo>
                  <a:pt x="1727199" y="208344"/>
                  <a:pt x="1874981" y="2877"/>
                  <a:pt x="2161308" y="0"/>
                </a:cubicBezTo>
                <a:lnTo>
                  <a:pt x="2946400" y="0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60582" y="6027303"/>
            <a:ext cx="363912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960582" y="3856758"/>
            <a:ext cx="0" cy="21705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246754" y="6085805"/>
            <a:ext cx="822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Time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 rot="16200000">
                <a:off x="-316332" y="4634270"/>
                <a:ext cx="14501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Joint value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𝜃</m:t>
                    </m:r>
                  </m:oMath>
                </a14:m>
                <a:endParaRPr lang="en-US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16332" y="4634270"/>
                <a:ext cx="1450109" cy="338554"/>
              </a:xfrm>
              <a:prstGeom prst="rect">
                <a:avLst/>
              </a:prstGeom>
              <a:blipFill>
                <a:blip r:embed="rId11"/>
                <a:stretch>
                  <a:fillRect l="-7143" r="-19643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>
            <a:off x="886694" y="4175416"/>
            <a:ext cx="1385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23141" y="5528601"/>
                <a:ext cx="448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41" y="5528601"/>
                <a:ext cx="4486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23141" y="3990750"/>
                <a:ext cx="467051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41" y="3990750"/>
                <a:ext cx="467051" cy="391902"/>
              </a:xfrm>
              <a:prstGeom prst="rect">
                <a:avLst/>
              </a:prstGeom>
              <a:blipFill>
                <a:blip r:embed="rId1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/>
          <p:cNvCxnSpPr>
            <a:stCxn id="60" idx="0"/>
          </p:cNvCxnSpPr>
          <p:nvPr/>
        </p:nvCxnSpPr>
        <p:spPr>
          <a:xfrm flipH="1">
            <a:off x="1560947" y="5713267"/>
            <a:ext cx="9235" cy="3879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3"/>
          </p:cNvCxnSpPr>
          <p:nvPr/>
        </p:nvCxnSpPr>
        <p:spPr>
          <a:xfrm flipH="1">
            <a:off x="3722252" y="4175415"/>
            <a:ext cx="9238" cy="19103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570182" y="5907230"/>
            <a:ext cx="0" cy="193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731490" y="5907230"/>
            <a:ext cx="0" cy="193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348509" y="6085805"/>
                <a:ext cx="443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509" y="6085805"/>
                <a:ext cx="44334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260434" y="6083971"/>
                <a:ext cx="923636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434" y="6083971"/>
                <a:ext cx="923636" cy="391582"/>
              </a:xfrm>
              <a:prstGeom prst="rect">
                <a:avLst/>
              </a:prstGeom>
              <a:blipFill>
                <a:blip r:embed="rId1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/>
          <p:cNvCxnSpPr/>
          <p:nvPr/>
        </p:nvCxnSpPr>
        <p:spPr>
          <a:xfrm>
            <a:off x="2408548" y="5164471"/>
            <a:ext cx="544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2953493" y="4704961"/>
            <a:ext cx="0" cy="45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890980" y="4915212"/>
                <a:ext cx="725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980" y="4915212"/>
                <a:ext cx="72539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/>
          <p:cNvCxnSpPr>
            <a:stCxn id="60" idx="1"/>
            <a:endCxn id="84" idx="3"/>
          </p:cNvCxnSpPr>
          <p:nvPr/>
        </p:nvCxnSpPr>
        <p:spPr>
          <a:xfrm flipV="1">
            <a:off x="2216727" y="4587126"/>
            <a:ext cx="843855" cy="77920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045310" y="4498115"/>
            <a:ext cx="104283" cy="1042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173820" y="5299365"/>
            <a:ext cx="104283" cy="1042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15" idx="0"/>
            <a:endCxn id="13" idx="3"/>
          </p:cNvCxnSpPr>
          <p:nvPr/>
        </p:nvCxnSpPr>
        <p:spPr>
          <a:xfrm flipH="1">
            <a:off x="971790" y="2844800"/>
            <a:ext cx="59839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86694" y="2844800"/>
            <a:ext cx="1385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397930" y="2844800"/>
            <a:ext cx="59839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290995" y="2844800"/>
            <a:ext cx="1385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37" idx="0"/>
          </p:cNvCxnSpPr>
          <p:nvPr/>
        </p:nvCxnSpPr>
        <p:spPr>
          <a:xfrm flipH="1">
            <a:off x="5996322" y="1644073"/>
            <a:ext cx="1374293" cy="120072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971790" y="5713267"/>
            <a:ext cx="59839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86694" y="5713267"/>
            <a:ext cx="1385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5985161" y="3856758"/>
            <a:ext cx="0" cy="21705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271333" y="6085805"/>
            <a:ext cx="822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Time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 rot="16200000">
                <a:off x="4330013" y="4844338"/>
                <a:ext cx="1537853" cy="350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Joint velocity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30013" y="4844338"/>
                <a:ext cx="1537853" cy="350032"/>
              </a:xfrm>
              <a:prstGeom prst="rect">
                <a:avLst/>
              </a:prstGeom>
              <a:blipFill>
                <a:blip r:embed="rId17"/>
                <a:stretch>
                  <a:fillRect l="-3509" r="-21053" b="-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33"/>
          <p:cNvCxnSpPr/>
          <p:nvPr/>
        </p:nvCxnSpPr>
        <p:spPr>
          <a:xfrm>
            <a:off x="5911273" y="4877385"/>
            <a:ext cx="1385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5239882" y="4625284"/>
                <a:ext cx="725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882" y="4625284"/>
                <a:ext cx="72539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Connector 138"/>
          <p:cNvCxnSpPr/>
          <p:nvPr/>
        </p:nvCxnSpPr>
        <p:spPr>
          <a:xfrm flipV="1">
            <a:off x="6594761" y="5907230"/>
            <a:ext cx="0" cy="193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8756069" y="5907230"/>
            <a:ext cx="0" cy="193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6373088" y="6085805"/>
                <a:ext cx="443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88" y="6085805"/>
                <a:ext cx="44334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8285013" y="6083971"/>
                <a:ext cx="923636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013" y="6083971"/>
                <a:ext cx="923636" cy="391582"/>
              </a:xfrm>
              <a:prstGeom prst="rect">
                <a:avLst/>
              </a:prstGeom>
              <a:blipFill>
                <a:blip r:embed="rId20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Connector 142"/>
          <p:cNvCxnSpPr/>
          <p:nvPr/>
        </p:nvCxnSpPr>
        <p:spPr>
          <a:xfrm>
            <a:off x="6757737" y="5713267"/>
            <a:ext cx="271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7028873" y="5253757"/>
            <a:ext cx="0" cy="45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6999551" y="5403648"/>
                <a:ext cx="742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551" y="5403648"/>
                <a:ext cx="74212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/>
          <p:cNvCxnSpPr>
            <a:stCxn id="152" idx="1"/>
            <a:endCxn id="152" idx="2"/>
          </p:cNvCxnSpPr>
          <p:nvPr/>
        </p:nvCxnSpPr>
        <p:spPr>
          <a:xfrm>
            <a:off x="7222836" y="4886036"/>
            <a:ext cx="886691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5996369" y="6027303"/>
            <a:ext cx="59839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80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097344" y="1210542"/>
            <a:ext cx="2946400" cy="1537861"/>
          </a:xfrm>
          <a:custGeom>
            <a:avLst/>
            <a:gdLst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2419927 w 3556000"/>
              <a:gd name="connsiteY2" fmla="*/ 0 h 1533236"/>
              <a:gd name="connsiteX3" fmla="*/ 3556000 w 3556000"/>
              <a:gd name="connsiteY3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099127 w 3556000"/>
              <a:gd name="connsiteY2" fmla="*/ 1132086 h 1533236"/>
              <a:gd name="connsiteX3" fmla="*/ 2419927 w 3556000"/>
              <a:gd name="connsiteY3" fmla="*/ 0 h 1533236"/>
              <a:gd name="connsiteX4" fmla="*/ 3556000 w 3556000"/>
              <a:gd name="connsiteY4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099127 w 3556000"/>
              <a:gd name="connsiteY2" fmla="*/ 1132086 h 1533236"/>
              <a:gd name="connsiteX3" fmla="*/ 1865745 w 3556000"/>
              <a:gd name="connsiteY3" fmla="*/ 478272 h 1533236"/>
              <a:gd name="connsiteX4" fmla="*/ 2419927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099127 w 3556000"/>
              <a:gd name="connsiteY2" fmla="*/ 1132086 h 1533236"/>
              <a:gd name="connsiteX3" fmla="*/ 1865745 w 3556000"/>
              <a:gd name="connsiteY3" fmla="*/ 478272 h 1533236"/>
              <a:gd name="connsiteX4" fmla="*/ 2419927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099127 w 3556000"/>
              <a:gd name="connsiteY2" fmla="*/ 1132086 h 1533236"/>
              <a:gd name="connsiteX3" fmla="*/ 1865745 w 3556000"/>
              <a:gd name="connsiteY3" fmla="*/ 478272 h 1533236"/>
              <a:gd name="connsiteX4" fmla="*/ 2604654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099127 w 3556000"/>
              <a:gd name="connsiteY2" fmla="*/ 1132086 h 1533236"/>
              <a:gd name="connsiteX3" fmla="*/ 1865745 w 3556000"/>
              <a:gd name="connsiteY3" fmla="*/ 478272 h 1533236"/>
              <a:gd name="connsiteX4" fmla="*/ 2604654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1865745 w 3556000"/>
              <a:gd name="connsiteY3" fmla="*/ 478272 h 1533236"/>
              <a:gd name="connsiteX4" fmla="*/ 2604654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1976581 w 3556000"/>
              <a:gd name="connsiteY3" fmla="*/ 487480 h 1533236"/>
              <a:gd name="connsiteX4" fmla="*/ 2604654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1976581 w 3556000"/>
              <a:gd name="connsiteY3" fmla="*/ 487480 h 1533236"/>
              <a:gd name="connsiteX4" fmla="*/ 2715490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1976581 w 3556000"/>
              <a:gd name="connsiteY3" fmla="*/ 487480 h 1533236"/>
              <a:gd name="connsiteX4" fmla="*/ 2715490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2022763 w 3556000"/>
              <a:gd name="connsiteY3" fmla="*/ 487480 h 1533236"/>
              <a:gd name="connsiteX4" fmla="*/ 2715490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2022763 w 3556000"/>
              <a:gd name="connsiteY3" fmla="*/ 487480 h 1533236"/>
              <a:gd name="connsiteX4" fmla="*/ 2817090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2022763 w 3556000"/>
              <a:gd name="connsiteY3" fmla="*/ 487480 h 1533236"/>
              <a:gd name="connsiteX4" fmla="*/ 2770908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311563 w 3556000"/>
              <a:gd name="connsiteY2" fmla="*/ 1132086 h 1533236"/>
              <a:gd name="connsiteX3" fmla="*/ 2152072 w 3556000"/>
              <a:gd name="connsiteY3" fmla="*/ 367768 h 1533236"/>
              <a:gd name="connsiteX4" fmla="*/ 2770908 w 3556000"/>
              <a:gd name="connsiteY4" fmla="*/ 0 h 1533236"/>
              <a:gd name="connsiteX5" fmla="*/ 3556000 w 3556000"/>
              <a:gd name="connsiteY5" fmla="*/ 0 h 1533236"/>
              <a:gd name="connsiteX0" fmla="*/ 0 w 3556000"/>
              <a:gd name="connsiteY0" fmla="*/ 1533236 h 1533236"/>
              <a:gd name="connsiteX1" fmla="*/ 609600 w 3556000"/>
              <a:gd name="connsiteY1" fmla="*/ 1533236 h 1533236"/>
              <a:gd name="connsiteX2" fmla="*/ 1256145 w 3556000"/>
              <a:gd name="connsiteY2" fmla="*/ 1187337 h 1533236"/>
              <a:gd name="connsiteX3" fmla="*/ 2152072 w 3556000"/>
              <a:gd name="connsiteY3" fmla="*/ 367768 h 1533236"/>
              <a:gd name="connsiteX4" fmla="*/ 2770908 w 3556000"/>
              <a:gd name="connsiteY4" fmla="*/ 0 h 1533236"/>
              <a:gd name="connsiteX5" fmla="*/ 3556000 w 3556000"/>
              <a:gd name="connsiteY5" fmla="*/ 0 h 1533236"/>
              <a:gd name="connsiteX0" fmla="*/ 0 w 2946400"/>
              <a:gd name="connsiteY0" fmla="*/ 1533236 h 1533236"/>
              <a:gd name="connsiteX1" fmla="*/ 646545 w 2946400"/>
              <a:gd name="connsiteY1" fmla="*/ 1187337 h 1533236"/>
              <a:gd name="connsiteX2" fmla="*/ 1542472 w 2946400"/>
              <a:gd name="connsiteY2" fmla="*/ 367768 h 1533236"/>
              <a:gd name="connsiteX3" fmla="*/ 2161308 w 2946400"/>
              <a:gd name="connsiteY3" fmla="*/ 0 h 1533236"/>
              <a:gd name="connsiteX4" fmla="*/ 2946400 w 2946400"/>
              <a:gd name="connsiteY4" fmla="*/ 0 h 1533236"/>
              <a:gd name="connsiteX0" fmla="*/ 0 w 2946400"/>
              <a:gd name="connsiteY0" fmla="*/ 1533236 h 1533236"/>
              <a:gd name="connsiteX1" fmla="*/ 646545 w 2946400"/>
              <a:gd name="connsiteY1" fmla="*/ 1187337 h 1533236"/>
              <a:gd name="connsiteX2" fmla="*/ 2161308 w 2946400"/>
              <a:gd name="connsiteY2" fmla="*/ 0 h 1533236"/>
              <a:gd name="connsiteX3" fmla="*/ 2946400 w 2946400"/>
              <a:gd name="connsiteY3" fmla="*/ 0 h 1533236"/>
              <a:gd name="connsiteX0" fmla="*/ 0 w 2946400"/>
              <a:gd name="connsiteY0" fmla="*/ 1533236 h 1533236"/>
              <a:gd name="connsiteX1" fmla="*/ 979054 w 2946400"/>
              <a:gd name="connsiteY1" fmla="*/ 1233380 h 1533236"/>
              <a:gd name="connsiteX2" fmla="*/ 2161308 w 2946400"/>
              <a:gd name="connsiteY2" fmla="*/ 0 h 1533236"/>
              <a:gd name="connsiteX3" fmla="*/ 2946400 w 2946400"/>
              <a:gd name="connsiteY3" fmla="*/ 0 h 1533236"/>
              <a:gd name="connsiteX0" fmla="*/ 0 w 2946400"/>
              <a:gd name="connsiteY0" fmla="*/ 1533236 h 1533236"/>
              <a:gd name="connsiteX1" fmla="*/ 2152072 w 2946400"/>
              <a:gd name="connsiteY1" fmla="*/ 8631 h 1533236"/>
              <a:gd name="connsiteX2" fmla="*/ 2161308 w 2946400"/>
              <a:gd name="connsiteY2" fmla="*/ 0 h 1533236"/>
              <a:gd name="connsiteX3" fmla="*/ 2946400 w 2946400"/>
              <a:gd name="connsiteY3" fmla="*/ 0 h 1533236"/>
              <a:gd name="connsiteX0" fmla="*/ 0 w 2946400"/>
              <a:gd name="connsiteY0" fmla="*/ 1533236 h 1533236"/>
              <a:gd name="connsiteX1" fmla="*/ 2152072 w 2946400"/>
              <a:gd name="connsiteY1" fmla="*/ 8631 h 1533236"/>
              <a:gd name="connsiteX2" fmla="*/ 2161308 w 2946400"/>
              <a:gd name="connsiteY2" fmla="*/ 0 h 1533236"/>
              <a:gd name="connsiteX3" fmla="*/ 2946400 w 2946400"/>
              <a:gd name="connsiteY3" fmla="*/ 0 h 1533236"/>
              <a:gd name="connsiteX0" fmla="*/ 0 w 2946400"/>
              <a:gd name="connsiteY0" fmla="*/ 1533236 h 1533245"/>
              <a:gd name="connsiteX1" fmla="*/ 2152072 w 2946400"/>
              <a:gd name="connsiteY1" fmla="*/ 8631 h 1533245"/>
              <a:gd name="connsiteX2" fmla="*/ 2161308 w 2946400"/>
              <a:gd name="connsiteY2" fmla="*/ 0 h 1533245"/>
              <a:gd name="connsiteX3" fmla="*/ 2946400 w 2946400"/>
              <a:gd name="connsiteY3" fmla="*/ 0 h 153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400" h="1533245">
                <a:moveTo>
                  <a:pt x="0" y="1533236"/>
                </a:moveTo>
                <a:cubicBezTo>
                  <a:pt x="726595" y="1537648"/>
                  <a:pt x="1490133" y="13428"/>
                  <a:pt x="2152072" y="8631"/>
                </a:cubicBezTo>
                <a:lnTo>
                  <a:pt x="2161308" y="0"/>
                </a:lnTo>
                <a:lnTo>
                  <a:pt x="2946400" y="0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487744" y="3062430"/>
            <a:ext cx="363912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1487744" y="891885"/>
            <a:ext cx="0" cy="21705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73916" y="3120932"/>
            <a:ext cx="822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Time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rot="16200000">
                <a:off x="210830" y="1669397"/>
                <a:ext cx="14501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Joint value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𝜃</m:t>
                    </m:r>
                  </m:oMath>
                </a14:m>
                <a:endParaRPr lang="en-US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0830" y="1669397"/>
                <a:ext cx="1450109" cy="338554"/>
              </a:xfrm>
              <a:prstGeom prst="rect">
                <a:avLst/>
              </a:prstGeom>
              <a:blipFill>
                <a:blip r:embed="rId2"/>
                <a:stretch>
                  <a:fillRect l="-7273" r="-21818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1413856" y="1210543"/>
            <a:ext cx="1385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50303" y="2563728"/>
                <a:ext cx="448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303" y="2563728"/>
                <a:ext cx="4486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50303" y="1025877"/>
                <a:ext cx="467051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303" y="1025877"/>
                <a:ext cx="467051" cy="391902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>
            <a:stCxn id="2" idx="0"/>
          </p:cNvCxnSpPr>
          <p:nvPr/>
        </p:nvCxnSpPr>
        <p:spPr>
          <a:xfrm flipH="1">
            <a:off x="2088110" y="2748394"/>
            <a:ext cx="9234" cy="3879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" idx="2"/>
          </p:cNvCxnSpPr>
          <p:nvPr/>
        </p:nvCxnSpPr>
        <p:spPr>
          <a:xfrm flipH="1">
            <a:off x="4249414" y="1210542"/>
            <a:ext cx="9238" cy="19103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097344" y="2942357"/>
            <a:ext cx="0" cy="193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258652" y="2942357"/>
            <a:ext cx="0" cy="193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75671" y="3120932"/>
                <a:ext cx="443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671" y="3120932"/>
                <a:ext cx="4433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787596" y="3119098"/>
                <a:ext cx="923636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596" y="3119098"/>
                <a:ext cx="923636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1498952" y="2748394"/>
            <a:ext cx="598392" cy="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13856" y="2748394"/>
            <a:ext cx="1385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5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960582" y="3158836"/>
            <a:ext cx="363912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960582" y="988291"/>
            <a:ext cx="0" cy="21705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rot="16200000">
                <a:off x="-316332" y="1765803"/>
                <a:ext cx="14501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Joint value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𝜃</m:t>
                    </m:r>
                  </m:oMath>
                </a14:m>
                <a:endParaRPr lang="en-US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16332" y="1765803"/>
                <a:ext cx="1450109" cy="338554"/>
              </a:xfrm>
              <a:prstGeom prst="rect">
                <a:avLst/>
              </a:prstGeom>
              <a:blipFill>
                <a:blip r:embed="rId2"/>
                <a:stretch>
                  <a:fillRect l="-7143" r="-19643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2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66981" y="1653310"/>
            <a:ext cx="563419" cy="563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Lightning Bolt 2"/>
          <p:cNvSpPr/>
          <p:nvPr/>
        </p:nvSpPr>
        <p:spPr>
          <a:xfrm>
            <a:off x="979053" y="1283855"/>
            <a:ext cx="443346" cy="369455"/>
          </a:xfrm>
          <a:prstGeom prst="lightningBol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0290" y="997527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45674" y="2733965"/>
            <a:ext cx="563419" cy="563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61673" y="997527"/>
            <a:ext cx="563419" cy="563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3925455" y="1653310"/>
            <a:ext cx="563419" cy="563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42146" y="2733964"/>
            <a:ext cx="563419" cy="563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1782618" y="2198255"/>
            <a:ext cx="244766" cy="535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</p:cNvCxnSpPr>
          <p:nvPr/>
        </p:nvCxnSpPr>
        <p:spPr>
          <a:xfrm flipV="1">
            <a:off x="2226582" y="1542473"/>
            <a:ext cx="719818" cy="127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</p:cNvCxnSpPr>
          <p:nvPr/>
        </p:nvCxnSpPr>
        <p:spPr>
          <a:xfrm flipH="1">
            <a:off x="2133600" y="1478435"/>
            <a:ext cx="710584" cy="126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6"/>
            <a:endCxn id="8" idx="2"/>
          </p:cNvCxnSpPr>
          <p:nvPr/>
        </p:nvCxnSpPr>
        <p:spPr>
          <a:xfrm flipV="1">
            <a:off x="2309093" y="3015674"/>
            <a:ext cx="1233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7"/>
            <a:endCxn id="7" idx="4"/>
          </p:cNvCxnSpPr>
          <p:nvPr/>
        </p:nvCxnSpPr>
        <p:spPr>
          <a:xfrm flipV="1">
            <a:off x="4023054" y="2216729"/>
            <a:ext cx="184111" cy="599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</p:cNvCxnSpPr>
          <p:nvPr/>
        </p:nvCxnSpPr>
        <p:spPr>
          <a:xfrm flipH="1">
            <a:off x="2281382" y="1935020"/>
            <a:ext cx="1644073" cy="96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96293" y="2395410"/>
            <a:ext cx="5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</a:t>
            </a:r>
            <a:r>
              <a:rPr lang="en-US" sz="1600" baseline="-25000" dirty="0" smtClean="0"/>
              <a:t>01</a:t>
            </a:r>
            <a:endParaRPr lang="en-US" sz="16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2586491" y="1988130"/>
            <a:ext cx="5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</a:t>
            </a:r>
            <a:r>
              <a:rPr lang="en-US" sz="1600" baseline="-25000" dirty="0" smtClean="0"/>
              <a:t>12</a:t>
            </a:r>
            <a:endParaRPr lang="en-US" sz="1600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2142991" y="1735111"/>
            <a:ext cx="5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</a:t>
            </a:r>
            <a:r>
              <a:rPr lang="en-US" sz="1600" baseline="-25000" dirty="0" smtClean="0"/>
              <a:t>21</a:t>
            </a:r>
            <a:endParaRPr lang="en-US" sz="16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2844184" y="2982767"/>
            <a:ext cx="5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</a:t>
            </a:r>
            <a:r>
              <a:rPr lang="en-US" sz="1600" baseline="-25000" dirty="0" smtClean="0"/>
              <a:t>13</a:t>
            </a:r>
            <a:endParaRPr lang="en-US" sz="16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4089402" y="2404646"/>
            <a:ext cx="5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</a:t>
            </a:r>
            <a:r>
              <a:rPr lang="en-US" sz="1600" baseline="-25000" dirty="0" smtClean="0"/>
              <a:t>34</a:t>
            </a:r>
            <a:endParaRPr lang="en-US" sz="16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310311" y="1760855"/>
            <a:ext cx="581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</a:t>
            </a:r>
            <a:r>
              <a:rPr lang="en-US" sz="1600" baseline="-25000" dirty="0" smtClean="0"/>
              <a:t>41</a:t>
            </a:r>
            <a:endParaRPr lang="en-US" sz="1600" baseline="-25000" dirty="0"/>
          </a:p>
        </p:txBody>
      </p:sp>
      <p:sp>
        <p:nvSpPr>
          <p:cNvPr id="39" name="Oval 38"/>
          <p:cNvSpPr/>
          <p:nvPr/>
        </p:nvSpPr>
        <p:spPr>
          <a:xfrm>
            <a:off x="6151420" y="1352415"/>
            <a:ext cx="563419" cy="563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Init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40" name="Lightning Bolt 39"/>
          <p:cNvSpPr/>
          <p:nvPr/>
        </p:nvSpPr>
        <p:spPr>
          <a:xfrm>
            <a:off x="5763492" y="982960"/>
            <a:ext cx="443346" cy="369455"/>
          </a:xfrm>
          <a:prstGeom prst="lightningBol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264729" y="696632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6672510" y="2142528"/>
            <a:ext cx="563419" cy="563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Wait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62362" y="715817"/>
            <a:ext cx="850322" cy="563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Move joint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8637212" y="1791987"/>
            <a:ext cx="745838" cy="563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Move Cart.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881589" y="2923309"/>
            <a:ext cx="727074" cy="563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Brake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9" idx="5"/>
            <a:endCxn id="42" idx="1"/>
          </p:cNvCxnSpPr>
          <p:nvPr/>
        </p:nvCxnSpPr>
        <p:spPr>
          <a:xfrm>
            <a:off x="6632328" y="1833323"/>
            <a:ext cx="122693" cy="39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3" idx="3"/>
          </p:cNvCxnSpPr>
          <p:nvPr/>
        </p:nvCxnSpPr>
        <p:spPr>
          <a:xfrm flipV="1">
            <a:off x="7104290" y="1196725"/>
            <a:ext cx="682599" cy="95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4"/>
            <a:endCxn id="45" idx="7"/>
          </p:cNvCxnSpPr>
          <p:nvPr/>
        </p:nvCxnSpPr>
        <p:spPr>
          <a:xfrm flipH="1">
            <a:off x="8502185" y="2355406"/>
            <a:ext cx="507946" cy="65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2"/>
          </p:cNvCxnSpPr>
          <p:nvPr/>
        </p:nvCxnSpPr>
        <p:spPr>
          <a:xfrm flipH="1">
            <a:off x="7199540" y="2073697"/>
            <a:ext cx="1437672" cy="22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971356" y="1862197"/>
            <a:ext cx="835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Init</a:t>
            </a:r>
            <a:r>
              <a:rPr lang="en-US" sz="1200" dirty="0" smtClean="0"/>
              <a:t> complete</a:t>
            </a:r>
            <a:endParaRPr lang="en-US" sz="1200" baseline="-25000" dirty="0"/>
          </a:p>
        </p:txBody>
      </p:sp>
      <p:cxnSp>
        <p:nvCxnSpPr>
          <p:cNvPr id="67" name="Straight Arrow Connector 66"/>
          <p:cNvCxnSpPr>
            <a:stCxn id="43" idx="5"/>
            <a:endCxn id="44" idx="1"/>
          </p:cNvCxnSpPr>
          <p:nvPr/>
        </p:nvCxnSpPr>
        <p:spPr>
          <a:xfrm>
            <a:off x="8388157" y="1196725"/>
            <a:ext cx="358280" cy="677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9928581" y="2214551"/>
            <a:ext cx="563419" cy="563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Error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stCxn id="44" idx="6"/>
            <a:endCxn id="75" idx="1"/>
          </p:cNvCxnSpPr>
          <p:nvPr/>
        </p:nvCxnSpPr>
        <p:spPr>
          <a:xfrm>
            <a:off x="9383050" y="2073697"/>
            <a:ext cx="628042" cy="22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5" idx="2"/>
          </p:cNvCxnSpPr>
          <p:nvPr/>
        </p:nvCxnSpPr>
        <p:spPr>
          <a:xfrm flipV="1">
            <a:off x="7218590" y="2496261"/>
            <a:ext cx="2709991" cy="3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5" idx="6"/>
            <a:endCxn id="75" idx="3"/>
          </p:cNvCxnSpPr>
          <p:nvPr/>
        </p:nvCxnSpPr>
        <p:spPr>
          <a:xfrm flipV="1">
            <a:off x="8608663" y="2695459"/>
            <a:ext cx="1402429" cy="50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5" idx="2"/>
          </p:cNvCxnSpPr>
          <p:nvPr/>
        </p:nvCxnSpPr>
        <p:spPr>
          <a:xfrm flipH="1" flipV="1">
            <a:off x="7066191" y="2683451"/>
            <a:ext cx="815398" cy="52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43" idx="4"/>
            <a:endCxn id="45" idx="0"/>
          </p:cNvCxnSpPr>
          <p:nvPr/>
        </p:nvCxnSpPr>
        <p:spPr>
          <a:xfrm>
            <a:off x="8087523" y="1279236"/>
            <a:ext cx="157603" cy="164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8485415" y="1121351"/>
            <a:ext cx="3810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42" idx="7"/>
          </p:cNvCxnSpPr>
          <p:nvPr/>
        </p:nvCxnSpPr>
        <p:spPr>
          <a:xfrm flipH="1">
            <a:off x="7153418" y="1254701"/>
            <a:ext cx="722397" cy="97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2" idx="6"/>
          </p:cNvCxnSpPr>
          <p:nvPr/>
        </p:nvCxnSpPr>
        <p:spPr>
          <a:xfrm flipV="1">
            <a:off x="7235929" y="2178626"/>
            <a:ext cx="1420936" cy="24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 rot="18305431">
            <a:off x="6875754" y="1689309"/>
            <a:ext cx="62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 move</a:t>
            </a:r>
            <a:endParaRPr lang="en-US" sz="1200" dirty="0"/>
          </a:p>
        </p:txBody>
      </p:sp>
      <p:sp>
        <p:nvSpPr>
          <p:cNvPr id="155" name="TextBox 154"/>
          <p:cNvSpPr txBox="1"/>
          <p:nvPr/>
        </p:nvSpPr>
        <p:spPr>
          <a:xfrm rot="18324966">
            <a:off x="7521394" y="1307747"/>
            <a:ext cx="62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Done</a:t>
            </a:r>
            <a:endParaRPr lang="en-US" sz="1200" dirty="0"/>
          </a:p>
        </p:txBody>
      </p:sp>
      <p:sp>
        <p:nvSpPr>
          <p:cNvPr id="156" name="TextBox 155"/>
          <p:cNvSpPr txBox="1"/>
          <p:nvPr/>
        </p:nvSpPr>
        <p:spPr>
          <a:xfrm rot="5034276">
            <a:off x="7922481" y="1546965"/>
            <a:ext cx="62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Brake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 rot="18505887">
            <a:off x="8335015" y="2554994"/>
            <a:ext cx="62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Brake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 rot="20235002">
            <a:off x="8563681" y="2877433"/>
            <a:ext cx="62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Fault</a:t>
            </a:r>
            <a:endParaRPr lang="en-US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235929" y="2479259"/>
            <a:ext cx="62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Fault</a:t>
            </a:r>
            <a:endParaRPr lang="en-US" sz="1200" dirty="0"/>
          </a:p>
        </p:txBody>
      </p:sp>
      <p:sp>
        <p:nvSpPr>
          <p:cNvPr id="160" name="TextBox 159"/>
          <p:cNvSpPr txBox="1"/>
          <p:nvPr/>
        </p:nvSpPr>
        <p:spPr>
          <a:xfrm rot="973359">
            <a:off x="9329099" y="1907498"/>
            <a:ext cx="62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Fault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 rot="2234089">
            <a:off x="8536817" y="965407"/>
            <a:ext cx="62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Fault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 rot="3941734">
            <a:off x="8116218" y="1356089"/>
            <a:ext cx="673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 move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 rot="3823552">
            <a:off x="8514505" y="1402582"/>
            <a:ext cx="673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  <a:r>
              <a:rPr lang="en-US" sz="1200" dirty="0" smtClean="0"/>
              <a:t> move</a:t>
            </a:r>
            <a:endParaRPr lang="en-US" sz="1200" dirty="0"/>
          </a:p>
        </p:txBody>
      </p:sp>
      <p:sp>
        <p:nvSpPr>
          <p:cNvPr id="165" name="TextBox 164"/>
          <p:cNvSpPr txBox="1"/>
          <p:nvPr/>
        </p:nvSpPr>
        <p:spPr>
          <a:xfrm rot="21095693">
            <a:off x="7531785" y="2260857"/>
            <a:ext cx="673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 move</a:t>
            </a:r>
            <a:endParaRPr lang="en-US" sz="1200" dirty="0"/>
          </a:p>
        </p:txBody>
      </p:sp>
      <p:sp>
        <p:nvSpPr>
          <p:cNvPr id="167" name="TextBox 166"/>
          <p:cNvSpPr txBox="1"/>
          <p:nvPr/>
        </p:nvSpPr>
        <p:spPr>
          <a:xfrm rot="21087184">
            <a:off x="8159975" y="1872036"/>
            <a:ext cx="62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Done</a:t>
            </a:r>
            <a:endParaRPr lang="en-US" sz="1200" dirty="0"/>
          </a:p>
        </p:txBody>
      </p:sp>
      <p:cxnSp>
        <p:nvCxnSpPr>
          <p:cNvPr id="168" name="Straight Arrow Connector 167"/>
          <p:cNvCxnSpPr>
            <a:stCxn id="43" idx="6"/>
            <a:endCxn id="75" idx="0"/>
          </p:cNvCxnSpPr>
          <p:nvPr/>
        </p:nvCxnSpPr>
        <p:spPr>
          <a:xfrm>
            <a:off x="8512684" y="997527"/>
            <a:ext cx="1697607" cy="121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 rot="1886933">
            <a:off x="7403768" y="2849753"/>
            <a:ext cx="62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693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Arrow 22"/>
          <p:cNvSpPr/>
          <p:nvPr/>
        </p:nvSpPr>
        <p:spPr>
          <a:xfrm rot="5400000">
            <a:off x="2656794" y="1188316"/>
            <a:ext cx="366757" cy="138548"/>
          </a:xfrm>
          <a:prstGeom prst="rightArrow">
            <a:avLst>
              <a:gd name="adj1" fmla="val 50000"/>
              <a:gd name="adj2" fmla="val 110606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4291" y="2426389"/>
            <a:ext cx="3320474" cy="4645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831273" y="2096655"/>
            <a:ext cx="322349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971963" y="1921164"/>
            <a:ext cx="794327" cy="378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36617" y="2235200"/>
            <a:ext cx="175491" cy="1754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98435" y="2235200"/>
            <a:ext cx="175491" cy="1754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69125" y="1939775"/>
            <a:ext cx="471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m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4690" y="1401471"/>
                <a:ext cx="729672" cy="27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baseline="-25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690" y="1401471"/>
                <a:ext cx="729672" cy="2727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12471" y="886889"/>
                <a:ext cx="4710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baseline="-25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471" y="886889"/>
                <a:ext cx="4710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>
            <a:stCxn id="8" idx="1"/>
          </p:cNvCxnSpPr>
          <p:nvPr/>
        </p:nvCxnSpPr>
        <p:spPr>
          <a:xfrm flipV="1">
            <a:off x="2369125" y="1062274"/>
            <a:ext cx="471054" cy="10160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313707" y="2041236"/>
            <a:ext cx="110837" cy="11083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80141" y="1006857"/>
            <a:ext cx="110837" cy="11083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1602507" y="1330036"/>
            <a:ext cx="1533236" cy="1533236"/>
          </a:xfrm>
          <a:prstGeom prst="arc">
            <a:avLst>
              <a:gd name="adj1" fmla="val 17620233"/>
              <a:gd name="adj2" fmla="val 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47998" y="1692666"/>
                <a:ext cx="729672" cy="27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baseline="-25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8" y="1692666"/>
                <a:ext cx="729672" cy="272767"/>
              </a:xfrm>
              <a:prstGeom prst="rect">
                <a:avLst/>
              </a:prstGeom>
              <a:blipFill>
                <a:blip r:embed="rId4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1089892" y="2008885"/>
            <a:ext cx="0" cy="175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16200000" flipH="1" flipV="1">
            <a:off x="1620992" y="1161567"/>
            <a:ext cx="217033" cy="1279232"/>
          </a:xfrm>
          <a:prstGeom prst="leftBrace">
            <a:avLst>
              <a:gd name="adj1" fmla="val 4270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844794" y="2163131"/>
            <a:ext cx="563423" cy="175491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214249" y="2069838"/>
                <a:ext cx="729672" cy="27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baseline="-25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249" y="2069838"/>
                <a:ext cx="729672" cy="2727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60959" y="1212343"/>
                <a:ext cx="4710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1200" i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959" y="1212343"/>
                <a:ext cx="4710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50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155</Words>
  <Application>Microsoft Office PowerPoint</Application>
  <PresentationFormat>Widescreen</PresentationFormat>
  <Paragraphs>120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Hauser</dc:creator>
  <cp:lastModifiedBy>Kris Hauser</cp:lastModifiedBy>
  <cp:revision>26</cp:revision>
  <dcterms:created xsi:type="dcterms:W3CDTF">2017-06-16T18:29:54Z</dcterms:created>
  <dcterms:modified xsi:type="dcterms:W3CDTF">2018-08-22T18:57:53Z</dcterms:modified>
</cp:coreProperties>
</file>