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8" r:id="rId6"/>
    <p:sldId id="257" r:id="rId7"/>
    <p:sldId id="262" r:id="rId8"/>
    <p:sldId id="269" r:id="rId9"/>
    <p:sldId id="267" r:id="rId10"/>
    <p:sldId id="264" r:id="rId11"/>
    <p:sldId id="265" r:id="rId12"/>
    <p:sldId id="268" r:id="rId13"/>
    <p:sldId id="263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370" y="-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26D9-C06E-4F95-800F-F8F0B6C4B06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2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26D9-C06E-4F95-800F-F8F0B6C4B06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3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26D9-C06E-4F95-800F-F8F0B6C4B06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6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26D9-C06E-4F95-800F-F8F0B6C4B06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26D9-C06E-4F95-800F-F8F0B6C4B06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6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26D9-C06E-4F95-800F-F8F0B6C4B06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0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26D9-C06E-4F95-800F-F8F0B6C4B06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7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26D9-C06E-4F95-800F-F8F0B6C4B06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26D9-C06E-4F95-800F-F8F0B6C4B06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26D9-C06E-4F95-800F-F8F0B6C4B06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7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26D9-C06E-4F95-800F-F8F0B6C4B06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2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926D9-C06E-4F95-800F-F8F0B6C4B06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9C957-2E8A-41BF-A897-C349559B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2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0363" y="591127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154545" y="960582"/>
            <a:ext cx="738909" cy="1108364"/>
          </a:xfrm>
          <a:custGeom>
            <a:avLst/>
            <a:gdLst>
              <a:gd name="T0" fmla="*/ 0 w 768"/>
              <a:gd name="T1" fmla="*/ 192 h 1152"/>
              <a:gd name="T2" fmla="*/ 384 w 768"/>
              <a:gd name="T3" fmla="*/ 576 h 1152"/>
              <a:gd name="T4" fmla="*/ 192 w 768"/>
              <a:gd name="T5" fmla="*/ 768 h 1152"/>
              <a:gd name="T6" fmla="*/ 192 w 768"/>
              <a:gd name="T7" fmla="*/ 1152 h 1152"/>
              <a:gd name="T8" fmla="*/ 768 w 768"/>
              <a:gd name="T9" fmla="*/ 1152 h 1152"/>
              <a:gd name="T10" fmla="*/ 768 w 768"/>
              <a:gd name="T11" fmla="*/ 192 h 1152"/>
              <a:gd name="T12" fmla="*/ 144 w 768"/>
              <a:gd name="T13" fmla="*/ 0 h 1152"/>
              <a:gd name="T14" fmla="*/ 0 w 768"/>
              <a:gd name="T15" fmla="*/ 192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923636" y="14685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817090" y="1145309"/>
            <a:ext cx="923636" cy="1108364"/>
          </a:xfrm>
          <a:custGeom>
            <a:avLst/>
            <a:gdLst>
              <a:gd name="T0" fmla="*/ 0 w 960"/>
              <a:gd name="T1" fmla="*/ 960 h 1152"/>
              <a:gd name="T2" fmla="*/ 0 w 960"/>
              <a:gd name="T3" fmla="*/ 1152 h 1152"/>
              <a:gd name="T4" fmla="*/ 960 w 960"/>
              <a:gd name="T5" fmla="*/ 1152 h 1152"/>
              <a:gd name="T6" fmla="*/ 960 w 960"/>
              <a:gd name="T7" fmla="*/ 0 h 1152"/>
              <a:gd name="T8" fmla="*/ 768 w 960"/>
              <a:gd name="T9" fmla="*/ 0 h 1152"/>
              <a:gd name="T10" fmla="*/ 768 w 960"/>
              <a:gd name="T11" fmla="*/ 960 h 1152"/>
              <a:gd name="T12" fmla="*/ 0 w 960"/>
              <a:gd name="T13" fmla="*/ 960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063999" y="2022763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/>
          <p:cNvGrpSpPr/>
          <p:nvPr/>
        </p:nvGrpSpPr>
        <p:grpSpPr>
          <a:xfrm>
            <a:off x="3116417" y="1147665"/>
            <a:ext cx="3146756" cy="2565919"/>
            <a:chOff x="3116417" y="508518"/>
            <a:chExt cx="3146756" cy="4879911"/>
          </a:xfrm>
        </p:grpSpPr>
        <p:cxnSp>
          <p:nvCxnSpPr>
            <p:cNvPr id="5" name="Straight Connector 4"/>
            <p:cNvCxnSpPr/>
            <p:nvPr/>
          </p:nvCxnSpPr>
          <p:spPr>
            <a:xfrm rot="16200000">
              <a:off x="676461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203640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>
              <a:off x="1721489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>
              <a:off x="2248668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>
              <a:off x="2768857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>
              <a:off x="3296037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16200000">
              <a:off x="3823217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2831839" y="3475657"/>
            <a:ext cx="37649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31839" y="2948477"/>
            <a:ext cx="37649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31839" y="1366938"/>
            <a:ext cx="37649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31839" y="1894118"/>
            <a:ext cx="37649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31839" y="2421298"/>
            <a:ext cx="376490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99992" y="2855170"/>
            <a:ext cx="177281" cy="28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4599992" y="2761864"/>
            <a:ext cx="177281" cy="9330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3628732" y="1912776"/>
            <a:ext cx="2118925" cy="1380285"/>
            <a:chOff x="3628732" y="1912776"/>
            <a:chExt cx="2118925" cy="1380285"/>
          </a:xfrm>
        </p:grpSpPr>
        <p:cxnSp>
          <p:nvCxnSpPr>
            <p:cNvPr id="44" name="Straight Connector 43"/>
            <p:cNvCxnSpPr>
              <a:stCxn id="42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4691546" y="1912776"/>
              <a:ext cx="1056111" cy="1380285"/>
              <a:chOff x="4691546" y="1912776"/>
              <a:chExt cx="1056111" cy="1380285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c 45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7" name="Arc 46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 flipH="1">
              <a:off x="3628732" y="1912776"/>
              <a:ext cx="1056111" cy="1380285"/>
              <a:chOff x="4691546" y="1912776"/>
              <a:chExt cx="1056111" cy="1380285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rc 85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7" name="Arc 86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774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rot="16200000">
            <a:off x="2540250" y="2656892"/>
            <a:ext cx="42967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397313" y="839758"/>
            <a:ext cx="4656630" cy="3690259"/>
            <a:chOff x="2831839" y="839758"/>
            <a:chExt cx="3764903" cy="369025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31839" y="347565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31839" y="400283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31839" y="453001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31839" y="294847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31839" y="136693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831839" y="189411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31839" y="242129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31839" y="83975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4599992" y="2855170"/>
            <a:ext cx="177281" cy="28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4599992" y="2761864"/>
            <a:ext cx="177281" cy="9330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rot="16200000">
            <a:off x="440863" y="2656892"/>
            <a:ext cx="42967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16200000">
            <a:off x="968043" y="2656892"/>
            <a:ext cx="42967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>
            <a:off x="1495222" y="2656892"/>
            <a:ext cx="42967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>
            <a:off x="2013071" y="2656892"/>
            <a:ext cx="42967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6200000">
            <a:off x="3060439" y="2656892"/>
            <a:ext cx="42967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>
            <a:off x="3587619" y="2656892"/>
            <a:ext cx="42967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>
            <a:off x="4114799" y="2656892"/>
            <a:ext cx="42967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>
            <a:off x="4641978" y="2656892"/>
            <a:ext cx="429674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4144247" y="852395"/>
            <a:ext cx="2118925" cy="1380285"/>
            <a:chOff x="3628732" y="1912776"/>
            <a:chExt cx="2118925" cy="1380285"/>
          </a:xfrm>
        </p:grpSpPr>
        <p:cxnSp>
          <p:nvCxnSpPr>
            <p:cNvPr id="153" name="Straight Connector 152"/>
            <p:cNvCxnSpPr>
              <a:stCxn id="162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4691546" y="1912776"/>
              <a:ext cx="1056111" cy="1380285"/>
              <a:chOff x="4691546" y="1912776"/>
              <a:chExt cx="1056111" cy="1380285"/>
            </a:xfrm>
          </p:grpSpPr>
          <p:sp>
            <p:nvSpPr>
              <p:cNvPr id="161" name="Freeform 160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Arc 162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64" name="Arc 163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 flipH="1">
              <a:off x="3628732" y="1912776"/>
              <a:ext cx="1056111" cy="1380285"/>
              <a:chOff x="4691546" y="1912776"/>
              <a:chExt cx="1056111" cy="1380285"/>
            </a:xfrm>
          </p:grpSpPr>
          <p:sp>
            <p:nvSpPr>
              <p:cNvPr id="156" name="Freeform 155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 156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c 157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9" name="Arc 158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60" name="Freeform 159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6" name="Group 165"/>
          <p:cNvGrpSpPr/>
          <p:nvPr/>
        </p:nvGrpSpPr>
        <p:grpSpPr>
          <a:xfrm>
            <a:off x="3101115" y="852395"/>
            <a:ext cx="2118925" cy="1380285"/>
            <a:chOff x="3628732" y="1912776"/>
            <a:chExt cx="2118925" cy="1380285"/>
          </a:xfrm>
        </p:grpSpPr>
        <p:cxnSp>
          <p:nvCxnSpPr>
            <p:cNvPr id="167" name="Straight Connector 166"/>
            <p:cNvCxnSpPr>
              <a:stCxn id="176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4691546" y="1912776"/>
              <a:ext cx="1056111" cy="1380285"/>
              <a:chOff x="4691546" y="1912776"/>
              <a:chExt cx="1056111" cy="1380285"/>
            </a:xfrm>
          </p:grpSpPr>
          <p:sp>
            <p:nvSpPr>
              <p:cNvPr id="175" name="Freeform 174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 175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Arc 176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78" name="Arc 177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 flipH="1">
              <a:off x="3628732" y="1912776"/>
              <a:ext cx="1056111" cy="1380285"/>
              <a:chOff x="4691546" y="1912776"/>
              <a:chExt cx="1056111" cy="1380285"/>
            </a:xfrm>
          </p:grpSpPr>
          <p:sp>
            <p:nvSpPr>
              <p:cNvPr id="170" name="Freeform 169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170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Arc 171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73" name="Arc 172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2579487" y="1380345"/>
            <a:ext cx="2118925" cy="1380285"/>
            <a:chOff x="3628732" y="1912776"/>
            <a:chExt cx="2118925" cy="1380285"/>
          </a:xfrm>
        </p:grpSpPr>
        <p:cxnSp>
          <p:nvCxnSpPr>
            <p:cNvPr id="209" name="Straight Connector 208"/>
            <p:cNvCxnSpPr>
              <a:stCxn id="218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209"/>
            <p:cNvGrpSpPr/>
            <p:nvPr/>
          </p:nvGrpSpPr>
          <p:grpSpPr>
            <a:xfrm>
              <a:off x="4691546" y="2099979"/>
              <a:ext cx="1056111" cy="1193082"/>
              <a:chOff x="4691546" y="2099979"/>
              <a:chExt cx="1056111" cy="1193082"/>
            </a:xfrm>
          </p:grpSpPr>
          <p:sp>
            <p:nvSpPr>
              <p:cNvPr id="218" name="Freeform 217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Arc 218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0" name="Arc 219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 flipH="1">
              <a:off x="3628732" y="1912776"/>
              <a:ext cx="1056111" cy="1380285"/>
              <a:chOff x="4691546" y="1912776"/>
              <a:chExt cx="1056111" cy="1380285"/>
            </a:xfrm>
          </p:grpSpPr>
          <p:sp>
            <p:nvSpPr>
              <p:cNvPr id="212" name="Freeform 211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 212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Arc 213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15" name="Arc 214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16" name="Freeform 215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 flipH="1">
            <a:off x="4678442" y="1380345"/>
            <a:ext cx="2118925" cy="1380285"/>
            <a:chOff x="3628732" y="1912776"/>
            <a:chExt cx="2118925" cy="1380285"/>
          </a:xfrm>
        </p:grpSpPr>
        <p:cxnSp>
          <p:nvCxnSpPr>
            <p:cNvPr id="223" name="Straight Connector 222"/>
            <p:cNvCxnSpPr>
              <a:stCxn id="231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oup 223"/>
            <p:cNvGrpSpPr/>
            <p:nvPr/>
          </p:nvGrpSpPr>
          <p:grpSpPr>
            <a:xfrm>
              <a:off x="4691546" y="2099979"/>
              <a:ext cx="1056111" cy="1193082"/>
              <a:chOff x="4691546" y="2099979"/>
              <a:chExt cx="1056111" cy="1193082"/>
            </a:xfrm>
          </p:grpSpPr>
          <p:sp>
            <p:nvSpPr>
              <p:cNvPr id="231" name="Freeform 230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Arc 231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33" name="Arc 232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34" name="Freeform 233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 flipH="1">
              <a:off x="3628732" y="1912776"/>
              <a:ext cx="1056111" cy="1380285"/>
              <a:chOff x="4691546" y="1912776"/>
              <a:chExt cx="1056111" cy="1380285"/>
            </a:xfrm>
          </p:grpSpPr>
          <p:sp>
            <p:nvSpPr>
              <p:cNvPr id="226" name="Freeform 225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Freeform 226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Arc 227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9" name="Arc 228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5" name="Group 234"/>
          <p:cNvGrpSpPr/>
          <p:nvPr/>
        </p:nvGrpSpPr>
        <p:grpSpPr>
          <a:xfrm rot="16200000">
            <a:off x="2214402" y="2261221"/>
            <a:ext cx="2118925" cy="1380285"/>
            <a:chOff x="3628732" y="1912776"/>
            <a:chExt cx="2118925" cy="1380285"/>
          </a:xfrm>
        </p:grpSpPr>
        <p:cxnSp>
          <p:nvCxnSpPr>
            <p:cNvPr id="236" name="Straight Connector 235"/>
            <p:cNvCxnSpPr>
              <a:stCxn id="245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oup 236"/>
            <p:cNvGrpSpPr/>
            <p:nvPr/>
          </p:nvGrpSpPr>
          <p:grpSpPr>
            <a:xfrm>
              <a:off x="4691546" y="1912776"/>
              <a:ext cx="1056111" cy="1380285"/>
              <a:chOff x="4691546" y="1912776"/>
              <a:chExt cx="1056111" cy="1380285"/>
            </a:xfrm>
          </p:grpSpPr>
          <p:sp>
            <p:nvSpPr>
              <p:cNvPr id="244" name="Freeform 243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Freeform 244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Arc 245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47" name="Arc 246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48" name="Freeform 247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 flipH="1">
              <a:off x="3628732" y="1912776"/>
              <a:ext cx="1056111" cy="1380285"/>
              <a:chOff x="4691546" y="1912776"/>
              <a:chExt cx="1056111" cy="1380285"/>
            </a:xfrm>
          </p:grpSpPr>
          <p:sp>
            <p:nvSpPr>
              <p:cNvPr id="239" name="Freeform 238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Freeform 239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Arc 240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42" name="Arc 241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43" name="Freeform 242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 rot="5400000" flipH="1">
            <a:off x="5028749" y="2251890"/>
            <a:ext cx="2118925" cy="1380285"/>
            <a:chOff x="3628732" y="1912776"/>
            <a:chExt cx="2118925" cy="1380285"/>
          </a:xfrm>
        </p:grpSpPr>
        <p:cxnSp>
          <p:nvCxnSpPr>
            <p:cNvPr id="250" name="Straight Connector 249"/>
            <p:cNvCxnSpPr>
              <a:stCxn id="259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1" name="Group 250"/>
            <p:cNvGrpSpPr/>
            <p:nvPr/>
          </p:nvGrpSpPr>
          <p:grpSpPr>
            <a:xfrm>
              <a:off x="4691546" y="1912776"/>
              <a:ext cx="1056111" cy="1380285"/>
              <a:chOff x="4691546" y="1912776"/>
              <a:chExt cx="1056111" cy="1380285"/>
            </a:xfrm>
          </p:grpSpPr>
          <p:sp>
            <p:nvSpPr>
              <p:cNvPr id="258" name="Freeform 257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Freeform 258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Arc 259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61" name="Arc 260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62" name="Freeform 261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 flipH="1">
              <a:off x="3628732" y="1912776"/>
              <a:ext cx="1056111" cy="1380285"/>
              <a:chOff x="4691546" y="1912776"/>
              <a:chExt cx="1056111" cy="1380285"/>
            </a:xfrm>
          </p:grpSpPr>
          <p:sp>
            <p:nvSpPr>
              <p:cNvPr id="253" name="Freeform 252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Freeform 253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c 254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56" name="Arc 255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57" name="Freeform 256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3628732" y="1376921"/>
            <a:ext cx="2118925" cy="1380285"/>
            <a:chOff x="3628732" y="1912776"/>
            <a:chExt cx="2118925" cy="1380285"/>
          </a:xfrm>
        </p:grpSpPr>
        <p:cxnSp>
          <p:nvCxnSpPr>
            <p:cNvPr id="139" name="Straight Connector 138"/>
            <p:cNvCxnSpPr>
              <a:stCxn id="148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/>
            <p:cNvGrpSpPr/>
            <p:nvPr/>
          </p:nvGrpSpPr>
          <p:grpSpPr>
            <a:xfrm>
              <a:off x="4691546" y="1912776"/>
              <a:ext cx="1056111" cy="1380285"/>
              <a:chOff x="4691546" y="1912776"/>
              <a:chExt cx="1056111" cy="1380285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 147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Arc 148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0" name="Arc 149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 flipH="1">
              <a:off x="3628732" y="1912776"/>
              <a:ext cx="1056111" cy="1380285"/>
              <a:chOff x="4691546" y="1912776"/>
              <a:chExt cx="1056111" cy="1380285"/>
            </a:xfrm>
          </p:grpSpPr>
          <p:sp>
            <p:nvSpPr>
              <p:cNvPr id="142" name="Freeform 141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Arc 143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5" name="Arc 144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6" name="Freeform 145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0" name="Group 179"/>
          <p:cNvGrpSpPr/>
          <p:nvPr/>
        </p:nvGrpSpPr>
        <p:grpSpPr>
          <a:xfrm rot="16200000">
            <a:off x="2751974" y="1738449"/>
            <a:ext cx="2118925" cy="1380285"/>
            <a:chOff x="3628732" y="1912776"/>
            <a:chExt cx="2118925" cy="1380285"/>
          </a:xfrm>
        </p:grpSpPr>
        <p:cxnSp>
          <p:nvCxnSpPr>
            <p:cNvPr id="181" name="Straight Connector 180"/>
            <p:cNvCxnSpPr>
              <a:stCxn id="190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/>
            <p:cNvGrpSpPr/>
            <p:nvPr/>
          </p:nvGrpSpPr>
          <p:grpSpPr>
            <a:xfrm>
              <a:off x="4691546" y="1912776"/>
              <a:ext cx="1056111" cy="1380285"/>
              <a:chOff x="4691546" y="1912776"/>
              <a:chExt cx="1056111" cy="1380285"/>
            </a:xfrm>
          </p:grpSpPr>
          <p:sp>
            <p:nvSpPr>
              <p:cNvPr id="189" name="Freeform 188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 189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Arc 190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92" name="Arc 191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93" name="Freeform 192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 flipH="1">
              <a:off x="3628732" y="1912776"/>
              <a:ext cx="1056111" cy="1380285"/>
              <a:chOff x="4691546" y="1912776"/>
              <a:chExt cx="1056111" cy="138028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 184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Arc 185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87" name="Arc 186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 rot="5400000" flipH="1">
            <a:off x="4494581" y="1729118"/>
            <a:ext cx="2118925" cy="1380285"/>
            <a:chOff x="3628732" y="1912776"/>
            <a:chExt cx="2118925" cy="1380285"/>
          </a:xfrm>
        </p:grpSpPr>
        <p:cxnSp>
          <p:nvCxnSpPr>
            <p:cNvPr id="195" name="Straight Connector 194"/>
            <p:cNvCxnSpPr>
              <a:stCxn id="204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Group 195"/>
            <p:cNvGrpSpPr/>
            <p:nvPr/>
          </p:nvGrpSpPr>
          <p:grpSpPr>
            <a:xfrm>
              <a:off x="4691546" y="1912776"/>
              <a:ext cx="1056111" cy="1380285"/>
              <a:chOff x="4691546" y="1912776"/>
              <a:chExt cx="1056111" cy="1380285"/>
            </a:xfrm>
          </p:grpSpPr>
          <p:sp>
            <p:nvSpPr>
              <p:cNvPr id="203" name="Freeform 202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 203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Arc 204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6" name="Arc 205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7" name="Freeform 206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 flipH="1">
              <a:off x="3628732" y="1912776"/>
              <a:ext cx="1056111" cy="1380285"/>
              <a:chOff x="4691546" y="1912776"/>
              <a:chExt cx="1056111" cy="1380285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 198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Arc 199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1" name="Arc 200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2" name="Freeform 201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7" name="Group 136"/>
          <p:cNvGrpSpPr/>
          <p:nvPr/>
        </p:nvGrpSpPr>
        <p:grpSpPr>
          <a:xfrm>
            <a:off x="3628732" y="1912776"/>
            <a:ext cx="2118925" cy="1380285"/>
            <a:chOff x="3628732" y="1912776"/>
            <a:chExt cx="2118925" cy="1380285"/>
          </a:xfrm>
        </p:grpSpPr>
        <p:cxnSp>
          <p:nvCxnSpPr>
            <p:cNvPr id="44" name="Straight Connector 43"/>
            <p:cNvCxnSpPr>
              <a:stCxn id="42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4691546" y="1912776"/>
              <a:ext cx="1056111" cy="1380285"/>
              <a:chOff x="4691546" y="1912776"/>
              <a:chExt cx="1056111" cy="1380285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c 45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7" name="Arc 46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 flipH="1">
              <a:off x="3628732" y="1912776"/>
              <a:ext cx="1056111" cy="1380285"/>
              <a:chOff x="4691546" y="1912776"/>
              <a:chExt cx="1056111" cy="1380285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4693297" y="1912776"/>
                <a:ext cx="522514" cy="104502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rc 85"/>
              <p:cNvSpPr/>
              <p:nvPr/>
            </p:nvSpPr>
            <p:spPr>
              <a:xfrm rot="16200000">
                <a:off x="4682997" y="2627282"/>
                <a:ext cx="674328" cy="657229"/>
              </a:xfrm>
              <a:prstGeom prst="arc">
                <a:avLst>
                  <a:gd name="adj1" fmla="val 16200000"/>
                  <a:gd name="adj2" fmla="val 2223389"/>
                </a:avLst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7" name="Arc 86"/>
              <p:cNvSpPr/>
              <p:nvPr/>
            </p:nvSpPr>
            <p:spPr>
              <a:xfrm flipV="1">
                <a:off x="5085762" y="2099979"/>
                <a:ext cx="657227" cy="657227"/>
              </a:xfrm>
              <a:prstGeom prst="arc">
                <a:avLst>
                  <a:gd name="adj1" fmla="val 13992326"/>
                  <a:gd name="adj2" fmla="val 0"/>
                </a:avLst>
              </a:pr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5150498" y="2649894"/>
                <a:ext cx="597159" cy="292139"/>
              </a:xfrm>
              <a:custGeom>
                <a:avLst/>
                <a:gdLst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89249"/>
                  <a:gd name="connsiteX1" fmla="*/ 0 w 597159"/>
                  <a:gd name="connsiteY1" fmla="*/ 0 h 289249"/>
                  <a:gd name="connsiteX0" fmla="*/ 597159 w 597159"/>
                  <a:gd name="connsiteY0" fmla="*/ 289249 h 292139"/>
                  <a:gd name="connsiteX1" fmla="*/ 0 w 597159"/>
                  <a:gd name="connsiteY1" fmla="*/ 0 h 29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7159" h="292139">
                    <a:moveTo>
                      <a:pt x="597159" y="289249"/>
                    </a:moveTo>
                    <a:cubicBezTo>
                      <a:pt x="351453" y="304800"/>
                      <a:pt x="273698" y="264367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215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967839" y="1894118"/>
            <a:ext cx="2767016" cy="1581539"/>
            <a:chOff x="2831839" y="1894118"/>
            <a:chExt cx="3764903" cy="158153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31839" y="347565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831839" y="294847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831839" y="189411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31839" y="242129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271996" y="1621453"/>
            <a:ext cx="2092397" cy="2090391"/>
            <a:chOff x="2271996" y="508518"/>
            <a:chExt cx="2092397" cy="4296747"/>
          </a:xfrm>
        </p:grpSpPr>
        <p:cxnSp>
          <p:nvCxnSpPr>
            <p:cNvPr id="31" name="Straight Connector 30"/>
            <p:cNvCxnSpPr/>
            <p:nvPr/>
          </p:nvCxnSpPr>
          <p:spPr>
            <a:xfrm rot="16200000">
              <a:off x="1168650" y="2656892"/>
              <a:ext cx="4296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23622" y="2656892"/>
              <a:ext cx="4296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>
              <a:off x="641471" y="2656892"/>
              <a:ext cx="4296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>
              <a:off x="1688839" y="2656892"/>
              <a:ext cx="4296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>
              <a:off x="2216019" y="2656892"/>
              <a:ext cx="4296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 rot="18900000">
            <a:off x="5493758" y="1937040"/>
            <a:ext cx="2246535" cy="1581539"/>
            <a:chOff x="2831839" y="1894118"/>
            <a:chExt cx="3764903" cy="1581539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2831839" y="347565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2831839" y="294847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2831839" y="189411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2831839" y="242129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 rot="18900000">
            <a:off x="5847623" y="1563031"/>
            <a:ext cx="1565217" cy="2307894"/>
            <a:chOff x="7357179" y="508518"/>
            <a:chExt cx="1565217" cy="4296747"/>
          </a:xfrm>
        </p:grpSpPr>
        <p:cxnSp>
          <p:nvCxnSpPr>
            <p:cNvPr id="217" name="Straight Connector 216"/>
            <p:cNvCxnSpPr/>
            <p:nvPr/>
          </p:nvCxnSpPr>
          <p:spPr>
            <a:xfrm rot="16200000">
              <a:off x="6253833" y="2656892"/>
              <a:ext cx="4296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16200000">
              <a:off x="5208805" y="2656892"/>
              <a:ext cx="4296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rot="16200000">
              <a:off x="5726654" y="2656892"/>
              <a:ext cx="4296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16200000">
              <a:off x="6774022" y="2656892"/>
              <a:ext cx="42967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13"/>
          <p:cNvSpPr/>
          <p:nvPr/>
        </p:nvSpPr>
        <p:spPr>
          <a:xfrm>
            <a:off x="3310341" y="2418482"/>
            <a:ext cx="517859" cy="520661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503853">
                <a:moveTo>
                  <a:pt x="0" y="503853"/>
                </a:moveTo>
                <a:cubicBezTo>
                  <a:pt x="6221" y="195943"/>
                  <a:pt x="245707" y="9332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1"/>
          <p:cNvSpPr/>
          <p:nvPr/>
        </p:nvSpPr>
        <p:spPr>
          <a:xfrm>
            <a:off x="3314356" y="1891302"/>
            <a:ext cx="522524" cy="1047842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32 w 522547"/>
              <a:gd name="connsiteY0" fmla="*/ 503853 h 503853"/>
              <a:gd name="connsiteX1" fmla="*/ 522547 w 522547"/>
              <a:gd name="connsiteY1" fmla="*/ 0 h 503853"/>
              <a:gd name="connsiteX0" fmla="*/ 33 w 522548"/>
              <a:gd name="connsiteY0" fmla="*/ 503853 h 503853"/>
              <a:gd name="connsiteX1" fmla="*/ 522548 w 522548"/>
              <a:gd name="connsiteY1" fmla="*/ 0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48" h="503853">
                <a:moveTo>
                  <a:pt x="33" y="503853"/>
                </a:moveTo>
                <a:cubicBezTo>
                  <a:pt x="-3319" y="201240"/>
                  <a:pt x="245739" y="118274"/>
                  <a:pt x="522548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2"/>
          <p:cNvSpPr/>
          <p:nvPr/>
        </p:nvSpPr>
        <p:spPr>
          <a:xfrm>
            <a:off x="3319759" y="1894123"/>
            <a:ext cx="518608" cy="1045020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32 w 522547"/>
              <a:gd name="connsiteY0" fmla="*/ 503853 h 503853"/>
              <a:gd name="connsiteX1" fmla="*/ 522547 w 522547"/>
              <a:gd name="connsiteY1" fmla="*/ 0 h 503853"/>
              <a:gd name="connsiteX0" fmla="*/ 33 w 522548"/>
              <a:gd name="connsiteY0" fmla="*/ 503853 h 503853"/>
              <a:gd name="connsiteX1" fmla="*/ 522548 w 522548"/>
              <a:gd name="connsiteY1" fmla="*/ 0 h 503853"/>
              <a:gd name="connsiteX0" fmla="*/ 12 w 943758"/>
              <a:gd name="connsiteY0" fmla="*/ 503853 h 503853"/>
              <a:gd name="connsiteX1" fmla="*/ 943758 w 943758"/>
              <a:gd name="connsiteY1" fmla="*/ 0 h 503853"/>
              <a:gd name="connsiteX0" fmla="*/ 9 w 943755"/>
              <a:gd name="connsiteY0" fmla="*/ 503853 h 503853"/>
              <a:gd name="connsiteX1" fmla="*/ 943755 w 943755"/>
              <a:gd name="connsiteY1" fmla="*/ 0 h 503853"/>
              <a:gd name="connsiteX0" fmla="*/ 15 w 532105"/>
              <a:gd name="connsiteY0" fmla="*/ 508392 h 508392"/>
              <a:gd name="connsiteX1" fmla="*/ 532104 w 532105"/>
              <a:gd name="connsiteY1" fmla="*/ 0 h 508392"/>
              <a:gd name="connsiteX0" fmla="*/ 15 w 532104"/>
              <a:gd name="connsiteY0" fmla="*/ 508392 h 508392"/>
              <a:gd name="connsiteX1" fmla="*/ 532104 w 532104"/>
              <a:gd name="connsiteY1" fmla="*/ 0 h 50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104" h="508392">
                <a:moveTo>
                  <a:pt x="15" y="508392"/>
                </a:moveTo>
                <a:cubicBezTo>
                  <a:pt x="-3337" y="205779"/>
                  <a:pt x="523352" y="263530"/>
                  <a:pt x="532104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reeform 284"/>
          <p:cNvSpPr/>
          <p:nvPr/>
        </p:nvSpPr>
        <p:spPr>
          <a:xfrm>
            <a:off x="3314355" y="1891302"/>
            <a:ext cx="1053799" cy="1047842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32 w 522547"/>
              <a:gd name="connsiteY0" fmla="*/ 503853 h 503853"/>
              <a:gd name="connsiteX1" fmla="*/ 522547 w 522547"/>
              <a:gd name="connsiteY1" fmla="*/ 0 h 503853"/>
              <a:gd name="connsiteX0" fmla="*/ 33 w 522548"/>
              <a:gd name="connsiteY0" fmla="*/ 503853 h 503853"/>
              <a:gd name="connsiteX1" fmla="*/ 522548 w 522548"/>
              <a:gd name="connsiteY1" fmla="*/ 0 h 503853"/>
              <a:gd name="connsiteX0" fmla="*/ 28 w 522543"/>
              <a:gd name="connsiteY0" fmla="*/ 503853 h 503853"/>
              <a:gd name="connsiteX1" fmla="*/ 522543 w 522543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9765 h 509765"/>
              <a:gd name="connsiteX1" fmla="*/ 522515 w 522515"/>
              <a:gd name="connsiteY1" fmla="*/ 0 h 50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509765">
                <a:moveTo>
                  <a:pt x="0" y="509765"/>
                </a:moveTo>
                <a:cubicBezTo>
                  <a:pt x="5867" y="220770"/>
                  <a:pt x="287189" y="218138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310340" y="1903445"/>
            <a:ext cx="193428" cy="1035698"/>
          </a:xfrm>
          <a:custGeom>
            <a:avLst/>
            <a:gdLst>
              <a:gd name="connsiteX0" fmla="*/ 0 w 18661"/>
              <a:gd name="connsiteY0" fmla="*/ 1035698 h 1035698"/>
              <a:gd name="connsiteX1" fmla="*/ 18661 w 18661"/>
              <a:gd name="connsiteY1" fmla="*/ 0 h 1035698"/>
              <a:gd name="connsiteX0" fmla="*/ 0 w 207412"/>
              <a:gd name="connsiteY0" fmla="*/ 1035698 h 1035698"/>
              <a:gd name="connsiteX1" fmla="*/ 18661 w 207412"/>
              <a:gd name="connsiteY1" fmla="*/ 0 h 1035698"/>
              <a:gd name="connsiteX0" fmla="*/ 0 w 207412"/>
              <a:gd name="connsiteY0" fmla="*/ 1035698 h 1035698"/>
              <a:gd name="connsiteX1" fmla="*/ 18661 w 207412"/>
              <a:gd name="connsiteY1" fmla="*/ 0 h 1035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7412" h="1035698">
                <a:moveTo>
                  <a:pt x="0" y="1035698"/>
                </a:moveTo>
                <a:cubicBezTo>
                  <a:pt x="6220" y="513184"/>
                  <a:pt x="450979" y="438539"/>
                  <a:pt x="18661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2"/>
          <p:cNvSpPr/>
          <p:nvPr/>
        </p:nvSpPr>
        <p:spPr>
          <a:xfrm flipH="1">
            <a:off x="2789512" y="2418482"/>
            <a:ext cx="528604" cy="520661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503853">
                <a:moveTo>
                  <a:pt x="0" y="503853"/>
                </a:moveTo>
                <a:cubicBezTo>
                  <a:pt x="6221" y="195943"/>
                  <a:pt x="245707" y="9332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3"/>
          <p:cNvSpPr/>
          <p:nvPr/>
        </p:nvSpPr>
        <p:spPr>
          <a:xfrm flipH="1">
            <a:off x="2791577" y="1891302"/>
            <a:ext cx="522524" cy="1047842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32 w 522547"/>
              <a:gd name="connsiteY0" fmla="*/ 503853 h 503853"/>
              <a:gd name="connsiteX1" fmla="*/ 522547 w 522547"/>
              <a:gd name="connsiteY1" fmla="*/ 0 h 503853"/>
              <a:gd name="connsiteX0" fmla="*/ 33 w 522548"/>
              <a:gd name="connsiteY0" fmla="*/ 503853 h 503853"/>
              <a:gd name="connsiteX1" fmla="*/ 522548 w 522548"/>
              <a:gd name="connsiteY1" fmla="*/ 0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48" h="503853">
                <a:moveTo>
                  <a:pt x="33" y="503853"/>
                </a:moveTo>
                <a:cubicBezTo>
                  <a:pt x="-3319" y="201240"/>
                  <a:pt x="245739" y="118274"/>
                  <a:pt x="522548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4"/>
          <p:cNvSpPr/>
          <p:nvPr/>
        </p:nvSpPr>
        <p:spPr>
          <a:xfrm flipH="1">
            <a:off x="2790090" y="1894123"/>
            <a:ext cx="518608" cy="1045020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32 w 522547"/>
              <a:gd name="connsiteY0" fmla="*/ 503853 h 503853"/>
              <a:gd name="connsiteX1" fmla="*/ 522547 w 522547"/>
              <a:gd name="connsiteY1" fmla="*/ 0 h 503853"/>
              <a:gd name="connsiteX0" fmla="*/ 33 w 522548"/>
              <a:gd name="connsiteY0" fmla="*/ 503853 h 503853"/>
              <a:gd name="connsiteX1" fmla="*/ 522548 w 522548"/>
              <a:gd name="connsiteY1" fmla="*/ 0 h 503853"/>
              <a:gd name="connsiteX0" fmla="*/ 12 w 943758"/>
              <a:gd name="connsiteY0" fmla="*/ 503853 h 503853"/>
              <a:gd name="connsiteX1" fmla="*/ 943758 w 943758"/>
              <a:gd name="connsiteY1" fmla="*/ 0 h 503853"/>
              <a:gd name="connsiteX0" fmla="*/ 9 w 943755"/>
              <a:gd name="connsiteY0" fmla="*/ 503853 h 503853"/>
              <a:gd name="connsiteX1" fmla="*/ 943755 w 943755"/>
              <a:gd name="connsiteY1" fmla="*/ 0 h 503853"/>
              <a:gd name="connsiteX0" fmla="*/ 15 w 532105"/>
              <a:gd name="connsiteY0" fmla="*/ 508392 h 508392"/>
              <a:gd name="connsiteX1" fmla="*/ 532104 w 532105"/>
              <a:gd name="connsiteY1" fmla="*/ 0 h 508392"/>
              <a:gd name="connsiteX0" fmla="*/ 15 w 532104"/>
              <a:gd name="connsiteY0" fmla="*/ 508392 h 508392"/>
              <a:gd name="connsiteX1" fmla="*/ 532104 w 532104"/>
              <a:gd name="connsiteY1" fmla="*/ 0 h 50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104" h="508392">
                <a:moveTo>
                  <a:pt x="15" y="508392"/>
                </a:moveTo>
                <a:cubicBezTo>
                  <a:pt x="-3337" y="205779"/>
                  <a:pt x="523352" y="263530"/>
                  <a:pt x="532104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5"/>
          <p:cNvSpPr/>
          <p:nvPr/>
        </p:nvSpPr>
        <p:spPr>
          <a:xfrm flipH="1">
            <a:off x="2270841" y="1891302"/>
            <a:ext cx="1043260" cy="1047842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32 w 522547"/>
              <a:gd name="connsiteY0" fmla="*/ 503853 h 503853"/>
              <a:gd name="connsiteX1" fmla="*/ 522547 w 522547"/>
              <a:gd name="connsiteY1" fmla="*/ 0 h 503853"/>
              <a:gd name="connsiteX0" fmla="*/ 33 w 522548"/>
              <a:gd name="connsiteY0" fmla="*/ 503853 h 503853"/>
              <a:gd name="connsiteX1" fmla="*/ 522548 w 522548"/>
              <a:gd name="connsiteY1" fmla="*/ 0 h 503853"/>
              <a:gd name="connsiteX0" fmla="*/ 28 w 522543"/>
              <a:gd name="connsiteY0" fmla="*/ 503853 h 503853"/>
              <a:gd name="connsiteX1" fmla="*/ 522543 w 522543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503853">
                <a:moveTo>
                  <a:pt x="0" y="503853"/>
                </a:moveTo>
                <a:cubicBezTo>
                  <a:pt x="5867" y="214858"/>
                  <a:pt x="287189" y="218138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Connector 296"/>
          <p:cNvCxnSpPr>
            <a:stCxn id="293" idx="0"/>
          </p:cNvCxnSpPr>
          <p:nvPr/>
        </p:nvCxnSpPr>
        <p:spPr>
          <a:xfrm flipV="1">
            <a:off x="3318116" y="2421297"/>
            <a:ext cx="478" cy="51784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Freeform 297"/>
          <p:cNvSpPr/>
          <p:nvPr/>
        </p:nvSpPr>
        <p:spPr>
          <a:xfrm flipH="1">
            <a:off x="3124689" y="1903445"/>
            <a:ext cx="193428" cy="1035698"/>
          </a:xfrm>
          <a:custGeom>
            <a:avLst/>
            <a:gdLst>
              <a:gd name="connsiteX0" fmla="*/ 0 w 18661"/>
              <a:gd name="connsiteY0" fmla="*/ 1035698 h 1035698"/>
              <a:gd name="connsiteX1" fmla="*/ 18661 w 18661"/>
              <a:gd name="connsiteY1" fmla="*/ 0 h 1035698"/>
              <a:gd name="connsiteX0" fmla="*/ 0 w 207412"/>
              <a:gd name="connsiteY0" fmla="*/ 1035698 h 1035698"/>
              <a:gd name="connsiteX1" fmla="*/ 18661 w 207412"/>
              <a:gd name="connsiteY1" fmla="*/ 0 h 1035698"/>
              <a:gd name="connsiteX0" fmla="*/ 0 w 207412"/>
              <a:gd name="connsiteY0" fmla="*/ 1035698 h 1035698"/>
              <a:gd name="connsiteX1" fmla="*/ 18661 w 207412"/>
              <a:gd name="connsiteY1" fmla="*/ 0 h 1035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7412" h="1035698">
                <a:moveTo>
                  <a:pt x="0" y="1035698"/>
                </a:moveTo>
                <a:cubicBezTo>
                  <a:pt x="6220" y="513184"/>
                  <a:pt x="450979" y="438539"/>
                  <a:pt x="18661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 299"/>
          <p:cNvSpPr/>
          <p:nvPr/>
        </p:nvSpPr>
        <p:spPr>
          <a:xfrm>
            <a:off x="6628242" y="2707258"/>
            <a:ext cx="396708" cy="374174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503853">
                <a:moveTo>
                  <a:pt x="0" y="503853"/>
                </a:moveTo>
                <a:cubicBezTo>
                  <a:pt x="6221" y="195943"/>
                  <a:pt x="245707" y="9332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 300"/>
          <p:cNvSpPr/>
          <p:nvPr/>
        </p:nvSpPr>
        <p:spPr>
          <a:xfrm>
            <a:off x="6638762" y="1972906"/>
            <a:ext cx="347402" cy="1108525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32 w 522547"/>
              <a:gd name="connsiteY0" fmla="*/ 503853 h 503853"/>
              <a:gd name="connsiteX1" fmla="*/ 522547 w 522547"/>
              <a:gd name="connsiteY1" fmla="*/ 0 h 503853"/>
              <a:gd name="connsiteX0" fmla="*/ 33 w 522548"/>
              <a:gd name="connsiteY0" fmla="*/ 503853 h 503853"/>
              <a:gd name="connsiteX1" fmla="*/ 522548 w 522548"/>
              <a:gd name="connsiteY1" fmla="*/ 0 h 503853"/>
              <a:gd name="connsiteX0" fmla="*/ 50 w 522565"/>
              <a:gd name="connsiteY0" fmla="*/ 503853 h 503853"/>
              <a:gd name="connsiteX1" fmla="*/ 522565 w 522565"/>
              <a:gd name="connsiteY1" fmla="*/ 0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65" h="503853">
                <a:moveTo>
                  <a:pt x="50" y="503853"/>
                </a:moveTo>
                <a:cubicBezTo>
                  <a:pt x="-3302" y="201240"/>
                  <a:pt x="164162" y="114752"/>
                  <a:pt x="522565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2" name="Freeform 301"/>
          <p:cNvSpPr/>
          <p:nvPr/>
        </p:nvSpPr>
        <p:spPr>
          <a:xfrm>
            <a:off x="6638774" y="1966402"/>
            <a:ext cx="360922" cy="1115030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32 w 522547"/>
              <a:gd name="connsiteY0" fmla="*/ 503853 h 503853"/>
              <a:gd name="connsiteX1" fmla="*/ 522547 w 522547"/>
              <a:gd name="connsiteY1" fmla="*/ 0 h 503853"/>
              <a:gd name="connsiteX0" fmla="*/ 33 w 522548"/>
              <a:gd name="connsiteY0" fmla="*/ 503853 h 503853"/>
              <a:gd name="connsiteX1" fmla="*/ 522548 w 522548"/>
              <a:gd name="connsiteY1" fmla="*/ 0 h 503853"/>
              <a:gd name="connsiteX0" fmla="*/ 12 w 943758"/>
              <a:gd name="connsiteY0" fmla="*/ 503853 h 503853"/>
              <a:gd name="connsiteX1" fmla="*/ 943758 w 943758"/>
              <a:gd name="connsiteY1" fmla="*/ 0 h 503853"/>
              <a:gd name="connsiteX0" fmla="*/ 9 w 943755"/>
              <a:gd name="connsiteY0" fmla="*/ 503853 h 503853"/>
              <a:gd name="connsiteX1" fmla="*/ 943755 w 943755"/>
              <a:gd name="connsiteY1" fmla="*/ 0 h 503853"/>
              <a:gd name="connsiteX0" fmla="*/ 15 w 532105"/>
              <a:gd name="connsiteY0" fmla="*/ 508392 h 508392"/>
              <a:gd name="connsiteX1" fmla="*/ 532104 w 532105"/>
              <a:gd name="connsiteY1" fmla="*/ 0 h 508392"/>
              <a:gd name="connsiteX0" fmla="*/ 15 w 532104"/>
              <a:gd name="connsiteY0" fmla="*/ 508392 h 508392"/>
              <a:gd name="connsiteX1" fmla="*/ 532104 w 532104"/>
              <a:gd name="connsiteY1" fmla="*/ 0 h 50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104" h="508392">
                <a:moveTo>
                  <a:pt x="15" y="508392"/>
                </a:moveTo>
                <a:cubicBezTo>
                  <a:pt x="-3337" y="205779"/>
                  <a:pt x="523352" y="263530"/>
                  <a:pt x="532104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302"/>
          <p:cNvSpPr/>
          <p:nvPr/>
        </p:nvSpPr>
        <p:spPr>
          <a:xfrm>
            <a:off x="6632116" y="2326226"/>
            <a:ext cx="740354" cy="763950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32 w 522547"/>
              <a:gd name="connsiteY0" fmla="*/ 503853 h 503853"/>
              <a:gd name="connsiteX1" fmla="*/ 522547 w 522547"/>
              <a:gd name="connsiteY1" fmla="*/ 0 h 503853"/>
              <a:gd name="connsiteX0" fmla="*/ 33 w 522548"/>
              <a:gd name="connsiteY0" fmla="*/ 503853 h 503853"/>
              <a:gd name="connsiteX1" fmla="*/ 522548 w 522548"/>
              <a:gd name="connsiteY1" fmla="*/ 0 h 503853"/>
              <a:gd name="connsiteX0" fmla="*/ 28 w 522543"/>
              <a:gd name="connsiteY0" fmla="*/ 503853 h 503853"/>
              <a:gd name="connsiteX1" fmla="*/ 522543 w 522543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9765 h 509765"/>
              <a:gd name="connsiteX1" fmla="*/ 522515 w 522515"/>
              <a:gd name="connsiteY1" fmla="*/ 0 h 509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509765">
                <a:moveTo>
                  <a:pt x="0" y="509765"/>
                </a:moveTo>
                <a:cubicBezTo>
                  <a:pt x="5867" y="220770"/>
                  <a:pt x="287189" y="218138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3"/>
          <p:cNvSpPr/>
          <p:nvPr/>
        </p:nvSpPr>
        <p:spPr>
          <a:xfrm>
            <a:off x="6620976" y="1578130"/>
            <a:ext cx="237992" cy="1503301"/>
          </a:xfrm>
          <a:custGeom>
            <a:avLst/>
            <a:gdLst>
              <a:gd name="connsiteX0" fmla="*/ 0 w 18661"/>
              <a:gd name="connsiteY0" fmla="*/ 1035698 h 1035698"/>
              <a:gd name="connsiteX1" fmla="*/ 18661 w 18661"/>
              <a:gd name="connsiteY1" fmla="*/ 0 h 1035698"/>
              <a:gd name="connsiteX0" fmla="*/ 0 w 207412"/>
              <a:gd name="connsiteY0" fmla="*/ 1035698 h 1035698"/>
              <a:gd name="connsiteX1" fmla="*/ 18661 w 207412"/>
              <a:gd name="connsiteY1" fmla="*/ 0 h 1035698"/>
              <a:gd name="connsiteX0" fmla="*/ 0 w 207412"/>
              <a:gd name="connsiteY0" fmla="*/ 1035698 h 1035698"/>
              <a:gd name="connsiteX1" fmla="*/ 18661 w 207412"/>
              <a:gd name="connsiteY1" fmla="*/ 0 h 1035698"/>
              <a:gd name="connsiteX0" fmla="*/ 13431 w 197120"/>
              <a:gd name="connsiteY0" fmla="*/ 1046487 h 1046487"/>
              <a:gd name="connsiteX1" fmla="*/ 0 w 197120"/>
              <a:gd name="connsiteY1" fmla="*/ 0 h 1046487"/>
              <a:gd name="connsiteX0" fmla="*/ 13431 w 197120"/>
              <a:gd name="connsiteY0" fmla="*/ 1046487 h 1046487"/>
              <a:gd name="connsiteX1" fmla="*/ 0 w 197120"/>
              <a:gd name="connsiteY1" fmla="*/ 0 h 104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120" h="1046487">
                <a:moveTo>
                  <a:pt x="13431" y="1046487"/>
                </a:moveTo>
                <a:cubicBezTo>
                  <a:pt x="19651" y="523973"/>
                  <a:pt x="432318" y="395384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6639168" y="2326226"/>
            <a:ext cx="0" cy="7552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Freeform 310"/>
          <p:cNvSpPr/>
          <p:nvPr/>
        </p:nvSpPr>
        <p:spPr>
          <a:xfrm>
            <a:off x="6638762" y="2336711"/>
            <a:ext cx="726764" cy="744719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503853">
                <a:moveTo>
                  <a:pt x="0" y="503853"/>
                </a:moveTo>
                <a:cubicBezTo>
                  <a:pt x="6221" y="195943"/>
                  <a:pt x="245707" y="9332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 311"/>
          <p:cNvSpPr/>
          <p:nvPr/>
        </p:nvSpPr>
        <p:spPr>
          <a:xfrm>
            <a:off x="6638906" y="1981126"/>
            <a:ext cx="460556" cy="1084035"/>
          </a:xfrm>
          <a:custGeom>
            <a:avLst/>
            <a:gdLst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575938"/>
              <a:gd name="connsiteY0" fmla="*/ 552336 h 552336"/>
              <a:gd name="connsiteX1" fmla="*/ 522515 w 575938"/>
              <a:gd name="connsiteY1" fmla="*/ 48483 h 552336"/>
              <a:gd name="connsiteX2" fmla="*/ 531845 w 575938"/>
              <a:gd name="connsiteY2" fmla="*/ 48483 h 552336"/>
              <a:gd name="connsiteX0" fmla="*/ 0 w 608023"/>
              <a:gd name="connsiteY0" fmla="*/ 716738 h 716738"/>
              <a:gd name="connsiteX1" fmla="*/ 522515 w 608023"/>
              <a:gd name="connsiteY1" fmla="*/ 212885 h 716738"/>
              <a:gd name="connsiteX2" fmla="*/ 531845 w 608023"/>
              <a:gd name="connsiteY2" fmla="*/ 212885 h 716738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0 w 522515"/>
              <a:gd name="connsiteY0" fmla="*/ 503853 h 503853"/>
              <a:gd name="connsiteX1" fmla="*/ 522515 w 522515"/>
              <a:gd name="connsiteY1" fmla="*/ 0 h 503853"/>
              <a:gd name="connsiteX0" fmla="*/ 32 w 522547"/>
              <a:gd name="connsiteY0" fmla="*/ 503853 h 503853"/>
              <a:gd name="connsiteX1" fmla="*/ 522547 w 522547"/>
              <a:gd name="connsiteY1" fmla="*/ 0 h 503853"/>
              <a:gd name="connsiteX0" fmla="*/ 33 w 522548"/>
              <a:gd name="connsiteY0" fmla="*/ 503853 h 503853"/>
              <a:gd name="connsiteX1" fmla="*/ 522548 w 522548"/>
              <a:gd name="connsiteY1" fmla="*/ 0 h 503853"/>
              <a:gd name="connsiteX0" fmla="*/ 12 w 943758"/>
              <a:gd name="connsiteY0" fmla="*/ 503853 h 503853"/>
              <a:gd name="connsiteX1" fmla="*/ 943758 w 943758"/>
              <a:gd name="connsiteY1" fmla="*/ 0 h 503853"/>
              <a:gd name="connsiteX0" fmla="*/ 9 w 943755"/>
              <a:gd name="connsiteY0" fmla="*/ 503853 h 503853"/>
              <a:gd name="connsiteX1" fmla="*/ 943755 w 943755"/>
              <a:gd name="connsiteY1" fmla="*/ 0 h 503853"/>
              <a:gd name="connsiteX0" fmla="*/ 15 w 532105"/>
              <a:gd name="connsiteY0" fmla="*/ 508392 h 508392"/>
              <a:gd name="connsiteX1" fmla="*/ 532104 w 532105"/>
              <a:gd name="connsiteY1" fmla="*/ 0 h 508392"/>
              <a:gd name="connsiteX0" fmla="*/ 15 w 532104"/>
              <a:gd name="connsiteY0" fmla="*/ 508392 h 508392"/>
              <a:gd name="connsiteX1" fmla="*/ 532104 w 532104"/>
              <a:gd name="connsiteY1" fmla="*/ 0 h 508392"/>
              <a:gd name="connsiteX0" fmla="*/ 12 w 703468"/>
              <a:gd name="connsiteY0" fmla="*/ 504859 h 504859"/>
              <a:gd name="connsiteX1" fmla="*/ 703468 w 703468"/>
              <a:gd name="connsiteY1" fmla="*/ 0 h 504859"/>
              <a:gd name="connsiteX0" fmla="*/ 16 w 520681"/>
              <a:gd name="connsiteY0" fmla="*/ 494260 h 494260"/>
              <a:gd name="connsiteX1" fmla="*/ 520681 w 520681"/>
              <a:gd name="connsiteY1" fmla="*/ 0 h 494260"/>
              <a:gd name="connsiteX0" fmla="*/ 9 w 677858"/>
              <a:gd name="connsiteY0" fmla="*/ 494260 h 494260"/>
              <a:gd name="connsiteX1" fmla="*/ 520674 w 677858"/>
              <a:gd name="connsiteY1" fmla="*/ 0 h 494260"/>
              <a:gd name="connsiteX0" fmla="*/ 0 w 678993"/>
              <a:gd name="connsiteY0" fmla="*/ 494260 h 494260"/>
              <a:gd name="connsiteX1" fmla="*/ 520665 w 678993"/>
              <a:gd name="connsiteY1" fmla="*/ 0 h 49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8993" h="494260">
                <a:moveTo>
                  <a:pt x="0" y="494260"/>
                </a:moveTo>
                <a:cubicBezTo>
                  <a:pt x="8072" y="304709"/>
                  <a:pt x="1071713" y="157535"/>
                  <a:pt x="520665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 flipH="1">
            <a:off x="5893418" y="1578130"/>
            <a:ext cx="751494" cy="1512046"/>
            <a:chOff x="7493642" y="1435841"/>
            <a:chExt cx="751494" cy="1512046"/>
          </a:xfrm>
        </p:grpSpPr>
        <p:sp>
          <p:nvSpPr>
            <p:cNvPr id="314" name="Freeform 313"/>
            <p:cNvSpPr/>
            <p:nvPr/>
          </p:nvSpPr>
          <p:spPr>
            <a:xfrm>
              <a:off x="7500908" y="2564969"/>
              <a:ext cx="396708" cy="374174"/>
            </a:xfrm>
            <a:custGeom>
              <a:avLst/>
              <a:gdLst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608023"/>
                <a:gd name="connsiteY0" fmla="*/ 716738 h 716738"/>
                <a:gd name="connsiteX1" fmla="*/ 522515 w 608023"/>
                <a:gd name="connsiteY1" fmla="*/ 212885 h 716738"/>
                <a:gd name="connsiteX2" fmla="*/ 531845 w 608023"/>
                <a:gd name="connsiteY2" fmla="*/ 212885 h 716738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2515" h="503853">
                  <a:moveTo>
                    <a:pt x="0" y="503853"/>
                  </a:moveTo>
                  <a:cubicBezTo>
                    <a:pt x="6221" y="195943"/>
                    <a:pt x="245707" y="9332"/>
                    <a:pt x="52251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Freeform 314"/>
            <p:cNvSpPr/>
            <p:nvPr/>
          </p:nvSpPr>
          <p:spPr>
            <a:xfrm>
              <a:off x="7511428" y="1830617"/>
              <a:ext cx="347402" cy="1108525"/>
            </a:xfrm>
            <a:custGeom>
              <a:avLst/>
              <a:gdLst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608023"/>
                <a:gd name="connsiteY0" fmla="*/ 716738 h 716738"/>
                <a:gd name="connsiteX1" fmla="*/ 522515 w 608023"/>
                <a:gd name="connsiteY1" fmla="*/ 212885 h 716738"/>
                <a:gd name="connsiteX2" fmla="*/ 531845 w 608023"/>
                <a:gd name="connsiteY2" fmla="*/ 212885 h 716738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32 w 522547"/>
                <a:gd name="connsiteY0" fmla="*/ 503853 h 503853"/>
                <a:gd name="connsiteX1" fmla="*/ 522547 w 522547"/>
                <a:gd name="connsiteY1" fmla="*/ 0 h 503853"/>
                <a:gd name="connsiteX0" fmla="*/ 33 w 522548"/>
                <a:gd name="connsiteY0" fmla="*/ 503853 h 503853"/>
                <a:gd name="connsiteX1" fmla="*/ 522548 w 522548"/>
                <a:gd name="connsiteY1" fmla="*/ 0 h 503853"/>
                <a:gd name="connsiteX0" fmla="*/ 50 w 522565"/>
                <a:gd name="connsiteY0" fmla="*/ 503853 h 503853"/>
                <a:gd name="connsiteX1" fmla="*/ 522565 w 522565"/>
                <a:gd name="connsiteY1" fmla="*/ 0 h 50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2565" h="503853">
                  <a:moveTo>
                    <a:pt x="50" y="503853"/>
                  </a:moveTo>
                  <a:cubicBezTo>
                    <a:pt x="-3302" y="201240"/>
                    <a:pt x="164162" y="114752"/>
                    <a:pt x="52256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6" name="Freeform 315"/>
            <p:cNvSpPr/>
            <p:nvPr/>
          </p:nvSpPr>
          <p:spPr>
            <a:xfrm>
              <a:off x="7511440" y="1824113"/>
              <a:ext cx="360922" cy="1115030"/>
            </a:xfrm>
            <a:custGeom>
              <a:avLst/>
              <a:gdLst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608023"/>
                <a:gd name="connsiteY0" fmla="*/ 716738 h 716738"/>
                <a:gd name="connsiteX1" fmla="*/ 522515 w 608023"/>
                <a:gd name="connsiteY1" fmla="*/ 212885 h 716738"/>
                <a:gd name="connsiteX2" fmla="*/ 531845 w 608023"/>
                <a:gd name="connsiteY2" fmla="*/ 212885 h 716738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32 w 522547"/>
                <a:gd name="connsiteY0" fmla="*/ 503853 h 503853"/>
                <a:gd name="connsiteX1" fmla="*/ 522547 w 522547"/>
                <a:gd name="connsiteY1" fmla="*/ 0 h 503853"/>
                <a:gd name="connsiteX0" fmla="*/ 33 w 522548"/>
                <a:gd name="connsiteY0" fmla="*/ 503853 h 503853"/>
                <a:gd name="connsiteX1" fmla="*/ 522548 w 522548"/>
                <a:gd name="connsiteY1" fmla="*/ 0 h 503853"/>
                <a:gd name="connsiteX0" fmla="*/ 12 w 943758"/>
                <a:gd name="connsiteY0" fmla="*/ 503853 h 503853"/>
                <a:gd name="connsiteX1" fmla="*/ 943758 w 943758"/>
                <a:gd name="connsiteY1" fmla="*/ 0 h 503853"/>
                <a:gd name="connsiteX0" fmla="*/ 9 w 943755"/>
                <a:gd name="connsiteY0" fmla="*/ 503853 h 503853"/>
                <a:gd name="connsiteX1" fmla="*/ 943755 w 943755"/>
                <a:gd name="connsiteY1" fmla="*/ 0 h 503853"/>
                <a:gd name="connsiteX0" fmla="*/ 15 w 532105"/>
                <a:gd name="connsiteY0" fmla="*/ 508392 h 508392"/>
                <a:gd name="connsiteX1" fmla="*/ 532104 w 532105"/>
                <a:gd name="connsiteY1" fmla="*/ 0 h 508392"/>
                <a:gd name="connsiteX0" fmla="*/ 15 w 532104"/>
                <a:gd name="connsiteY0" fmla="*/ 508392 h 508392"/>
                <a:gd name="connsiteX1" fmla="*/ 532104 w 532104"/>
                <a:gd name="connsiteY1" fmla="*/ 0 h 508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2104" h="508392">
                  <a:moveTo>
                    <a:pt x="15" y="508392"/>
                  </a:moveTo>
                  <a:cubicBezTo>
                    <a:pt x="-3337" y="205779"/>
                    <a:pt x="523352" y="263530"/>
                    <a:pt x="53210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Freeform 316"/>
            <p:cNvSpPr/>
            <p:nvPr/>
          </p:nvSpPr>
          <p:spPr>
            <a:xfrm>
              <a:off x="7504782" y="2183937"/>
              <a:ext cx="740354" cy="763950"/>
            </a:xfrm>
            <a:custGeom>
              <a:avLst/>
              <a:gdLst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608023"/>
                <a:gd name="connsiteY0" fmla="*/ 716738 h 716738"/>
                <a:gd name="connsiteX1" fmla="*/ 522515 w 608023"/>
                <a:gd name="connsiteY1" fmla="*/ 212885 h 716738"/>
                <a:gd name="connsiteX2" fmla="*/ 531845 w 608023"/>
                <a:gd name="connsiteY2" fmla="*/ 212885 h 716738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32 w 522547"/>
                <a:gd name="connsiteY0" fmla="*/ 503853 h 503853"/>
                <a:gd name="connsiteX1" fmla="*/ 522547 w 522547"/>
                <a:gd name="connsiteY1" fmla="*/ 0 h 503853"/>
                <a:gd name="connsiteX0" fmla="*/ 33 w 522548"/>
                <a:gd name="connsiteY0" fmla="*/ 503853 h 503853"/>
                <a:gd name="connsiteX1" fmla="*/ 522548 w 522548"/>
                <a:gd name="connsiteY1" fmla="*/ 0 h 503853"/>
                <a:gd name="connsiteX0" fmla="*/ 28 w 522543"/>
                <a:gd name="connsiteY0" fmla="*/ 503853 h 503853"/>
                <a:gd name="connsiteX1" fmla="*/ 522543 w 522543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9765 h 509765"/>
                <a:gd name="connsiteX1" fmla="*/ 522515 w 522515"/>
                <a:gd name="connsiteY1" fmla="*/ 0 h 50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2515" h="509765">
                  <a:moveTo>
                    <a:pt x="0" y="509765"/>
                  </a:moveTo>
                  <a:cubicBezTo>
                    <a:pt x="5867" y="220770"/>
                    <a:pt x="287189" y="218138"/>
                    <a:pt x="52251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Freeform 317"/>
            <p:cNvSpPr/>
            <p:nvPr/>
          </p:nvSpPr>
          <p:spPr>
            <a:xfrm>
              <a:off x="7493642" y="1435841"/>
              <a:ext cx="237992" cy="1503301"/>
            </a:xfrm>
            <a:custGeom>
              <a:avLst/>
              <a:gdLst>
                <a:gd name="connsiteX0" fmla="*/ 0 w 18661"/>
                <a:gd name="connsiteY0" fmla="*/ 1035698 h 1035698"/>
                <a:gd name="connsiteX1" fmla="*/ 18661 w 18661"/>
                <a:gd name="connsiteY1" fmla="*/ 0 h 1035698"/>
                <a:gd name="connsiteX0" fmla="*/ 0 w 207412"/>
                <a:gd name="connsiteY0" fmla="*/ 1035698 h 1035698"/>
                <a:gd name="connsiteX1" fmla="*/ 18661 w 207412"/>
                <a:gd name="connsiteY1" fmla="*/ 0 h 1035698"/>
                <a:gd name="connsiteX0" fmla="*/ 0 w 207412"/>
                <a:gd name="connsiteY0" fmla="*/ 1035698 h 1035698"/>
                <a:gd name="connsiteX1" fmla="*/ 18661 w 207412"/>
                <a:gd name="connsiteY1" fmla="*/ 0 h 1035698"/>
                <a:gd name="connsiteX0" fmla="*/ 13431 w 197120"/>
                <a:gd name="connsiteY0" fmla="*/ 1046487 h 1046487"/>
                <a:gd name="connsiteX1" fmla="*/ 0 w 197120"/>
                <a:gd name="connsiteY1" fmla="*/ 0 h 1046487"/>
                <a:gd name="connsiteX0" fmla="*/ 13431 w 197120"/>
                <a:gd name="connsiteY0" fmla="*/ 1046487 h 1046487"/>
                <a:gd name="connsiteX1" fmla="*/ 0 w 197120"/>
                <a:gd name="connsiteY1" fmla="*/ 0 h 104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7120" h="1046487">
                  <a:moveTo>
                    <a:pt x="13431" y="1046487"/>
                  </a:moveTo>
                  <a:cubicBezTo>
                    <a:pt x="19651" y="523973"/>
                    <a:pt x="432318" y="395384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9" name="Straight Connector 318"/>
            <p:cNvCxnSpPr/>
            <p:nvPr/>
          </p:nvCxnSpPr>
          <p:spPr>
            <a:xfrm flipV="1">
              <a:off x="7511834" y="2183937"/>
              <a:ext cx="0" cy="7552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Freeform 319"/>
            <p:cNvSpPr/>
            <p:nvPr/>
          </p:nvSpPr>
          <p:spPr>
            <a:xfrm>
              <a:off x="7511428" y="2194422"/>
              <a:ext cx="726764" cy="744719"/>
            </a:xfrm>
            <a:custGeom>
              <a:avLst/>
              <a:gdLst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608023"/>
                <a:gd name="connsiteY0" fmla="*/ 716738 h 716738"/>
                <a:gd name="connsiteX1" fmla="*/ 522515 w 608023"/>
                <a:gd name="connsiteY1" fmla="*/ 212885 h 716738"/>
                <a:gd name="connsiteX2" fmla="*/ 531845 w 608023"/>
                <a:gd name="connsiteY2" fmla="*/ 212885 h 716738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2515" h="503853">
                  <a:moveTo>
                    <a:pt x="0" y="503853"/>
                  </a:moveTo>
                  <a:cubicBezTo>
                    <a:pt x="6221" y="195943"/>
                    <a:pt x="245707" y="9332"/>
                    <a:pt x="52251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Freeform 320"/>
            <p:cNvSpPr/>
            <p:nvPr/>
          </p:nvSpPr>
          <p:spPr>
            <a:xfrm>
              <a:off x="7511572" y="1838837"/>
              <a:ext cx="460556" cy="1084035"/>
            </a:xfrm>
            <a:custGeom>
              <a:avLst/>
              <a:gdLst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575938"/>
                <a:gd name="connsiteY0" fmla="*/ 552336 h 552336"/>
                <a:gd name="connsiteX1" fmla="*/ 522515 w 575938"/>
                <a:gd name="connsiteY1" fmla="*/ 48483 h 552336"/>
                <a:gd name="connsiteX2" fmla="*/ 531845 w 575938"/>
                <a:gd name="connsiteY2" fmla="*/ 48483 h 552336"/>
                <a:gd name="connsiteX0" fmla="*/ 0 w 608023"/>
                <a:gd name="connsiteY0" fmla="*/ 716738 h 716738"/>
                <a:gd name="connsiteX1" fmla="*/ 522515 w 608023"/>
                <a:gd name="connsiteY1" fmla="*/ 212885 h 716738"/>
                <a:gd name="connsiteX2" fmla="*/ 531845 w 608023"/>
                <a:gd name="connsiteY2" fmla="*/ 212885 h 716738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0 w 522515"/>
                <a:gd name="connsiteY0" fmla="*/ 503853 h 503853"/>
                <a:gd name="connsiteX1" fmla="*/ 522515 w 522515"/>
                <a:gd name="connsiteY1" fmla="*/ 0 h 503853"/>
                <a:gd name="connsiteX0" fmla="*/ 32 w 522547"/>
                <a:gd name="connsiteY0" fmla="*/ 503853 h 503853"/>
                <a:gd name="connsiteX1" fmla="*/ 522547 w 522547"/>
                <a:gd name="connsiteY1" fmla="*/ 0 h 503853"/>
                <a:gd name="connsiteX0" fmla="*/ 33 w 522548"/>
                <a:gd name="connsiteY0" fmla="*/ 503853 h 503853"/>
                <a:gd name="connsiteX1" fmla="*/ 522548 w 522548"/>
                <a:gd name="connsiteY1" fmla="*/ 0 h 503853"/>
                <a:gd name="connsiteX0" fmla="*/ 12 w 943758"/>
                <a:gd name="connsiteY0" fmla="*/ 503853 h 503853"/>
                <a:gd name="connsiteX1" fmla="*/ 943758 w 943758"/>
                <a:gd name="connsiteY1" fmla="*/ 0 h 503853"/>
                <a:gd name="connsiteX0" fmla="*/ 9 w 943755"/>
                <a:gd name="connsiteY0" fmla="*/ 503853 h 503853"/>
                <a:gd name="connsiteX1" fmla="*/ 943755 w 943755"/>
                <a:gd name="connsiteY1" fmla="*/ 0 h 503853"/>
                <a:gd name="connsiteX0" fmla="*/ 15 w 532105"/>
                <a:gd name="connsiteY0" fmla="*/ 508392 h 508392"/>
                <a:gd name="connsiteX1" fmla="*/ 532104 w 532105"/>
                <a:gd name="connsiteY1" fmla="*/ 0 h 508392"/>
                <a:gd name="connsiteX0" fmla="*/ 15 w 532104"/>
                <a:gd name="connsiteY0" fmla="*/ 508392 h 508392"/>
                <a:gd name="connsiteX1" fmla="*/ 532104 w 532104"/>
                <a:gd name="connsiteY1" fmla="*/ 0 h 508392"/>
                <a:gd name="connsiteX0" fmla="*/ 12 w 703468"/>
                <a:gd name="connsiteY0" fmla="*/ 504859 h 504859"/>
                <a:gd name="connsiteX1" fmla="*/ 703468 w 703468"/>
                <a:gd name="connsiteY1" fmla="*/ 0 h 504859"/>
                <a:gd name="connsiteX0" fmla="*/ 16 w 520681"/>
                <a:gd name="connsiteY0" fmla="*/ 494260 h 494260"/>
                <a:gd name="connsiteX1" fmla="*/ 520681 w 520681"/>
                <a:gd name="connsiteY1" fmla="*/ 0 h 494260"/>
                <a:gd name="connsiteX0" fmla="*/ 9 w 677858"/>
                <a:gd name="connsiteY0" fmla="*/ 494260 h 494260"/>
                <a:gd name="connsiteX1" fmla="*/ 520674 w 677858"/>
                <a:gd name="connsiteY1" fmla="*/ 0 h 494260"/>
                <a:gd name="connsiteX0" fmla="*/ 0 w 678993"/>
                <a:gd name="connsiteY0" fmla="*/ 494260 h 494260"/>
                <a:gd name="connsiteX1" fmla="*/ 520665 w 678993"/>
                <a:gd name="connsiteY1" fmla="*/ 0 h 49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8993" h="494260">
                  <a:moveTo>
                    <a:pt x="0" y="494260"/>
                  </a:moveTo>
                  <a:cubicBezTo>
                    <a:pt x="8072" y="304709"/>
                    <a:pt x="1071713" y="157535"/>
                    <a:pt x="52066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228392" y="2855170"/>
            <a:ext cx="177281" cy="28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3228392" y="2761864"/>
            <a:ext cx="177281" cy="9330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6550300" y="2997459"/>
            <a:ext cx="177281" cy="28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Isosceles Triangle 272"/>
          <p:cNvSpPr/>
          <p:nvPr/>
        </p:nvSpPr>
        <p:spPr>
          <a:xfrm>
            <a:off x="6550300" y="2904153"/>
            <a:ext cx="177281" cy="9330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69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reeform 244"/>
          <p:cNvSpPr/>
          <p:nvPr/>
        </p:nvSpPr>
        <p:spPr>
          <a:xfrm>
            <a:off x="5807333" y="2935401"/>
            <a:ext cx="2569146" cy="2010860"/>
          </a:xfrm>
          <a:custGeom>
            <a:avLst/>
            <a:gdLst>
              <a:gd name="connsiteX0" fmla="*/ 25011 w 2569146"/>
              <a:gd name="connsiteY0" fmla="*/ 1384672 h 2010860"/>
              <a:gd name="connsiteX1" fmla="*/ 25011 w 2569146"/>
              <a:gd name="connsiteY1" fmla="*/ 1692583 h 2010860"/>
              <a:gd name="connsiteX2" fmla="*/ 136978 w 2569146"/>
              <a:gd name="connsiteY2" fmla="*/ 1925848 h 2010860"/>
              <a:gd name="connsiteX3" fmla="*/ 370243 w 2569146"/>
              <a:gd name="connsiteY3" fmla="*/ 2000493 h 2010860"/>
              <a:gd name="connsiteX4" fmla="*/ 1984439 w 2569146"/>
              <a:gd name="connsiteY4" fmla="*/ 2000493 h 2010860"/>
              <a:gd name="connsiteX5" fmla="*/ 2217704 w 2569146"/>
              <a:gd name="connsiteY5" fmla="*/ 2000493 h 2010860"/>
              <a:gd name="connsiteX6" fmla="*/ 2469631 w 2569146"/>
              <a:gd name="connsiteY6" fmla="*/ 1860534 h 2010860"/>
              <a:gd name="connsiteX7" fmla="*/ 2534945 w 2569146"/>
              <a:gd name="connsiteY7" fmla="*/ 1655260 h 2010860"/>
              <a:gd name="connsiteX8" fmla="*/ 2544276 w 2569146"/>
              <a:gd name="connsiteY8" fmla="*/ 1375342 h 2010860"/>
              <a:gd name="connsiteX9" fmla="*/ 2553606 w 2569146"/>
              <a:gd name="connsiteY9" fmla="*/ 572909 h 2010860"/>
              <a:gd name="connsiteX10" fmla="*/ 2562937 w 2569146"/>
              <a:gd name="connsiteY10" fmla="*/ 330313 h 2010860"/>
              <a:gd name="connsiteX11" fmla="*/ 2450970 w 2569146"/>
              <a:gd name="connsiteY11" fmla="*/ 106379 h 2010860"/>
              <a:gd name="connsiteX12" fmla="*/ 2217704 w 2569146"/>
              <a:gd name="connsiteY12" fmla="*/ 13072 h 2010860"/>
              <a:gd name="connsiteX13" fmla="*/ 1909794 w 2569146"/>
              <a:gd name="connsiteY13" fmla="*/ 22403 h 2010860"/>
              <a:gd name="connsiteX14" fmla="*/ 584847 w 2569146"/>
              <a:gd name="connsiteY14" fmla="*/ 22403 h 2010860"/>
              <a:gd name="connsiteX15" fmla="*/ 351582 w 2569146"/>
              <a:gd name="connsiteY15" fmla="*/ 3742 h 2010860"/>
              <a:gd name="connsiteX16" fmla="*/ 108986 w 2569146"/>
              <a:gd name="connsiteY16" fmla="*/ 106379 h 2010860"/>
              <a:gd name="connsiteX17" fmla="*/ 15680 w 2569146"/>
              <a:gd name="connsiteY17" fmla="*/ 348975 h 2010860"/>
              <a:gd name="connsiteX18" fmla="*/ 6349 w 2569146"/>
              <a:gd name="connsiteY18" fmla="*/ 834166 h 2010860"/>
              <a:gd name="connsiteX19" fmla="*/ 80994 w 2569146"/>
              <a:gd name="connsiteY19" fmla="*/ 1095423 h 2010860"/>
              <a:gd name="connsiteX20" fmla="*/ 164970 w 2569146"/>
              <a:gd name="connsiteY20" fmla="*/ 1160738 h 2010860"/>
              <a:gd name="connsiteX21" fmla="*/ 90325 w 2569146"/>
              <a:gd name="connsiteY21" fmla="*/ 1254044 h 2010860"/>
              <a:gd name="connsiteX22" fmla="*/ 25011 w 2569146"/>
              <a:gd name="connsiteY22" fmla="*/ 1384672 h 201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569146" h="2010860">
                <a:moveTo>
                  <a:pt x="25011" y="1384672"/>
                </a:moveTo>
                <a:cubicBezTo>
                  <a:pt x="14125" y="1457762"/>
                  <a:pt x="6350" y="1602387"/>
                  <a:pt x="25011" y="1692583"/>
                </a:cubicBezTo>
                <a:cubicBezTo>
                  <a:pt x="43672" y="1782779"/>
                  <a:pt x="79439" y="1874530"/>
                  <a:pt x="136978" y="1925848"/>
                </a:cubicBezTo>
                <a:cubicBezTo>
                  <a:pt x="194517" y="1977166"/>
                  <a:pt x="62333" y="1988052"/>
                  <a:pt x="370243" y="2000493"/>
                </a:cubicBezTo>
                <a:cubicBezTo>
                  <a:pt x="678153" y="2012934"/>
                  <a:pt x="1984439" y="2000493"/>
                  <a:pt x="1984439" y="2000493"/>
                </a:cubicBezTo>
                <a:cubicBezTo>
                  <a:pt x="2292349" y="2000493"/>
                  <a:pt x="2136839" y="2023820"/>
                  <a:pt x="2217704" y="2000493"/>
                </a:cubicBezTo>
                <a:cubicBezTo>
                  <a:pt x="2298569" y="1977167"/>
                  <a:pt x="2416758" y="1918073"/>
                  <a:pt x="2469631" y="1860534"/>
                </a:cubicBezTo>
                <a:cubicBezTo>
                  <a:pt x="2522504" y="1802995"/>
                  <a:pt x="2522504" y="1736125"/>
                  <a:pt x="2534945" y="1655260"/>
                </a:cubicBezTo>
                <a:cubicBezTo>
                  <a:pt x="2547386" y="1574395"/>
                  <a:pt x="2541166" y="1555734"/>
                  <a:pt x="2544276" y="1375342"/>
                </a:cubicBezTo>
                <a:cubicBezTo>
                  <a:pt x="2547386" y="1194950"/>
                  <a:pt x="2550496" y="747080"/>
                  <a:pt x="2553606" y="572909"/>
                </a:cubicBezTo>
                <a:cubicBezTo>
                  <a:pt x="2556716" y="398738"/>
                  <a:pt x="2580043" y="408068"/>
                  <a:pt x="2562937" y="330313"/>
                </a:cubicBezTo>
                <a:cubicBezTo>
                  <a:pt x="2545831" y="252558"/>
                  <a:pt x="2508509" y="159252"/>
                  <a:pt x="2450970" y="106379"/>
                </a:cubicBezTo>
                <a:cubicBezTo>
                  <a:pt x="2393431" y="53506"/>
                  <a:pt x="2307900" y="27068"/>
                  <a:pt x="2217704" y="13072"/>
                </a:cubicBezTo>
                <a:cubicBezTo>
                  <a:pt x="2127508" y="-924"/>
                  <a:pt x="1909794" y="22403"/>
                  <a:pt x="1909794" y="22403"/>
                </a:cubicBezTo>
                <a:lnTo>
                  <a:pt x="584847" y="22403"/>
                </a:lnTo>
                <a:cubicBezTo>
                  <a:pt x="325145" y="19293"/>
                  <a:pt x="430892" y="-10254"/>
                  <a:pt x="351582" y="3742"/>
                </a:cubicBezTo>
                <a:cubicBezTo>
                  <a:pt x="272272" y="17738"/>
                  <a:pt x="164970" y="48840"/>
                  <a:pt x="108986" y="106379"/>
                </a:cubicBezTo>
                <a:cubicBezTo>
                  <a:pt x="53002" y="163918"/>
                  <a:pt x="32786" y="227677"/>
                  <a:pt x="15680" y="348975"/>
                </a:cubicBezTo>
                <a:cubicBezTo>
                  <a:pt x="-1426" y="470273"/>
                  <a:pt x="-4537" y="709758"/>
                  <a:pt x="6349" y="834166"/>
                </a:cubicBezTo>
                <a:cubicBezTo>
                  <a:pt x="17235" y="958574"/>
                  <a:pt x="54557" y="1040994"/>
                  <a:pt x="80994" y="1095423"/>
                </a:cubicBezTo>
                <a:cubicBezTo>
                  <a:pt x="107431" y="1149852"/>
                  <a:pt x="163415" y="1134301"/>
                  <a:pt x="164970" y="1160738"/>
                </a:cubicBezTo>
                <a:cubicBezTo>
                  <a:pt x="166525" y="1187175"/>
                  <a:pt x="110541" y="1219832"/>
                  <a:pt x="90325" y="1254044"/>
                </a:cubicBezTo>
                <a:cubicBezTo>
                  <a:pt x="70109" y="1288256"/>
                  <a:pt x="35897" y="1311582"/>
                  <a:pt x="25011" y="138467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5"/>
          <p:cNvSpPr/>
          <p:nvPr/>
        </p:nvSpPr>
        <p:spPr>
          <a:xfrm>
            <a:off x="6812058" y="3872204"/>
            <a:ext cx="438539" cy="149290"/>
          </a:xfrm>
          <a:custGeom>
            <a:avLst/>
            <a:gdLst>
              <a:gd name="connsiteX0" fmla="*/ 0 w 438539"/>
              <a:gd name="connsiteY0" fmla="*/ 139959 h 149290"/>
              <a:gd name="connsiteX1" fmla="*/ 55984 w 438539"/>
              <a:gd name="connsiteY1" fmla="*/ 9331 h 149290"/>
              <a:gd name="connsiteX2" fmla="*/ 438539 w 438539"/>
              <a:gd name="connsiteY2" fmla="*/ 0 h 149290"/>
              <a:gd name="connsiteX3" fmla="*/ 438539 w 438539"/>
              <a:gd name="connsiteY3" fmla="*/ 149290 h 149290"/>
              <a:gd name="connsiteX4" fmla="*/ 0 w 438539"/>
              <a:gd name="connsiteY4" fmla="*/ 139959 h 14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539" h="149290">
                <a:moveTo>
                  <a:pt x="0" y="139959"/>
                </a:moveTo>
                <a:lnTo>
                  <a:pt x="55984" y="9331"/>
                </a:lnTo>
                <a:lnTo>
                  <a:pt x="438539" y="0"/>
                </a:lnTo>
                <a:lnTo>
                  <a:pt x="438539" y="149290"/>
                </a:lnTo>
                <a:lnTo>
                  <a:pt x="0" y="1399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>
            <a:off x="1996752" y="3262811"/>
            <a:ext cx="1884784" cy="1352939"/>
          </a:xfrm>
          <a:custGeom>
            <a:avLst/>
            <a:gdLst>
              <a:gd name="connsiteX0" fmla="*/ 0 w 1875453"/>
              <a:gd name="connsiteY0" fmla="*/ 0 h 1352939"/>
              <a:gd name="connsiteX1" fmla="*/ 0 w 1875453"/>
              <a:gd name="connsiteY1" fmla="*/ 289249 h 1352939"/>
              <a:gd name="connsiteX2" fmla="*/ 1418253 w 1875453"/>
              <a:gd name="connsiteY2" fmla="*/ 289249 h 1352939"/>
              <a:gd name="connsiteX3" fmla="*/ 1418253 w 1875453"/>
              <a:gd name="connsiteY3" fmla="*/ 1073020 h 1352939"/>
              <a:gd name="connsiteX4" fmla="*/ 9331 w 1875453"/>
              <a:gd name="connsiteY4" fmla="*/ 1073020 h 1352939"/>
              <a:gd name="connsiteX5" fmla="*/ 9331 w 1875453"/>
              <a:gd name="connsiteY5" fmla="*/ 1352939 h 1352939"/>
              <a:gd name="connsiteX6" fmla="*/ 1875453 w 1875453"/>
              <a:gd name="connsiteY6" fmla="*/ 1352939 h 1352939"/>
              <a:gd name="connsiteX7" fmla="*/ 1875453 w 1875453"/>
              <a:gd name="connsiteY7" fmla="*/ 18661 h 1352939"/>
              <a:gd name="connsiteX8" fmla="*/ 0 w 1875453"/>
              <a:gd name="connsiteY8" fmla="*/ 0 h 1352939"/>
              <a:gd name="connsiteX0" fmla="*/ 0 w 1875453"/>
              <a:gd name="connsiteY0" fmla="*/ 0 h 1352939"/>
              <a:gd name="connsiteX1" fmla="*/ 0 w 1875453"/>
              <a:gd name="connsiteY1" fmla="*/ 289249 h 1352939"/>
              <a:gd name="connsiteX2" fmla="*/ 1418253 w 1875453"/>
              <a:gd name="connsiteY2" fmla="*/ 289249 h 1352939"/>
              <a:gd name="connsiteX3" fmla="*/ 1418253 w 1875453"/>
              <a:gd name="connsiteY3" fmla="*/ 1073020 h 1352939"/>
              <a:gd name="connsiteX4" fmla="*/ 9331 w 1875453"/>
              <a:gd name="connsiteY4" fmla="*/ 1073020 h 1352939"/>
              <a:gd name="connsiteX5" fmla="*/ 9331 w 1875453"/>
              <a:gd name="connsiteY5" fmla="*/ 1352939 h 1352939"/>
              <a:gd name="connsiteX6" fmla="*/ 1875453 w 1875453"/>
              <a:gd name="connsiteY6" fmla="*/ 1352939 h 1352939"/>
              <a:gd name="connsiteX7" fmla="*/ 1875453 w 1875453"/>
              <a:gd name="connsiteY7" fmla="*/ 18661 h 1352939"/>
              <a:gd name="connsiteX8" fmla="*/ 0 w 1875453"/>
              <a:gd name="connsiteY8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1418253 w 1884784"/>
              <a:gd name="connsiteY2" fmla="*/ 289249 h 1352939"/>
              <a:gd name="connsiteX3" fmla="*/ 1418253 w 1884784"/>
              <a:gd name="connsiteY3" fmla="*/ 1073020 h 1352939"/>
              <a:gd name="connsiteX4" fmla="*/ 9331 w 1884784"/>
              <a:gd name="connsiteY4" fmla="*/ 1073020 h 1352939"/>
              <a:gd name="connsiteX5" fmla="*/ 9331 w 1884784"/>
              <a:gd name="connsiteY5" fmla="*/ 1352939 h 1352939"/>
              <a:gd name="connsiteX6" fmla="*/ 1875453 w 1884784"/>
              <a:gd name="connsiteY6" fmla="*/ 1352939 h 1352939"/>
              <a:gd name="connsiteX7" fmla="*/ 1884784 w 1884784"/>
              <a:gd name="connsiteY7" fmla="*/ 9330 h 1352939"/>
              <a:gd name="connsiteX8" fmla="*/ 0 w 1884784"/>
              <a:gd name="connsiteY8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251926 w 1884784"/>
              <a:gd name="connsiteY2" fmla="*/ 292152 h 1352939"/>
              <a:gd name="connsiteX3" fmla="*/ 1418253 w 1884784"/>
              <a:gd name="connsiteY3" fmla="*/ 289249 h 1352939"/>
              <a:gd name="connsiteX4" fmla="*/ 1418253 w 1884784"/>
              <a:gd name="connsiteY4" fmla="*/ 1073020 h 1352939"/>
              <a:gd name="connsiteX5" fmla="*/ 9331 w 1884784"/>
              <a:gd name="connsiteY5" fmla="*/ 1073020 h 1352939"/>
              <a:gd name="connsiteX6" fmla="*/ 9331 w 1884784"/>
              <a:gd name="connsiteY6" fmla="*/ 1352939 h 1352939"/>
              <a:gd name="connsiteX7" fmla="*/ 1875453 w 1884784"/>
              <a:gd name="connsiteY7" fmla="*/ 1352939 h 1352939"/>
              <a:gd name="connsiteX8" fmla="*/ 1884784 w 1884784"/>
              <a:gd name="connsiteY8" fmla="*/ 9330 h 1352939"/>
              <a:gd name="connsiteX9" fmla="*/ 0 w 1884784"/>
              <a:gd name="connsiteY9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382555 w 1884784"/>
              <a:gd name="connsiteY2" fmla="*/ 301482 h 1352939"/>
              <a:gd name="connsiteX3" fmla="*/ 1418253 w 1884784"/>
              <a:gd name="connsiteY3" fmla="*/ 289249 h 1352939"/>
              <a:gd name="connsiteX4" fmla="*/ 1418253 w 1884784"/>
              <a:gd name="connsiteY4" fmla="*/ 1073020 h 1352939"/>
              <a:gd name="connsiteX5" fmla="*/ 9331 w 1884784"/>
              <a:gd name="connsiteY5" fmla="*/ 1073020 h 1352939"/>
              <a:gd name="connsiteX6" fmla="*/ 9331 w 1884784"/>
              <a:gd name="connsiteY6" fmla="*/ 1352939 h 1352939"/>
              <a:gd name="connsiteX7" fmla="*/ 1875453 w 1884784"/>
              <a:gd name="connsiteY7" fmla="*/ 1352939 h 1352939"/>
              <a:gd name="connsiteX8" fmla="*/ 1884784 w 1884784"/>
              <a:gd name="connsiteY8" fmla="*/ 9330 h 1352939"/>
              <a:gd name="connsiteX9" fmla="*/ 0 w 1884784"/>
              <a:gd name="connsiteY9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186611 w 1884784"/>
              <a:gd name="connsiteY2" fmla="*/ 292152 h 1352939"/>
              <a:gd name="connsiteX3" fmla="*/ 382555 w 1884784"/>
              <a:gd name="connsiteY3" fmla="*/ 301482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391885 w 1884784"/>
              <a:gd name="connsiteY2" fmla="*/ 693368 h 1352939"/>
              <a:gd name="connsiteX3" fmla="*/ 382555 w 1884784"/>
              <a:gd name="connsiteY3" fmla="*/ 301482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391885 w 1884784"/>
              <a:gd name="connsiteY2" fmla="*/ 693368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18662 w 1884784"/>
              <a:gd name="connsiteY1" fmla="*/ 690466 h 1352939"/>
              <a:gd name="connsiteX2" fmla="*/ 391885 w 1884784"/>
              <a:gd name="connsiteY2" fmla="*/ 693368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9331 w 1884784"/>
              <a:gd name="connsiteY1" fmla="*/ 550507 h 1352939"/>
              <a:gd name="connsiteX2" fmla="*/ 391885 w 1884784"/>
              <a:gd name="connsiteY2" fmla="*/ 693368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9331 w 1884784"/>
              <a:gd name="connsiteY1" fmla="*/ 550507 h 1352939"/>
              <a:gd name="connsiteX2" fmla="*/ 391885 w 1884784"/>
              <a:gd name="connsiteY2" fmla="*/ 553409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1 w 1884784"/>
              <a:gd name="connsiteY1" fmla="*/ 550507 h 1352939"/>
              <a:gd name="connsiteX2" fmla="*/ 391885 w 1884784"/>
              <a:gd name="connsiteY2" fmla="*/ 553409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1 w 1884784"/>
              <a:gd name="connsiteY1" fmla="*/ 550507 h 1352939"/>
              <a:gd name="connsiteX2" fmla="*/ 391885 w 1884784"/>
              <a:gd name="connsiteY2" fmla="*/ 572070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1 w 1884784"/>
              <a:gd name="connsiteY1" fmla="*/ 550507 h 1352939"/>
              <a:gd name="connsiteX2" fmla="*/ 391885 w 1884784"/>
              <a:gd name="connsiteY2" fmla="*/ 553409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84784" h="1352939">
                <a:moveTo>
                  <a:pt x="0" y="0"/>
                </a:moveTo>
                <a:cubicBezTo>
                  <a:pt x="0" y="183502"/>
                  <a:pt x="1" y="367005"/>
                  <a:pt x="1" y="550507"/>
                </a:cubicBezTo>
                <a:lnTo>
                  <a:pt x="391885" y="553409"/>
                </a:lnTo>
                <a:lnTo>
                  <a:pt x="382555" y="292151"/>
                </a:lnTo>
                <a:lnTo>
                  <a:pt x="1418253" y="289249"/>
                </a:lnTo>
                <a:lnTo>
                  <a:pt x="1418253" y="1073020"/>
                </a:lnTo>
                <a:lnTo>
                  <a:pt x="9331" y="1073020"/>
                </a:lnTo>
                <a:lnTo>
                  <a:pt x="9331" y="1352939"/>
                </a:lnTo>
                <a:lnTo>
                  <a:pt x="1875453" y="1352939"/>
                </a:lnTo>
                <a:cubicBezTo>
                  <a:pt x="1878563" y="905069"/>
                  <a:pt x="1881674" y="457200"/>
                  <a:pt x="1884784" y="9330"/>
                </a:cubicBezTo>
                <a:lnTo>
                  <a:pt x="0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>
            <a:off x="5672286" y="842498"/>
            <a:ext cx="2665523" cy="2229052"/>
          </a:xfrm>
          <a:custGeom>
            <a:avLst/>
            <a:gdLst>
              <a:gd name="connsiteX0" fmla="*/ 1774253 w 2690491"/>
              <a:gd name="connsiteY0" fmla="*/ 34580 h 2229052"/>
              <a:gd name="connsiteX1" fmla="*/ 467968 w 2690491"/>
              <a:gd name="connsiteY1" fmla="*/ 445126 h 2229052"/>
              <a:gd name="connsiteX2" fmla="*/ 309347 w 2690491"/>
              <a:gd name="connsiteY2" fmla="*/ 547763 h 2229052"/>
              <a:gd name="connsiteX3" fmla="*/ 94743 w 2690491"/>
              <a:gd name="connsiteY3" fmla="*/ 762367 h 2229052"/>
              <a:gd name="connsiteX4" fmla="*/ 1437 w 2690491"/>
              <a:gd name="connsiteY4" fmla="*/ 1032955 h 2229052"/>
              <a:gd name="connsiteX5" fmla="*/ 160058 w 2690491"/>
              <a:gd name="connsiteY5" fmla="*/ 1294212 h 2229052"/>
              <a:gd name="connsiteX6" fmla="*/ 981151 w 2690491"/>
              <a:gd name="connsiteY6" fmla="*/ 2124637 h 2229052"/>
              <a:gd name="connsiteX7" fmla="*/ 1233078 w 2690491"/>
              <a:gd name="connsiteY7" fmla="*/ 2208612 h 2229052"/>
              <a:gd name="connsiteX8" fmla="*/ 1447682 w 2690491"/>
              <a:gd name="connsiteY8" fmla="*/ 2105975 h 2229052"/>
              <a:gd name="connsiteX9" fmla="*/ 2567356 w 2690491"/>
              <a:gd name="connsiteY9" fmla="*/ 1042286 h 2229052"/>
              <a:gd name="connsiteX10" fmla="*/ 2660662 w 2690491"/>
              <a:gd name="connsiteY10" fmla="*/ 771698 h 2229052"/>
              <a:gd name="connsiteX11" fmla="*/ 2558025 w 2690491"/>
              <a:gd name="connsiteY11" fmla="*/ 557094 h 2229052"/>
              <a:gd name="connsiteX12" fmla="*/ 2156809 w 2690491"/>
              <a:gd name="connsiteY12" fmla="*/ 137216 h 2229052"/>
              <a:gd name="connsiteX13" fmla="*/ 1979527 w 2690491"/>
              <a:gd name="connsiteY13" fmla="*/ 34580 h 2229052"/>
              <a:gd name="connsiteX14" fmla="*/ 1774253 w 2690491"/>
              <a:gd name="connsiteY14" fmla="*/ 34580 h 2229052"/>
              <a:gd name="connsiteX0" fmla="*/ 1774253 w 2665523"/>
              <a:gd name="connsiteY0" fmla="*/ 34580 h 2229052"/>
              <a:gd name="connsiteX1" fmla="*/ 467968 w 2665523"/>
              <a:gd name="connsiteY1" fmla="*/ 445126 h 2229052"/>
              <a:gd name="connsiteX2" fmla="*/ 309347 w 2665523"/>
              <a:gd name="connsiteY2" fmla="*/ 547763 h 2229052"/>
              <a:gd name="connsiteX3" fmla="*/ 94743 w 2665523"/>
              <a:gd name="connsiteY3" fmla="*/ 762367 h 2229052"/>
              <a:gd name="connsiteX4" fmla="*/ 1437 w 2665523"/>
              <a:gd name="connsiteY4" fmla="*/ 1032955 h 2229052"/>
              <a:gd name="connsiteX5" fmla="*/ 160058 w 2665523"/>
              <a:gd name="connsiteY5" fmla="*/ 1294212 h 2229052"/>
              <a:gd name="connsiteX6" fmla="*/ 981151 w 2665523"/>
              <a:gd name="connsiteY6" fmla="*/ 2124637 h 2229052"/>
              <a:gd name="connsiteX7" fmla="*/ 1233078 w 2665523"/>
              <a:gd name="connsiteY7" fmla="*/ 2208612 h 2229052"/>
              <a:gd name="connsiteX8" fmla="*/ 1447682 w 2665523"/>
              <a:gd name="connsiteY8" fmla="*/ 2105975 h 2229052"/>
              <a:gd name="connsiteX9" fmla="*/ 2567356 w 2665523"/>
              <a:gd name="connsiteY9" fmla="*/ 1042286 h 2229052"/>
              <a:gd name="connsiteX10" fmla="*/ 2660662 w 2665523"/>
              <a:gd name="connsiteY10" fmla="*/ 771698 h 2229052"/>
              <a:gd name="connsiteX11" fmla="*/ 2558025 w 2665523"/>
              <a:gd name="connsiteY11" fmla="*/ 557094 h 2229052"/>
              <a:gd name="connsiteX12" fmla="*/ 2156809 w 2665523"/>
              <a:gd name="connsiteY12" fmla="*/ 137216 h 2229052"/>
              <a:gd name="connsiteX13" fmla="*/ 1979527 w 2665523"/>
              <a:gd name="connsiteY13" fmla="*/ 34580 h 2229052"/>
              <a:gd name="connsiteX14" fmla="*/ 1774253 w 2665523"/>
              <a:gd name="connsiteY14" fmla="*/ 34580 h 2229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65523" h="2229052">
                <a:moveTo>
                  <a:pt x="1774253" y="34580"/>
                </a:moveTo>
                <a:cubicBezTo>
                  <a:pt x="1522326" y="103004"/>
                  <a:pt x="712119" y="359595"/>
                  <a:pt x="467968" y="445126"/>
                </a:cubicBezTo>
                <a:cubicBezTo>
                  <a:pt x="223817" y="530657"/>
                  <a:pt x="371551" y="494890"/>
                  <a:pt x="309347" y="547763"/>
                </a:cubicBezTo>
                <a:cubicBezTo>
                  <a:pt x="247143" y="600636"/>
                  <a:pt x="146061" y="681502"/>
                  <a:pt x="94743" y="762367"/>
                </a:cubicBezTo>
                <a:cubicBezTo>
                  <a:pt x="43425" y="843232"/>
                  <a:pt x="-9449" y="944314"/>
                  <a:pt x="1437" y="1032955"/>
                </a:cubicBezTo>
                <a:cubicBezTo>
                  <a:pt x="12323" y="1121596"/>
                  <a:pt x="-3228" y="1112265"/>
                  <a:pt x="160058" y="1294212"/>
                </a:cubicBezTo>
                <a:cubicBezTo>
                  <a:pt x="323344" y="1476159"/>
                  <a:pt x="802314" y="1972237"/>
                  <a:pt x="981151" y="2124637"/>
                </a:cubicBezTo>
                <a:cubicBezTo>
                  <a:pt x="1159988" y="2277037"/>
                  <a:pt x="1155323" y="2211722"/>
                  <a:pt x="1233078" y="2208612"/>
                </a:cubicBezTo>
                <a:cubicBezTo>
                  <a:pt x="1310833" y="2205502"/>
                  <a:pt x="1225302" y="2300363"/>
                  <a:pt x="1447682" y="2105975"/>
                </a:cubicBezTo>
                <a:cubicBezTo>
                  <a:pt x="1670062" y="1911587"/>
                  <a:pt x="2439838" y="1180690"/>
                  <a:pt x="2567356" y="1042286"/>
                </a:cubicBezTo>
                <a:cubicBezTo>
                  <a:pt x="2694874" y="903882"/>
                  <a:pt x="2662217" y="852563"/>
                  <a:pt x="2660662" y="771698"/>
                </a:cubicBezTo>
                <a:cubicBezTo>
                  <a:pt x="2659107" y="690833"/>
                  <a:pt x="2642000" y="662841"/>
                  <a:pt x="2558025" y="557094"/>
                </a:cubicBezTo>
                <a:cubicBezTo>
                  <a:pt x="2474050" y="451347"/>
                  <a:pt x="2253225" y="224302"/>
                  <a:pt x="2156809" y="137216"/>
                </a:cubicBezTo>
                <a:cubicBezTo>
                  <a:pt x="2060393" y="50130"/>
                  <a:pt x="2040176" y="51686"/>
                  <a:pt x="1979527" y="34580"/>
                </a:cubicBezTo>
                <a:cubicBezTo>
                  <a:pt x="1918878" y="17474"/>
                  <a:pt x="2026180" y="-33844"/>
                  <a:pt x="1774253" y="345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58297" y="2746726"/>
            <a:ext cx="653142" cy="65314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947546" y="3035975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7"/>
            <a:endCxn id="2" idx="7"/>
          </p:cNvCxnSpPr>
          <p:nvPr/>
        </p:nvCxnSpPr>
        <p:spPr>
          <a:xfrm flipV="1">
            <a:off x="1011259" y="2842376"/>
            <a:ext cx="204530" cy="204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4969" y="27918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 rot="2700000">
            <a:off x="6365926" y="947885"/>
            <a:ext cx="1268963" cy="1567543"/>
          </a:xfrm>
          <a:custGeom>
            <a:avLst/>
            <a:gdLst>
              <a:gd name="connsiteX0" fmla="*/ 0 w 1268963"/>
              <a:gd name="connsiteY0" fmla="*/ 1278294 h 1567543"/>
              <a:gd name="connsiteX1" fmla="*/ 662473 w 1268963"/>
              <a:gd name="connsiteY1" fmla="*/ 0 h 1567543"/>
              <a:gd name="connsiteX2" fmla="*/ 1268963 w 1268963"/>
              <a:gd name="connsiteY2" fmla="*/ 0 h 1567543"/>
              <a:gd name="connsiteX3" fmla="*/ 1268963 w 1268963"/>
              <a:gd name="connsiteY3" fmla="*/ 1567543 h 1567543"/>
              <a:gd name="connsiteX4" fmla="*/ 18661 w 1268963"/>
              <a:gd name="connsiteY4" fmla="*/ 1567543 h 1567543"/>
              <a:gd name="connsiteX5" fmla="*/ 0 w 1268963"/>
              <a:gd name="connsiteY5" fmla="*/ 1278294 h 1567543"/>
              <a:gd name="connsiteX0" fmla="*/ 0 w 1268963"/>
              <a:gd name="connsiteY0" fmla="*/ 1278294 h 1567543"/>
              <a:gd name="connsiteX1" fmla="*/ 662473 w 1268963"/>
              <a:gd name="connsiteY1" fmla="*/ 0 h 1567543"/>
              <a:gd name="connsiteX2" fmla="*/ 1268963 w 1268963"/>
              <a:gd name="connsiteY2" fmla="*/ 0 h 1567543"/>
              <a:gd name="connsiteX3" fmla="*/ 1268963 w 1268963"/>
              <a:gd name="connsiteY3" fmla="*/ 1567543 h 1567543"/>
              <a:gd name="connsiteX4" fmla="*/ 0 w 1268963"/>
              <a:gd name="connsiteY4" fmla="*/ 1567543 h 1567543"/>
              <a:gd name="connsiteX5" fmla="*/ 0 w 1268963"/>
              <a:gd name="connsiteY5" fmla="*/ 1278294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8963" h="1567543">
                <a:moveTo>
                  <a:pt x="0" y="1278294"/>
                </a:moveTo>
                <a:lnTo>
                  <a:pt x="662473" y="0"/>
                </a:lnTo>
                <a:lnTo>
                  <a:pt x="1268963" y="0"/>
                </a:lnTo>
                <a:lnTo>
                  <a:pt x="1268963" y="1567543"/>
                </a:lnTo>
                <a:lnTo>
                  <a:pt x="0" y="1567543"/>
                </a:lnTo>
                <a:lnTo>
                  <a:pt x="0" y="1278294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23381" y="175804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5344409" y="542373"/>
            <a:ext cx="3123802" cy="2845282"/>
            <a:chOff x="4503943" y="542373"/>
            <a:chExt cx="3123802" cy="2845282"/>
          </a:xfrm>
        </p:grpSpPr>
        <p:sp>
          <p:nvSpPr>
            <p:cNvPr id="19" name="Oval 18"/>
            <p:cNvSpPr/>
            <p:nvPr/>
          </p:nvSpPr>
          <p:spPr>
            <a:xfrm>
              <a:off x="6132629" y="2992866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336947" y="2484825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26196" y="2774074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56344" y="2609669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5593" y="2898918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49862" y="2734513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939111" y="3023762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43380" y="2703617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072164" y="2522792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361413" y="2812041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9282" y="1795005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98531" y="2084254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974603" y="959917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63852" y="1249166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398735" y="542373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87984" y="831622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177006" y="2324516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66255" y="2613765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589136" y="774378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878385" y="1063627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896403" y="997239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185652" y="1286488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607154" y="1259463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96403" y="1548712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03943" y="1548712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793192" y="1837961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654423" y="1800809"/>
              <a:ext cx="653142" cy="65314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43672" y="2090058"/>
              <a:ext cx="74644" cy="7464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Freeform 70"/>
          <p:cNvSpPr/>
          <p:nvPr/>
        </p:nvSpPr>
        <p:spPr>
          <a:xfrm rot="2700000">
            <a:off x="2250609" y="947885"/>
            <a:ext cx="1268963" cy="1567543"/>
          </a:xfrm>
          <a:custGeom>
            <a:avLst/>
            <a:gdLst>
              <a:gd name="connsiteX0" fmla="*/ 0 w 1268963"/>
              <a:gd name="connsiteY0" fmla="*/ 1278294 h 1567543"/>
              <a:gd name="connsiteX1" fmla="*/ 662473 w 1268963"/>
              <a:gd name="connsiteY1" fmla="*/ 0 h 1567543"/>
              <a:gd name="connsiteX2" fmla="*/ 1268963 w 1268963"/>
              <a:gd name="connsiteY2" fmla="*/ 0 h 1567543"/>
              <a:gd name="connsiteX3" fmla="*/ 1268963 w 1268963"/>
              <a:gd name="connsiteY3" fmla="*/ 1567543 h 1567543"/>
              <a:gd name="connsiteX4" fmla="*/ 18661 w 1268963"/>
              <a:gd name="connsiteY4" fmla="*/ 1567543 h 1567543"/>
              <a:gd name="connsiteX5" fmla="*/ 0 w 1268963"/>
              <a:gd name="connsiteY5" fmla="*/ 1278294 h 1567543"/>
              <a:gd name="connsiteX0" fmla="*/ 0 w 1268963"/>
              <a:gd name="connsiteY0" fmla="*/ 1278294 h 1567543"/>
              <a:gd name="connsiteX1" fmla="*/ 662473 w 1268963"/>
              <a:gd name="connsiteY1" fmla="*/ 0 h 1567543"/>
              <a:gd name="connsiteX2" fmla="*/ 1268963 w 1268963"/>
              <a:gd name="connsiteY2" fmla="*/ 0 h 1567543"/>
              <a:gd name="connsiteX3" fmla="*/ 1268963 w 1268963"/>
              <a:gd name="connsiteY3" fmla="*/ 1567543 h 1567543"/>
              <a:gd name="connsiteX4" fmla="*/ 0 w 1268963"/>
              <a:gd name="connsiteY4" fmla="*/ 1567543 h 1567543"/>
              <a:gd name="connsiteX5" fmla="*/ 0 w 1268963"/>
              <a:gd name="connsiteY5" fmla="*/ 1278294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8963" h="1567543">
                <a:moveTo>
                  <a:pt x="0" y="1278294"/>
                </a:moveTo>
                <a:lnTo>
                  <a:pt x="662473" y="0"/>
                </a:lnTo>
                <a:lnTo>
                  <a:pt x="1268963" y="0"/>
                </a:lnTo>
                <a:lnTo>
                  <a:pt x="1268963" y="1567543"/>
                </a:lnTo>
                <a:lnTo>
                  <a:pt x="0" y="1567543"/>
                </a:lnTo>
                <a:lnTo>
                  <a:pt x="0" y="127829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508064" y="17580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Arc 72"/>
          <p:cNvSpPr/>
          <p:nvPr/>
        </p:nvSpPr>
        <p:spPr>
          <a:xfrm>
            <a:off x="5885624" y="1285772"/>
            <a:ext cx="644949" cy="644949"/>
          </a:xfrm>
          <a:prstGeom prst="arc">
            <a:avLst>
              <a:gd name="adj1" fmla="val 13269915"/>
              <a:gd name="adj2" fmla="val 15323170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/>
          <p:cNvSpPr/>
          <p:nvPr/>
        </p:nvSpPr>
        <p:spPr>
          <a:xfrm>
            <a:off x="7251240" y="854838"/>
            <a:ext cx="644949" cy="644949"/>
          </a:xfrm>
          <a:prstGeom prst="arc">
            <a:avLst>
              <a:gd name="adj1" fmla="val 14947549"/>
              <a:gd name="adj2" fmla="val 19385696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/>
          <p:cNvSpPr/>
          <p:nvPr/>
        </p:nvSpPr>
        <p:spPr>
          <a:xfrm>
            <a:off x="7695615" y="1326110"/>
            <a:ext cx="644949" cy="644949"/>
          </a:xfrm>
          <a:prstGeom prst="arc">
            <a:avLst>
              <a:gd name="adj1" fmla="val 18692874"/>
              <a:gd name="adj2" fmla="val 2699880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/>
          <p:cNvSpPr/>
          <p:nvPr/>
        </p:nvSpPr>
        <p:spPr>
          <a:xfrm>
            <a:off x="6558449" y="2414115"/>
            <a:ext cx="644949" cy="644949"/>
          </a:xfrm>
          <a:prstGeom prst="arc">
            <a:avLst>
              <a:gd name="adj1" fmla="val 2482799"/>
              <a:gd name="adj2" fmla="val 7993643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/>
          <p:cNvSpPr/>
          <p:nvPr/>
        </p:nvSpPr>
        <p:spPr>
          <a:xfrm>
            <a:off x="5665493" y="1514129"/>
            <a:ext cx="644949" cy="644949"/>
          </a:xfrm>
          <a:prstGeom prst="arc">
            <a:avLst>
              <a:gd name="adj1" fmla="val 8211477"/>
              <a:gd name="adj2" fmla="val 13678319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stCxn id="73" idx="2"/>
            <a:endCxn id="74" idx="0"/>
          </p:cNvCxnSpPr>
          <p:nvPr/>
        </p:nvCxnSpPr>
        <p:spPr>
          <a:xfrm flipV="1">
            <a:off x="6126737" y="876004"/>
            <a:ext cx="1332074" cy="4202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2"/>
            <a:endCxn id="75" idx="0"/>
          </p:cNvCxnSpPr>
          <p:nvPr/>
        </p:nvCxnSpPr>
        <p:spPr>
          <a:xfrm>
            <a:off x="7831575" y="983669"/>
            <a:ext cx="400394" cy="423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2"/>
            <a:endCxn id="73" idx="0"/>
          </p:cNvCxnSpPr>
          <p:nvPr/>
        </p:nvCxnSpPr>
        <p:spPr>
          <a:xfrm flipV="1">
            <a:off x="5772073" y="1395983"/>
            <a:ext cx="193262" cy="201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0"/>
            <a:endCxn id="76" idx="2"/>
          </p:cNvCxnSpPr>
          <p:nvPr/>
        </p:nvCxnSpPr>
        <p:spPr>
          <a:xfrm>
            <a:off x="5752671" y="2057115"/>
            <a:ext cx="907391" cy="9144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6" idx="0"/>
            <a:endCxn id="75" idx="2"/>
          </p:cNvCxnSpPr>
          <p:nvPr/>
        </p:nvCxnSpPr>
        <p:spPr>
          <a:xfrm flipV="1">
            <a:off x="7122890" y="1876600"/>
            <a:ext cx="1123231" cy="1073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453214" y="355109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5" name="Freeform 134"/>
          <p:cNvSpPr/>
          <p:nvPr/>
        </p:nvSpPr>
        <p:spPr>
          <a:xfrm>
            <a:off x="6148031" y="3262811"/>
            <a:ext cx="1884784" cy="1352939"/>
          </a:xfrm>
          <a:custGeom>
            <a:avLst/>
            <a:gdLst>
              <a:gd name="connsiteX0" fmla="*/ 0 w 1875453"/>
              <a:gd name="connsiteY0" fmla="*/ 0 h 1352939"/>
              <a:gd name="connsiteX1" fmla="*/ 0 w 1875453"/>
              <a:gd name="connsiteY1" fmla="*/ 289249 h 1352939"/>
              <a:gd name="connsiteX2" fmla="*/ 1418253 w 1875453"/>
              <a:gd name="connsiteY2" fmla="*/ 289249 h 1352939"/>
              <a:gd name="connsiteX3" fmla="*/ 1418253 w 1875453"/>
              <a:gd name="connsiteY3" fmla="*/ 1073020 h 1352939"/>
              <a:gd name="connsiteX4" fmla="*/ 9331 w 1875453"/>
              <a:gd name="connsiteY4" fmla="*/ 1073020 h 1352939"/>
              <a:gd name="connsiteX5" fmla="*/ 9331 w 1875453"/>
              <a:gd name="connsiteY5" fmla="*/ 1352939 h 1352939"/>
              <a:gd name="connsiteX6" fmla="*/ 1875453 w 1875453"/>
              <a:gd name="connsiteY6" fmla="*/ 1352939 h 1352939"/>
              <a:gd name="connsiteX7" fmla="*/ 1875453 w 1875453"/>
              <a:gd name="connsiteY7" fmla="*/ 18661 h 1352939"/>
              <a:gd name="connsiteX8" fmla="*/ 0 w 1875453"/>
              <a:gd name="connsiteY8" fmla="*/ 0 h 1352939"/>
              <a:gd name="connsiteX0" fmla="*/ 0 w 1875453"/>
              <a:gd name="connsiteY0" fmla="*/ 0 h 1352939"/>
              <a:gd name="connsiteX1" fmla="*/ 0 w 1875453"/>
              <a:gd name="connsiteY1" fmla="*/ 289249 h 1352939"/>
              <a:gd name="connsiteX2" fmla="*/ 1418253 w 1875453"/>
              <a:gd name="connsiteY2" fmla="*/ 289249 h 1352939"/>
              <a:gd name="connsiteX3" fmla="*/ 1418253 w 1875453"/>
              <a:gd name="connsiteY3" fmla="*/ 1073020 h 1352939"/>
              <a:gd name="connsiteX4" fmla="*/ 9331 w 1875453"/>
              <a:gd name="connsiteY4" fmla="*/ 1073020 h 1352939"/>
              <a:gd name="connsiteX5" fmla="*/ 9331 w 1875453"/>
              <a:gd name="connsiteY5" fmla="*/ 1352939 h 1352939"/>
              <a:gd name="connsiteX6" fmla="*/ 1875453 w 1875453"/>
              <a:gd name="connsiteY6" fmla="*/ 1352939 h 1352939"/>
              <a:gd name="connsiteX7" fmla="*/ 1875453 w 1875453"/>
              <a:gd name="connsiteY7" fmla="*/ 18661 h 1352939"/>
              <a:gd name="connsiteX8" fmla="*/ 0 w 1875453"/>
              <a:gd name="connsiteY8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1418253 w 1884784"/>
              <a:gd name="connsiteY2" fmla="*/ 289249 h 1352939"/>
              <a:gd name="connsiteX3" fmla="*/ 1418253 w 1884784"/>
              <a:gd name="connsiteY3" fmla="*/ 1073020 h 1352939"/>
              <a:gd name="connsiteX4" fmla="*/ 9331 w 1884784"/>
              <a:gd name="connsiteY4" fmla="*/ 1073020 h 1352939"/>
              <a:gd name="connsiteX5" fmla="*/ 9331 w 1884784"/>
              <a:gd name="connsiteY5" fmla="*/ 1352939 h 1352939"/>
              <a:gd name="connsiteX6" fmla="*/ 1875453 w 1884784"/>
              <a:gd name="connsiteY6" fmla="*/ 1352939 h 1352939"/>
              <a:gd name="connsiteX7" fmla="*/ 1884784 w 1884784"/>
              <a:gd name="connsiteY7" fmla="*/ 9330 h 1352939"/>
              <a:gd name="connsiteX8" fmla="*/ 0 w 1884784"/>
              <a:gd name="connsiteY8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251926 w 1884784"/>
              <a:gd name="connsiteY2" fmla="*/ 292152 h 1352939"/>
              <a:gd name="connsiteX3" fmla="*/ 1418253 w 1884784"/>
              <a:gd name="connsiteY3" fmla="*/ 289249 h 1352939"/>
              <a:gd name="connsiteX4" fmla="*/ 1418253 w 1884784"/>
              <a:gd name="connsiteY4" fmla="*/ 1073020 h 1352939"/>
              <a:gd name="connsiteX5" fmla="*/ 9331 w 1884784"/>
              <a:gd name="connsiteY5" fmla="*/ 1073020 h 1352939"/>
              <a:gd name="connsiteX6" fmla="*/ 9331 w 1884784"/>
              <a:gd name="connsiteY6" fmla="*/ 1352939 h 1352939"/>
              <a:gd name="connsiteX7" fmla="*/ 1875453 w 1884784"/>
              <a:gd name="connsiteY7" fmla="*/ 1352939 h 1352939"/>
              <a:gd name="connsiteX8" fmla="*/ 1884784 w 1884784"/>
              <a:gd name="connsiteY8" fmla="*/ 9330 h 1352939"/>
              <a:gd name="connsiteX9" fmla="*/ 0 w 1884784"/>
              <a:gd name="connsiteY9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382555 w 1884784"/>
              <a:gd name="connsiteY2" fmla="*/ 301482 h 1352939"/>
              <a:gd name="connsiteX3" fmla="*/ 1418253 w 1884784"/>
              <a:gd name="connsiteY3" fmla="*/ 289249 h 1352939"/>
              <a:gd name="connsiteX4" fmla="*/ 1418253 w 1884784"/>
              <a:gd name="connsiteY4" fmla="*/ 1073020 h 1352939"/>
              <a:gd name="connsiteX5" fmla="*/ 9331 w 1884784"/>
              <a:gd name="connsiteY5" fmla="*/ 1073020 h 1352939"/>
              <a:gd name="connsiteX6" fmla="*/ 9331 w 1884784"/>
              <a:gd name="connsiteY6" fmla="*/ 1352939 h 1352939"/>
              <a:gd name="connsiteX7" fmla="*/ 1875453 w 1884784"/>
              <a:gd name="connsiteY7" fmla="*/ 1352939 h 1352939"/>
              <a:gd name="connsiteX8" fmla="*/ 1884784 w 1884784"/>
              <a:gd name="connsiteY8" fmla="*/ 9330 h 1352939"/>
              <a:gd name="connsiteX9" fmla="*/ 0 w 1884784"/>
              <a:gd name="connsiteY9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186611 w 1884784"/>
              <a:gd name="connsiteY2" fmla="*/ 292152 h 1352939"/>
              <a:gd name="connsiteX3" fmla="*/ 382555 w 1884784"/>
              <a:gd name="connsiteY3" fmla="*/ 301482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391885 w 1884784"/>
              <a:gd name="connsiteY2" fmla="*/ 693368 h 1352939"/>
              <a:gd name="connsiteX3" fmla="*/ 382555 w 1884784"/>
              <a:gd name="connsiteY3" fmla="*/ 301482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0 w 1884784"/>
              <a:gd name="connsiteY1" fmla="*/ 289249 h 1352939"/>
              <a:gd name="connsiteX2" fmla="*/ 391885 w 1884784"/>
              <a:gd name="connsiteY2" fmla="*/ 693368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18662 w 1884784"/>
              <a:gd name="connsiteY1" fmla="*/ 690466 h 1352939"/>
              <a:gd name="connsiteX2" fmla="*/ 391885 w 1884784"/>
              <a:gd name="connsiteY2" fmla="*/ 693368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9331 w 1884784"/>
              <a:gd name="connsiteY1" fmla="*/ 550507 h 1352939"/>
              <a:gd name="connsiteX2" fmla="*/ 391885 w 1884784"/>
              <a:gd name="connsiteY2" fmla="*/ 693368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9331 w 1884784"/>
              <a:gd name="connsiteY1" fmla="*/ 550507 h 1352939"/>
              <a:gd name="connsiteX2" fmla="*/ 391885 w 1884784"/>
              <a:gd name="connsiteY2" fmla="*/ 553409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1 w 1884784"/>
              <a:gd name="connsiteY1" fmla="*/ 550507 h 1352939"/>
              <a:gd name="connsiteX2" fmla="*/ 391885 w 1884784"/>
              <a:gd name="connsiteY2" fmla="*/ 553409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1 w 1884784"/>
              <a:gd name="connsiteY1" fmla="*/ 550507 h 1352939"/>
              <a:gd name="connsiteX2" fmla="*/ 391885 w 1884784"/>
              <a:gd name="connsiteY2" fmla="*/ 572070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  <a:gd name="connsiteX0" fmla="*/ 0 w 1884784"/>
              <a:gd name="connsiteY0" fmla="*/ 0 h 1352939"/>
              <a:gd name="connsiteX1" fmla="*/ 1 w 1884784"/>
              <a:gd name="connsiteY1" fmla="*/ 550507 h 1352939"/>
              <a:gd name="connsiteX2" fmla="*/ 391885 w 1884784"/>
              <a:gd name="connsiteY2" fmla="*/ 553409 h 1352939"/>
              <a:gd name="connsiteX3" fmla="*/ 382555 w 1884784"/>
              <a:gd name="connsiteY3" fmla="*/ 292151 h 1352939"/>
              <a:gd name="connsiteX4" fmla="*/ 1418253 w 1884784"/>
              <a:gd name="connsiteY4" fmla="*/ 289249 h 1352939"/>
              <a:gd name="connsiteX5" fmla="*/ 1418253 w 1884784"/>
              <a:gd name="connsiteY5" fmla="*/ 1073020 h 1352939"/>
              <a:gd name="connsiteX6" fmla="*/ 9331 w 1884784"/>
              <a:gd name="connsiteY6" fmla="*/ 1073020 h 1352939"/>
              <a:gd name="connsiteX7" fmla="*/ 9331 w 1884784"/>
              <a:gd name="connsiteY7" fmla="*/ 1352939 h 1352939"/>
              <a:gd name="connsiteX8" fmla="*/ 1875453 w 1884784"/>
              <a:gd name="connsiteY8" fmla="*/ 1352939 h 1352939"/>
              <a:gd name="connsiteX9" fmla="*/ 1884784 w 1884784"/>
              <a:gd name="connsiteY9" fmla="*/ 9330 h 1352939"/>
              <a:gd name="connsiteX10" fmla="*/ 0 w 1884784"/>
              <a:gd name="connsiteY10" fmla="*/ 0 h 13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84784" h="1352939">
                <a:moveTo>
                  <a:pt x="0" y="0"/>
                </a:moveTo>
                <a:cubicBezTo>
                  <a:pt x="0" y="183502"/>
                  <a:pt x="1" y="367005"/>
                  <a:pt x="1" y="550507"/>
                </a:cubicBezTo>
                <a:lnTo>
                  <a:pt x="391885" y="553409"/>
                </a:lnTo>
                <a:lnTo>
                  <a:pt x="382555" y="292151"/>
                </a:lnTo>
                <a:lnTo>
                  <a:pt x="1418253" y="289249"/>
                </a:lnTo>
                <a:lnTo>
                  <a:pt x="1418253" y="1073020"/>
                </a:lnTo>
                <a:lnTo>
                  <a:pt x="9331" y="1073020"/>
                </a:lnTo>
                <a:lnTo>
                  <a:pt x="9331" y="1352939"/>
                </a:lnTo>
                <a:lnTo>
                  <a:pt x="1875453" y="1352939"/>
                </a:lnTo>
                <a:cubicBezTo>
                  <a:pt x="1878563" y="905069"/>
                  <a:pt x="1881674" y="457200"/>
                  <a:pt x="1884784" y="9330"/>
                </a:cubicBez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946239" y="350093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7853777" y="2653669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8143026" y="2942918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011559" y="2827841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300808" y="3117090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8028728" y="3498072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8317977" y="3787321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8022187" y="4251857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8311436" y="4541106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7956873" y="4485123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8246122" y="4774372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7444987" y="4615750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734236" y="4904999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6325964" y="4615750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6615213" y="4904999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605436" y="4522445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5894685" y="4811694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5503316" y="4121230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5792565" y="4410479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5605436" y="3775998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5894685" y="4065247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026118" y="3682690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6315367" y="3971939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592572" y="3682690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881821" y="3971939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6915719" y="3553895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204968" y="3843144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917762" y="3681641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7207011" y="3970890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532898" y="3553895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6822147" y="3843144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6391874" y="3757337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6681123" y="4046586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5937028" y="3813320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6226277" y="4102569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7424151" y="2622319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7713400" y="2911568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5494630" y="3206831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5783879" y="3496080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5586853" y="2711183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5876102" y="3000432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100461" y="2608834"/>
            <a:ext cx="653142" cy="653142"/>
          </a:xfrm>
          <a:prstGeom prst="ellipse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389710" y="2898083"/>
            <a:ext cx="74644" cy="74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Arc 191"/>
          <p:cNvSpPr/>
          <p:nvPr/>
        </p:nvSpPr>
        <p:spPr>
          <a:xfrm>
            <a:off x="7722762" y="2959226"/>
            <a:ext cx="644949" cy="644949"/>
          </a:xfrm>
          <a:prstGeom prst="arc">
            <a:avLst>
              <a:gd name="adj1" fmla="val 15849591"/>
              <a:gd name="adj2" fmla="val 12214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Arc 192"/>
          <p:cNvSpPr/>
          <p:nvPr/>
        </p:nvSpPr>
        <p:spPr>
          <a:xfrm>
            <a:off x="7705515" y="4292018"/>
            <a:ext cx="644949" cy="644949"/>
          </a:xfrm>
          <a:prstGeom prst="arc">
            <a:avLst>
              <a:gd name="adj1" fmla="val 12198"/>
              <a:gd name="adj2" fmla="val 5445443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Arc 193"/>
          <p:cNvSpPr/>
          <p:nvPr/>
        </p:nvSpPr>
        <p:spPr>
          <a:xfrm>
            <a:off x="5830532" y="4303803"/>
            <a:ext cx="644949" cy="644949"/>
          </a:xfrm>
          <a:prstGeom prst="arc">
            <a:avLst>
              <a:gd name="adj1" fmla="val 5088284"/>
              <a:gd name="adj2" fmla="val 10689175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Arc 194"/>
          <p:cNvSpPr/>
          <p:nvPr/>
        </p:nvSpPr>
        <p:spPr>
          <a:xfrm>
            <a:off x="5839863" y="4023310"/>
            <a:ext cx="644949" cy="644949"/>
          </a:xfrm>
          <a:prstGeom prst="arc">
            <a:avLst>
              <a:gd name="adj1" fmla="val 11045495"/>
              <a:gd name="adj2" fmla="val 16442204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Arc 195"/>
          <p:cNvSpPr/>
          <p:nvPr/>
        </p:nvSpPr>
        <p:spPr>
          <a:xfrm>
            <a:off x="5821201" y="3499037"/>
            <a:ext cx="644949" cy="644949"/>
          </a:xfrm>
          <a:prstGeom prst="arc">
            <a:avLst>
              <a:gd name="adj1" fmla="val 5177723"/>
              <a:gd name="adj2" fmla="val 11172456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c 196"/>
          <p:cNvSpPr/>
          <p:nvPr/>
        </p:nvSpPr>
        <p:spPr>
          <a:xfrm>
            <a:off x="5821201" y="2956107"/>
            <a:ext cx="644949" cy="644949"/>
          </a:xfrm>
          <a:prstGeom prst="arc">
            <a:avLst>
              <a:gd name="adj1" fmla="val 10779956"/>
              <a:gd name="adj2" fmla="val 1629592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Arc 227"/>
          <p:cNvSpPr/>
          <p:nvPr/>
        </p:nvSpPr>
        <p:spPr>
          <a:xfrm>
            <a:off x="6231489" y="3506100"/>
            <a:ext cx="644949" cy="644949"/>
          </a:xfrm>
          <a:prstGeom prst="arc">
            <a:avLst>
              <a:gd name="adj1" fmla="val 216032"/>
              <a:gd name="adj2" fmla="val 545151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Straight Connector 229"/>
          <p:cNvCxnSpPr>
            <a:stCxn id="197" idx="2"/>
            <a:endCxn id="192" idx="0"/>
          </p:cNvCxnSpPr>
          <p:nvPr/>
        </p:nvCxnSpPr>
        <p:spPr>
          <a:xfrm>
            <a:off x="6152672" y="2956233"/>
            <a:ext cx="1859752" cy="4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192" idx="2"/>
            <a:endCxn id="193" idx="0"/>
          </p:cNvCxnSpPr>
          <p:nvPr/>
        </p:nvCxnSpPr>
        <p:spPr>
          <a:xfrm flipH="1">
            <a:off x="8350462" y="3293155"/>
            <a:ext cx="17045" cy="13224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94" idx="0"/>
            <a:endCxn id="193" idx="2"/>
          </p:cNvCxnSpPr>
          <p:nvPr/>
        </p:nvCxnSpPr>
        <p:spPr>
          <a:xfrm flipV="1">
            <a:off x="6182207" y="4936939"/>
            <a:ext cx="1841520" cy="10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194" idx="2"/>
            <a:endCxn id="195" idx="0"/>
          </p:cNvCxnSpPr>
          <p:nvPr/>
        </p:nvCxnSpPr>
        <p:spPr>
          <a:xfrm flipV="1">
            <a:off x="5830700" y="4322776"/>
            <a:ext cx="9985" cy="313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Freeform 239"/>
          <p:cNvSpPr/>
          <p:nvPr/>
        </p:nvSpPr>
        <p:spPr>
          <a:xfrm>
            <a:off x="6177576" y="3881535"/>
            <a:ext cx="1073021" cy="141775"/>
          </a:xfrm>
          <a:custGeom>
            <a:avLst/>
            <a:gdLst>
              <a:gd name="connsiteX0" fmla="*/ 0 w 1073021"/>
              <a:gd name="connsiteY0" fmla="*/ 177281 h 177281"/>
              <a:gd name="connsiteX1" fmla="*/ 1073021 w 1073021"/>
              <a:gd name="connsiteY1" fmla="*/ 177281 h 177281"/>
              <a:gd name="connsiteX2" fmla="*/ 1073021 w 1073021"/>
              <a:gd name="connsiteY2" fmla="*/ 0 h 177281"/>
              <a:gd name="connsiteX3" fmla="*/ 699796 w 1073021"/>
              <a:gd name="connsiteY3" fmla="*/ 0 h 177281"/>
              <a:gd name="connsiteX4" fmla="*/ 681135 w 1073021"/>
              <a:gd name="connsiteY4" fmla="*/ 0 h 177281"/>
              <a:gd name="connsiteX5" fmla="*/ 699796 w 1073021"/>
              <a:gd name="connsiteY5" fmla="*/ 9330 h 177281"/>
              <a:gd name="connsiteX0" fmla="*/ 0 w 1073021"/>
              <a:gd name="connsiteY0" fmla="*/ 522514 h 522514"/>
              <a:gd name="connsiteX1" fmla="*/ 1073021 w 1073021"/>
              <a:gd name="connsiteY1" fmla="*/ 522514 h 522514"/>
              <a:gd name="connsiteX2" fmla="*/ 1073021 w 1073021"/>
              <a:gd name="connsiteY2" fmla="*/ 345233 h 522514"/>
              <a:gd name="connsiteX3" fmla="*/ 699796 w 1073021"/>
              <a:gd name="connsiteY3" fmla="*/ 345233 h 522514"/>
              <a:gd name="connsiteX4" fmla="*/ 681135 w 1073021"/>
              <a:gd name="connsiteY4" fmla="*/ 345233 h 522514"/>
              <a:gd name="connsiteX5" fmla="*/ 587829 w 1073021"/>
              <a:gd name="connsiteY5" fmla="*/ 0 h 522514"/>
              <a:gd name="connsiteX0" fmla="*/ 0 w 1073021"/>
              <a:gd name="connsiteY0" fmla="*/ 177281 h 177281"/>
              <a:gd name="connsiteX1" fmla="*/ 1073021 w 1073021"/>
              <a:gd name="connsiteY1" fmla="*/ 177281 h 177281"/>
              <a:gd name="connsiteX2" fmla="*/ 1073021 w 1073021"/>
              <a:gd name="connsiteY2" fmla="*/ 0 h 177281"/>
              <a:gd name="connsiteX3" fmla="*/ 699796 w 1073021"/>
              <a:gd name="connsiteY3" fmla="*/ 0 h 177281"/>
              <a:gd name="connsiteX4" fmla="*/ 681135 w 1073021"/>
              <a:gd name="connsiteY4" fmla="*/ 0 h 177281"/>
              <a:gd name="connsiteX0" fmla="*/ 0 w 1073021"/>
              <a:gd name="connsiteY0" fmla="*/ 177281 h 177281"/>
              <a:gd name="connsiteX1" fmla="*/ 1073021 w 1073021"/>
              <a:gd name="connsiteY1" fmla="*/ 177281 h 177281"/>
              <a:gd name="connsiteX2" fmla="*/ 1073021 w 1073021"/>
              <a:gd name="connsiteY2" fmla="*/ 0 h 177281"/>
              <a:gd name="connsiteX3" fmla="*/ 699796 w 1073021"/>
              <a:gd name="connsiteY3" fmla="*/ 0 h 17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3021" h="177281">
                <a:moveTo>
                  <a:pt x="0" y="177281"/>
                </a:moveTo>
                <a:lnTo>
                  <a:pt x="1073021" y="177281"/>
                </a:lnTo>
                <a:lnTo>
                  <a:pt x="1073021" y="0"/>
                </a:lnTo>
                <a:lnTo>
                  <a:pt x="69979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/>
          <p:cNvCxnSpPr>
            <a:stCxn id="228" idx="2"/>
            <a:endCxn id="196" idx="0"/>
          </p:cNvCxnSpPr>
          <p:nvPr/>
        </p:nvCxnSpPr>
        <p:spPr>
          <a:xfrm flipH="1" flipV="1">
            <a:off x="6164511" y="4143312"/>
            <a:ext cx="384621" cy="77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196" idx="2"/>
            <a:endCxn id="197" idx="0"/>
          </p:cNvCxnSpPr>
          <p:nvPr/>
        </p:nvCxnSpPr>
        <p:spPr>
          <a:xfrm flipH="1" flipV="1">
            <a:off x="5821206" y="3280462"/>
            <a:ext cx="1886" cy="506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882234" y="5268892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6830555" y="5268892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25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362493" y="3635621"/>
            <a:ext cx="3063584" cy="176223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>
            <a:off x="4507658" y="3689386"/>
            <a:ext cx="2850315" cy="1561514"/>
          </a:xfrm>
          <a:custGeom>
            <a:avLst/>
            <a:gdLst>
              <a:gd name="T0" fmla="*/ 657225 w 5252"/>
              <a:gd name="T1" fmla="*/ 3175000 h 3030"/>
              <a:gd name="T2" fmla="*/ 176212 w 5252"/>
              <a:gd name="T3" fmla="*/ 2105025 h 3030"/>
              <a:gd name="T4" fmla="*/ 1716088 w 5252"/>
              <a:gd name="T5" fmla="*/ 1506537 h 3030"/>
              <a:gd name="T6" fmla="*/ 2185987 w 5252"/>
              <a:gd name="T7" fmla="*/ 106363 h 3030"/>
              <a:gd name="T8" fmla="*/ 5643562 w 5252"/>
              <a:gd name="T9" fmla="*/ 869950 h 3030"/>
              <a:gd name="T10" fmla="*/ 6265862 w 5252"/>
              <a:gd name="T11" fmla="*/ 282575 h 3030"/>
              <a:gd name="T12" fmla="*/ 7959725 w 5252"/>
              <a:gd name="T13" fmla="*/ 423863 h 3030"/>
              <a:gd name="T14" fmla="*/ 8335963 w 5252"/>
              <a:gd name="T15" fmla="*/ 2046288 h 3030"/>
              <a:gd name="T16" fmla="*/ 7948613 w 5252"/>
              <a:gd name="T17" fmla="*/ 4645025 h 3030"/>
              <a:gd name="T18" fmla="*/ 6548438 w 5252"/>
              <a:gd name="T19" fmla="*/ 3035300 h 3030"/>
              <a:gd name="T20" fmla="*/ 5595937 w 5252"/>
              <a:gd name="T21" fmla="*/ 4505325 h 3030"/>
              <a:gd name="T22" fmla="*/ 4667250 w 5252"/>
              <a:gd name="T23" fmla="*/ 3787775 h 3030"/>
              <a:gd name="T24" fmla="*/ 1905000 w 5252"/>
              <a:gd name="T25" fmla="*/ 4668838 h 3030"/>
              <a:gd name="T26" fmla="*/ 211138 w 5252"/>
              <a:gd name="T27" fmla="*/ 4540250 h 3030"/>
              <a:gd name="T28" fmla="*/ 657225 w 5252"/>
              <a:gd name="T29" fmla="*/ 3175000 h 30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2"/>
              <a:gd name="T46" fmla="*/ 0 h 3030"/>
              <a:gd name="T47" fmla="*/ 5252 w 5252"/>
              <a:gd name="T48" fmla="*/ 3030 h 3030"/>
              <a:gd name="connsiteX0" fmla="*/ 585 w 9795"/>
              <a:gd name="connsiteY0" fmla="*/ 6400 h 9670"/>
              <a:gd name="connsiteX1" fmla="*/ 237 w 9795"/>
              <a:gd name="connsiteY1" fmla="*/ 3976 h 9670"/>
              <a:gd name="connsiteX2" fmla="*/ 1855 w 9795"/>
              <a:gd name="connsiteY2" fmla="*/ 2931 h 9670"/>
              <a:gd name="connsiteX3" fmla="*/ 2419 w 9795"/>
              <a:gd name="connsiteY3" fmla="*/ 20 h 9670"/>
              <a:gd name="connsiteX4" fmla="*/ 6566 w 9795"/>
              <a:gd name="connsiteY4" fmla="*/ 1608 h 9670"/>
              <a:gd name="connsiteX5" fmla="*/ 7312 w 9795"/>
              <a:gd name="connsiteY5" fmla="*/ 386 h 9670"/>
              <a:gd name="connsiteX6" fmla="*/ 9344 w 9795"/>
              <a:gd name="connsiteY6" fmla="*/ 680 h 9670"/>
              <a:gd name="connsiteX7" fmla="*/ 9795 w 9795"/>
              <a:gd name="connsiteY7" fmla="*/ 4053 h 9670"/>
              <a:gd name="connsiteX8" fmla="*/ 9331 w 9795"/>
              <a:gd name="connsiteY8" fmla="*/ 9456 h 9670"/>
              <a:gd name="connsiteX9" fmla="*/ 7651 w 9795"/>
              <a:gd name="connsiteY9" fmla="*/ 6109 h 9670"/>
              <a:gd name="connsiteX10" fmla="*/ 6509 w 9795"/>
              <a:gd name="connsiteY10" fmla="*/ 9165 h 9670"/>
              <a:gd name="connsiteX11" fmla="*/ 5395 w 9795"/>
              <a:gd name="connsiteY11" fmla="*/ 7674 h 9670"/>
              <a:gd name="connsiteX12" fmla="*/ 2082 w 9795"/>
              <a:gd name="connsiteY12" fmla="*/ 9505 h 9670"/>
              <a:gd name="connsiteX13" fmla="*/ 50 w 9795"/>
              <a:gd name="connsiteY13" fmla="*/ 9238 h 9670"/>
              <a:gd name="connsiteX14" fmla="*/ 585 w 9795"/>
              <a:gd name="connsiteY14" fmla="*/ 6400 h 9670"/>
              <a:gd name="connsiteX0" fmla="*/ 597 w 10000"/>
              <a:gd name="connsiteY0" fmla="*/ 7098 h 9980"/>
              <a:gd name="connsiteX1" fmla="*/ 242 w 10000"/>
              <a:gd name="connsiteY1" fmla="*/ 4112 h 9980"/>
              <a:gd name="connsiteX2" fmla="*/ 1894 w 10000"/>
              <a:gd name="connsiteY2" fmla="*/ 3031 h 9980"/>
              <a:gd name="connsiteX3" fmla="*/ 2470 w 10000"/>
              <a:gd name="connsiteY3" fmla="*/ 21 h 9980"/>
              <a:gd name="connsiteX4" fmla="*/ 6703 w 10000"/>
              <a:gd name="connsiteY4" fmla="*/ 1663 h 9980"/>
              <a:gd name="connsiteX5" fmla="*/ 7465 w 10000"/>
              <a:gd name="connsiteY5" fmla="*/ 399 h 9980"/>
              <a:gd name="connsiteX6" fmla="*/ 9540 w 10000"/>
              <a:gd name="connsiteY6" fmla="*/ 703 h 9980"/>
              <a:gd name="connsiteX7" fmla="*/ 10000 w 10000"/>
              <a:gd name="connsiteY7" fmla="*/ 4191 h 9980"/>
              <a:gd name="connsiteX8" fmla="*/ 9526 w 10000"/>
              <a:gd name="connsiteY8" fmla="*/ 9779 h 9980"/>
              <a:gd name="connsiteX9" fmla="*/ 7811 w 10000"/>
              <a:gd name="connsiteY9" fmla="*/ 6317 h 9980"/>
              <a:gd name="connsiteX10" fmla="*/ 6645 w 10000"/>
              <a:gd name="connsiteY10" fmla="*/ 9478 h 9980"/>
              <a:gd name="connsiteX11" fmla="*/ 5508 w 10000"/>
              <a:gd name="connsiteY11" fmla="*/ 7936 h 9980"/>
              <a:gd name="connsiteX12" fmla="*/ 2126 w 10000"/>
              <a:gd name="connsiteY12" fmla="*/ 9829 h 9980"/>
              <a:gd name="connsiteX13" fmla="*/ 51 w 10000"/>
              <a:gd name="connsiteY13" fmla="*/ 9553 h 9980"/>
              <a:gd name="connsiteX14" fmla="*/ 597 w 10000"/>
              <a:gd name="connsiteY14" fmla="*/ 7098 h 9980"/>
              <a:gd name="connsiteX0" fmla="*/ 610 w 10013"/>
              <a:gd name="connsiteY0" fmla="*/ 7112 h 9886"/>
              <a:gd name="connsiteX1" fmla="*/ 255 w 10013"/>
              <a:gd name="connsiteY1" fmla="*/ 4120 h 9886"/>
              <a:gd name="connsiteX2" fmla="*/ 1907 w 10013"/>
              <a:gd name="connsiteY2" fmla="*/ 3037 h 9886"/>
              <a:gd name="connsiteX3" fmla="*/ 2483 w 10013"/>
              <a:gd name="connsiteY3" fmla="*/ 21 h 9886"/>
              <a:gd name="connsiteX4" fmla="*/ 6716 w 10013"/>
              <a:gd name="connsiteY4" fmla="*/ 1666 h 9886"/>
              <a:gd name="connsiteX5" fmla="*/ 7478 w 10013"/>
              <a:gd name="connsiteY5" fmla="*/ 400 h 9886"/>
              <a:gd name="connsiteX6" fmla="*/ 9553 w 10013"/>
              <a:gd name="connsiteY6" fmla="*/ 704 h 9886"/>
              <a:gd name="connsiteX7" fmla="*/ 10013 w 10013"/>
              <a:gd name="connsiteY7" fmla="*/ 4199 h 9886"/>
              <a:gd name="connsiteX8" fmla="*/ 9539 w 10013"/>
              <a:gd name="connsiteY8" fmla="*/ 9799 h 9886"/>
              <a:gd name="connsiteX9" fmla="*/ 7824 w 10013"/>
              <a:gd name="connsiteY9" fmla="*/ 6330 h 9886"/>
              <a:gd name="connsiteX10" fmla="*/ 6658 w 10013"/>
              <a:gd name="connsiteY10" fmla="*/ 9497 h 9886"/>
              <a:gd name="connsiteX11" fmla="*/ 5521 w 10013"/>
              <a:gd name="connsiteY11" fmla="*/ 7952 h 9886"/>
              <a:gd name="connsiteX12" fmla="*/ 2373 w 10013"/>
              <a:gd name="connsiteY12" fmla="*/ 9677 h 9886"/>
              <a:gd name="connsiteX13" fmla="*/ 64 w 10013"/>
              <a:gd name="connsiteY13" fmla="*/ 9572 h 9886"/>
              <a:gd name="connsiteX14" fmla="*/ 610 w 10013"/>
              <a:gd name="connsiteY14" fmla="*/ 7112 h 9886"/>
              <a:gd name="connsiteX0" fmla="*/ 405 w 9796"/>
              <a:gd name="connsiteY0" fmla="*/ 7194 h 9935"/>
              <a:gd name="connsiteX1" fmla="*/ 51 w 9796"/>
              <a:gd name="connsiteY1" fmla="*/ 4168 h 9935"/>
              <a:gd name="connsiteX2" fmla="*/ 1701 w 9796"/>
              <a:gd name="connsiteY2" fmla="*/ 3072 h 9935"/>
              <a:gd name="connsiteX3" fmla="*/ 2276 w 9796"/>
              <a:gd name="connsiteY3" fmla="*/ 21 h 9935"/>
              <a:gd name="connsiteX4" fmla="*/ 6503 w 9796"/>
              <a:gd name="connsiteY4" fmla="*/ 1685 h 9935"/>
              <a:gd name="connsiteX5" fmla="*/ 7264 w 9796"/>
              <a:gd name="connsiteY5" fmla="*/ 405 h 9935"/>
              <a:gd name="connsiteX6" fmla="*/ 9337 w 9796"/>
              <a:gd name="connsiteY6" fmla="*/ 712 h 9935"/>
              <a:gd name="connsiteX7" fmla="*/ 9796 w 9796"/>
              <a:gd name="connsiteY7" fmla="*/ 4247 h 9935"/>
              <a:gd name="connsiteX8" fmla="*/ 9323 w 9796"/>
              <a:gd name="connsiteY8" fmla="*/ 9912 h 9935"/>
              <a:gd name="connsiteX9" fmla="*/ 7610 w 9796"/>
              <a:gd name="connsiteY9" fmla="*/ 6403 h 9935"/>
              <a:gd name="connsiteX10" fmla="*/ 6445 w 9796"/>
              <a:gd name="connsiteY10" fmla="*/ 9607 h 9935"/>
              <a:gd name="connsiteX11" fmla="*/ 5310 w 9796"/>
              <a:gd name="connsiteY11" fmla="*/ 8044 h 9935"/>
              <a:gd name="connsiteX12" fmla="*/ 2166 w 9796"/>
              <a:gd name="connsiteY12" fmla="*/ 9789 h 9935"/>
              <a:gd name="connsiteX13" fmla="*/ 191 w 9796"/>
              <a:gd name="connsiteY13" fmla="*/ 9404 h 9935"/>
              <a:gd name="connsiteX14" fmla="*/ 405 w 9796"/>
              <a:gd name="connsiteY14" fmla="*/ 7194 h 9935"/>
              <a:gd name="connsiteX0" fmla="*/ 413 w 10000"/>
              <a:gd name="connsiteY0" fmla="*/ 7241 h 10000"/>
              <a:gd name="connsiteX1" fmla="*/ 52 w 10000"/>
              <a:gd name="connsiteY1" fmla="*/ 4195 h 10000"/>
              <a:gd name="connsiteX2" fmla="*/ 1736 w 10000"/>
              <a:gd name="connsiteY2" fmla="*/ 3092 h 10000"/>
              <a:gd name="connsiteX3" fmla="*/ 2323 w 10000"/>
              <a:gd name="connsiteY3" fmla="*/ 21 h 10000"/>
              <a:gd name="connsiteX4" fmla="*/ 6638 w 10000"/>
              <a:gd name="connsiteY4" fmla="*/ 1696 h 10000"/>
              <a:gd name="connsiteX5" fmla="*/ 7415 w 10000"/>
              <a:gd name="connsiteY5" fmla="*/ 408 h 10000"/>
              <a:gd name="connsiteX6" fmla="*/ 9531 w 10000"/>
              <a:gd name="connsiteY6" fmla="*/ 717 h 10000"/>
              <a:gd name="connsiteX7" fmla="*/ 10000 w 10000"/>
              <a:gd name="connsiteY7" fmla="*/ 4275 h 10000"/>
              <a:gd name="connsiteX8" fmla="*/ 9517 w 10000"/>
              <a:gd name="connsiteY8" fmla="*/ 9977 h 10000"/>
              <a:gd name="connsiteX9" fmla="*/ 7768 w 10000"/>
              <a:gd name="connsiteY9" fmla="*/ 6445 h 10000"/>
              <a:gd name="connsiteX10" fmla="*/ 6579 w 10000"/>
              <a:gd name="connsiteY10" fmla="*/ 9670 h 10000"/>
              <a:gd name="connsiteX11" fmla="*/ 5282 w 10000"/>
              <a:gd name="connsiteY11" fmla="*/ 8481 h 10000"/>
              <a:gd name="connsiteX12" fmla="*/ 2211 w 10000"/>
              <a:gd name="connsiteY12" fmla="*/ 9853 h 10000"/>
              <a:gd name="connsiteX13" fmla="*/ 195 w 10000"/>
              <a:gd name="connsiteY13" fmla="*/ 9466 h 10000"/>
              <a:gd name="connsiteX14" fmla="*/ 413 w 10000"/>
              <a:gd name="connsiteY14" fmla="*/ 7241 h 10000"/>
              <a:gd name="connsiteX0" fmla="*/ 413 w 10000"/>
              <a:gd name="connsiteY0" fmla="*/ 7241 h 10001"/>
              <a:gd name="connsiteX1" fmla="*/ 52 w 10000"/>
              <a:gd name="connsiteY1" fmla="*/ 4195 h 10001"/>
              <a:gd name="connsiteX2" fmla="*/ 1736 w 10000"/>
              <a:gd name="connsiteY2" fmla="*/ 3092 h 10001"/>
              <a:gd name="connsiteX3" fmla="*/ 2323 w 10000"/>
              <a:gd name="connsiteY3" fmla="*/ 21 h 10001"/>
              <a:gd name="connsiteX4" fmla="*/ 6638 w 10000"/>
              <a:gd name="connsiteY4" fmla="*/ 1696 h 10001"/>
              <a:gd name="connsiteX5" fmla="*/ 7415 w 10000"/>
              <a:gd name="connsiteY5" fmla="*/ 408 h 10001"/>
              <a:gd name="connsiteX6" fmla="*/ 9531 w 10000"/>
              <a:gd name="connsiteY6" fmla="*/ 717 h 10001"/>
              <a:gd name="connsiteX7" fmla="*/ 10000 w 10000"/>
              <a:gd name="connsiteY7" fmla="*/ 4275 h 10001"/>
              <a:gd name="connsiteX8" fmla="*/ 9517 w 10000"/>
              <a:gd name="connsiteY8" fmla="*/ 9977 h 10001"/>
              <a:gd name="connsiteX9" fmla="*/ 7768 w 10000"/>
              <a:gd name="connsiteY9" fmla="*/ 6445 h 10001"/>
              <a:gd name="connsiteX10" fmla="*/ 7096 w 10000"/>
              <a:gd name="connsiteY10" fmla="*/ 9216 h 10001"/>
              <a:gd name="connsiteX11" fmla="*/ 5282 w 10000"/>
              <a:gd name="connsiteY11" fmla="*/ 8481 h 10001"/>
              <a:gd name="connsiteX12" fmla="*/ 2211 w 10000"/>
              <a:gd name="connsiteY12" fmla="*/ 9853 h 10001"/>
              <a:gd name="connsiteX13" fmla="*/ 195 w 10000"/>
              <a:gd name="connsiteY13" fmla="*/ 9466 h 10001"/>
              <a:gd name="connsiteX14" fmla="*/ 413 w 10000"/>
              <a:gd name="connsiteY14" fmla="*/ 7241 h 10001"/>
              <a:gd name="connsiteX0" fmla="*/ 413 w 10000"/>
              <a:gd name="connsiteY0" fmla="*/ 7241 h 10006"/>
              <a:gd name="connsiteX1" fmla="*/ 52 w 10000"/>
              <a:gd name="connsiteY1" fmla="*/ 4195 h 10006"/>
              <a:gd name="connsiteX2" fmla="*/ 1736 w 10000"/>
              <a:gd name="connsiteY2" fmla="*/ 3092 h 10006"/>
              <a:gd name="connsiteX3" fmla="*/ 2323 w 10000"/>
              <a:gd name="connsiteY3" fmla="*/ 21 h 10006"/>
              <a:gd name="connsiteX4" fmla="*/ 6638 w 10000"/>
              <a:gd name="connsiteY4" fmla="*/ 1696 h 10006"/>
              <a:gd name="connsiteX5" fmla="*/ 7415 w 10000"/>
              <a:gd name="connsiteY5" fmla="*/ 408 h 10006"/>
              <a:gd name="connsiteX6" fmla="*/ 9531 w 10000"/>
              <a:gd name="connsiteY6" fmla="*/ 717 h 10006"/>
              <a:gd name="connsiteX7" fmla="*/ 10000 w 10000"/>
              <a:gd name="connsiteY7" fmla="*/ 4275 h 10006"/>
              <a:gd name="connsiteX8" fmla="*/ 9517 w 10000"/>
              <a:gd name="connsiteY8" fmla="*/ 9977 h 10006"/>
              <a:gd name="connsiteX9" fmla="*/ 8066 w 10000"/>
              <a:gd name="connsiteY9" fmla="*/ 6620 h 10006"/>
              <a:gd name="connsiteX10" fmla="*/ 7096 w 10000"/>
              <a:gd name="connsiteY10" fmla="*/ 9216 h 10006"/>
              <a:gd name="connsiteX11" fmla="*/ 5282 w 10000"/>
              <a:gd name="connsiteY11" fmla="*/ 8481 h 10006"/>
              <a:gd name="connsiteX12" fmla="*/ 2211 w 10000"/>
              <a:gd name="connsiteY12" fmla="*/ 9853 h 10006"/>
              <a:gd name="connsiteX13" fmla="*/ 195 w 10000"/>
              <a:gd name="connsiteY13" fmla="*/ 9466 h 10006"/>
              <a:gd name="connsiteX14" fmla="*/ 413 w 10000"/>
              <a:gd name="connsiteY14" fmla="*/ 7241 h 10006"/>
              <a:gd name="connsiteX0" fmla="*/ 413 w 10119"/>
              <a:gd name="connsiteY0" fmla="*/ 7241 h 10006"/>
              <a:gd name="connsiteX1" fmla="*/ 52 w 10119"/>
              <a:gd name="connsiteY1" fmla="*/ 4195 h 10006"/>
              <a:gd name="connsiteX2" fmla="*/ 1736 w 10119"/>
              <a:gd name="connsiteY2" fmla="*/ 3092 h 10006"/>
              <a:gd name="connsiteX3" fmla="*/ 2323 w 10119"/>
              <a:gd name="connsiteY3" fmla="*/ 21 h 10006"/>
              <a:gd name="connsiteX4" fmla="*/ 6638 w 10119"/>
              <a:gd name="connsiteY4" fmla="*/ 1696 h 10006"/>
              <a:gd name="connsiteX5" fmla="*/ 7415 w 10119"/>
              <a:gd name="connsiteY5" fmla="*/ 408 h 10006"/>
              <a:gd name="connsiteX6" fmla="*/ 9531 w 10119"/>
              <a:gd name="connsiteY6" fmla="*/ 717 h 10006"/>
              <a:gd name="connsiteX7" fmla="*/ 10119 w 10119"/>
              <a:gd name="connsiteY7" fmla="*/ 4275 h 10006"/>
              <a:gd name="connsiteX8" fmla="*/ 9517 w 10119"/>
              <a:gd name="connsiteY8" fmla="*/ 9977 h 10006"/>
              <a:gd name="connsiteX9" fmla="*/ 8066 w 10119"/>
              <a:gd name="connsiteY9" fmla="*/ 6620 h 10006"/>
              <a:gd name="connsiteX10" fmla="*/ 7096 w 10119"/>
              <a:gd name="connsiteY10" fmla="*/ 9216 h 10006"/>
              <a:gd name="connsiteX11" fmla="*/ 5282 w 10119"/>
              <a:gd name="connsiteY11" fmla="*/ 8481 h 10006"/>
              <a:gd name="connsiteX12" fmla="*/ 2211 w 10119"/>
              <a:gd name="connsiteY12" fmla="*/ 9853 h 10006"/>
              <a:gd name="connsiteX13" fmla="*/ 195 w 10119"/>
              <a:gd name="connsiteY13" fmla="*/ 9466 h 10006"/>
              <a:gd name="connsiteX14" fmla="*/ 413 w 10119"/>
              <a:gd name="connsiteY14" fmla="*/ 7241 h 10006"/>
              <a:gd name="connsiteX0" fmla="*/ 413 w 10120"/>
              <a:gd name="connsiteY0" fmla="*/ 7241 h 9972"/>
              <a:gd name="connsiteX1" fmla="*/ 52 w 10120"/>
              <a:gd name="connsiteY1" fmla="*/ 4195 h 9972"/>
              <a:gd name="connsiteX2" fmla="*/ 1736 w 10120"/>
              <a:gd name="connsiteY2" fmla="*/ 3092 h 9972"/>
              <a:gd name="connsiteX3" fmla="*/ 2323 w 10120"/>
              <a:gd name="connsiteY3" fmla="*/ 21 h 9972"/>
              <a:gd name="connsiteX4" fmla="*/ 6638 w 10120"/>
              <a:gd name="connsiteY4" fmla="*/ 1696 h 9972"/>
              <a:gd name="connsiteX5" fmla="*/ 7415 w 10120"/>
              <a:gd name="connsiteY5" fmla="*/ 408 h 9972"/>
              <a:gd name="connsiteX6" fmla="*/ 9531 w 10120"/>
              <a:gd name="connsiteY6" fmla="*/ 717 h 9972"/>
              <a:gd name="connsiteX7" fmla="*/ 10119 w 10120"/>
              <a:gd name="connsiteY7" fmla="*/ 4275 h 9972"/>
              <a:gd name="connsiteX8" fmla="*/ 9418 w 10120"/>
              <a:gd name="connsiteY8" fmla="*/ 9593 h 9972"/>
              <a:gd name="connsiteX9" fmla="*/ 8066 w 10120"/>
              <a:gd name="connsiteY9" fmla="*/ 6620 h 9972"/>
              <a:gd name="connsiteX10" fmla="*/ 7096 w 10120"/>
              <a:gd name="connsiteY10" fmla="*/ 9216 h 9972"/>
              <a:gd name="connsiteX11" fmla="*/ 5282 w 10120"/>
              <a:gd name="connsiteY11" fmla="*/ 8481 h 9972"/>
              <a:gd name="connsiteX12" fmla="*/ 2211 w 10120"/>
              <a:gd name="connsiteY12" fmla="*/ 9853 h 9972"/>
              <a:gd name="connsiteX13" fmla="*/ 195 w 10120"/>
              <a:gd name="connsiteY13" fmla="*/ 9466 h 9972"/>
              <a:gd name="connsiteX14" fmla="*/ 413 w 10120"/>
              <a:gd name="connsiteY14" fmla="*/ 7241 h 9972"/>
              <a:gd name="connsiteX0" fmla="*/ 408 w 10008"/>
              <a:gd name="connsiteY0" fmla="*/ 7261 h 10000"/>
              <a:gd name="connsiteX1" fmla="*/ 51 w 10008"/>
              <a:gd name="connsiteY1" fmla="*/ 4207 h 10000"/>
              <a:gd name="connsiteX2" fmla="*/ 1715 w 10008"/>
              <a:gd name="connsiteY2" fmla="*/ 3101 h 10000"/>
              <a:gd name="connsiteX3" fmla="*/ 2295 w 10008"/>
              <a:gd name="connsiteY3" fmla="*/ 21 h 10000"/>
              <a:gd name="connsiteX4" fmla="*/ 6559 w 10008"/>
              <a:gd name="connsiteY4" fmla="*/ 1701 h 10000"/>
              <a:gd name="connsiteX5" fmla="*/ 7327 w 10008"/>
              <a:gd name="connsiteY5" fmla="*/ 409 h 10000"/>
              <a:gd name="connsiteX6" fmla="*/ 9536 w 10008"/>
              <a:gd name="connsiteY6" fmla="*/ 649 h 10000"/>
              <a:gd name="connsiteX7" fmla="*/ 9999 w 10008"/>
              <a:gd name="connsiteY7" fmla="*/ 4287 h 10000"/>
              <a:gd name="connsiteX8" fmla="*/ 9306 w 10008"/>
              <a:gd name="connsiteY8" fmla="*/ 9620 h 10000"/>
              <a:gd name="connsiteX9" fmla="*/ 7970 w 10008"/>
              <a:gd name="connsiteY9" fmla="*/ 6639 h 10000"/>
              <a:gd name="connsiteX10" fmla="*/ 7012 w 10008"/>
              <a:gd name="connsiteY10" fmla="*/ 9242 h 10000"/>
              <a:gd name="connsiteX11" fmla="*/ 5219 w 10008"/>
              <a:gd name="connsiteY11" fmla="*/ 8505 h 10000"/>
              <a:gd name="connsiteX12" fmla="*/ 2185 w 10008"/>
              <a:gd name="connsiteY12" fmla="*/ 9881 h 10000"/>
              <a:gd name="connsiteX13" fmla="*/ 193 w 10008"/>
              <a:gd name="connsiteY13" fmla="*/ 9493 h 10000"/>
              <a:gd name="connsiteX14" fmla="*/ 408 w 10008"/>
              <a:gd name="connsiteY14" fmla="*/ 7261 h 10000"/>
              <a:gd name="connsiteX0" fmla="*/ 408 w 10005"/>
              <a:gd name="connsiteY0" fmla="*/ 7260 h 9999"/>
              <a:gd name="connsiteX1" fmla="*/ 51 w 10005"/>
              <a:gd name="connsiteY1" fmla="*/ 4206 h 9999"/>
              <a:gd name="connsiteX2" fmla="*/ 1715 w 10005"/>
              <a:gd name="connsiteY2" fmla="*/ 3100 h 9999"/>
              <a:gd name="connsiteX3" fmla="*/ 2295 w 10005"/>
              <a:gd name="connsiteY3" fmla="*/ 20 h 9999"/>
              <a:gd name="connsiteX4" fmla="*/ 6559 w 10005"/>
              <a:gd name="connsiteY4" fmla="*/ 1700 h 9999"/>
              <a:gd name="connsiteX5" fmla="*/ 7740 w 10005"/>
              <a:gd name="connsiteY5" fmla="*/ 163 h 9999"/>
              <a:gd name="connsiteX6" fmla="*/ 9536 w 10005"/>
              <a:gd name="connsiteY6" fmla="*/ 648 h 9999"/>
              <a:gd name="connsiteX7" fmla="*/ 9999 w 10005"/>
              <a:gd name="connsiteY7" fmla="*/ 4286 h 9999"/>
              <a:gd name="connsiteX8" fmla="*/ 9306 w 10005"/>
              <a:gd name="connsiteY8" fmla="*/ 9619 h 9999"/>
              <a:gd name="connsiteX9" fmla="*/ 7970 w 10005"/>
              <a:gd name="connsiteY9" fmla="*/ 6638 h 9999"/>
              <a:gd name="connsiteX10" fmla="*/ 7012 w 10005"/>
              <a:gd name="connsiteY10" fmla="*/ 9241 h 9999"/>
              <a:gd name="connsiteX11" fmla="*/ 5219 w 10005"/>
              <a:gd name="connsiteY11" fmla="*/ 8504 h 9999"/>
              <a:gd name="connsiteX12" fmla="*/ 2185 w 10005"/>
              <a:gd name="connsiteY12" fmla="*/ 9880 h 9999"/>
              <a:gd name="connsiteX13" fmla="*/ 193 w 10005"/>
              <a:gd name="connsiteY13" fmla="*/ 9492 h 9999"/>
              <a:gd name="connsiteX14" fmla="*/ 408 w 10005"/>
              <a:gd name="connsiteY14" fmla="*/ 7260 h 9999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216 w 10000"/>
              <a:gd name="connsiteY11" fmla="*/ 8505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334 w 10000"/>
              <a:gd name="connsiteY11" fmla="*/ 8996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9655"/>
              <a:gd name="connsiteX1" fmla="*/ 51 w 10000"/>
              <a:gd name="connsiteY1" fmla="*/ 4206 h 9655"/>
              <a:gd name="connsiteX2" fmla="*/ 1714 w 10000"/>
              <a:gd name="connsiteY2" fmla="*/ 3100 h 9655"/>
              <a:gd name="connsiteX3" fmla="*/ 2294 w 10000"/>
              <a:gd name="connsiteY3" fmla="*/ 20 h 9655"/>
              <a:gd name="connsiteX4" fmla="*/ 6556 w 10000"/>
              <a:gd name="connsiteY4" fmla="*/ 1700 h 9655"/>
              <a:gd name="connsiteX5" fmla="*/ 7736 w 10000"/>
              <a:gd name="connsiteY5" fmla="*/ 163 h 9655"/>
              <a:gd name="connsiteX6" fmla="*/ 9531 w 10000"/>
              <a:gd name="connsiteY6" fmla="*/ 648 h 9655"/>
              <a:gd name="connsiteX7" fmla="*/ 9994 w 10000"/>
              <a:gd name="connsiteY7" fmla="*/ 4286 h 9655"/>
              <a:gd name="connsiteX8" fmla="*/ 9301 w 10000"/>
              <a:gd name="connsiteY8" fmla="*/ 9620 h 9655"/>
              <a:gd name="connsiteX9" fmla="*/ 7966 w 10000"/>
              <a:gd name="connsiteY9" fmla="*/ 6639 h 9655"/>
              <a:gd name="connsiteX10" fmla="*/ 6104 w 10000"/>
              <a:gd name="connsiteY10" fmla="*/ 6999 h 9655"/>
              <a:gd name="connsiteX11" fmla="*/ 5334 w 10000"/>
              <a:gd name="connsiteY11" fmla="*/ 8996 h 9655"/>
              <a:gd name="connsiteX12" fmla="*/ 2361 w 10000"/>
              <a:gd name="connsiteY12" fmla="*/ 9180 h 9655"/>
              <a:gd name="connsiteX13" fmla="*/ 193 w 10000"/>
              <a:gd name="connsiteY13" fmla="*/ 9493 h 9655"/>
              <a:gd name="connsiteX14" fmla="*/ 408 w 10000"/>
              <a:gd name="connsiteY14" fmla="*/ 7261 h 9655"/>
              <a:gd name="connsiteX0" fmla="*/ 408 w 10017"/>
              <a:gd name="connsiteY0" fmla="*/ 7520 h 10001"/>
              <a:gd name="connsiteX1" fmla="*/ 51 w 10017"/>
              <a:gd name="connsiteY1" fmla="*/ 4356 h 10001"/>
              <a:gd name="connsiteX2" fmla="*/ 1714 w 10017"/>
              <a:gd name="connsiteY2" fmla="*/ 3211 h 10001"/>
              <a:gd name="connsiteX3" fmla="*/ 2294 w 10017"/>
              <a:gd name="connsiteY3" fmla="*/ 21 h 10001"/>
              <a:gd name="connsiteX4" fmla="*/ 6556 w 10017"/>
              <a:gd name="connsiteY4" fmla="*/ 1761 h 10001"/>
              <a:gd name="connsiteX5" fmla="*/ 7736 w 10017"/>
              <a:gd name="connsiteY5" fmla="*/ 169 h 10001"/>
              <a:gd name="connsiteX6" fmla="*/ 9531 w 10017"/>
              <a:gd name="connsiteY6" fmla="*/ 671 h 10001"/>
              <a:gd name="connsiteX7" fmla="*/ 8483 w 10017"/>
              <a:gd name="connsiteY7" fmla="*/ 3177 h 10001"/>
              <a:gd name="connsiteX8" fmla="*/ 9994 w 10017"/>
              <a:gd name="connsiteY8" fmla="*/ 4439 h 10001"/>
              <a:gd name="connsiteX9" fmla="*/ 9301 w 10017"/>
              <a:gd name="connsiteY9" fmla="*/ 9964 h 10001"/>
              <a:gd name="connsiteX10" fmla="*/ 7966 w 10017"/>
              <a:gd name="connsiteY10" fmla="*/ 6876 h 10001"/>
              <a:gd name="connsiteX11" fmla="*/ 6104 w 10017"/>
              <a:gd name="connsiteY11" fmla="*/ 7249 h 10001"/>
              <a:gd name="connsiteX12" fmla="*/ 5334 w 10017"/>
              <a:gd name="connsiteY12" fmla="*/ 9317 h 10001"/>
              <a:gd name="connsiteX13" fmla="*/ 2361 w 10017"/>
              <a:gd name="connsiteY13" fmla="*/ 9508 h 10001"/>
              <a:gd name="connsiteX14" fmla="*/ 193 w 10017"/>
              <a:gd name="connsiteY14" fmla="*/ 9832 h 10001"/>
              <a:gd name="connsiteX15" fmla="*/ 408 w 10017"/>
              <a:gd name="connsiteY15" fmla="*/ 7520 h 10001"/>
              <a:gd name="connsiteX0" fmla="*/ 408 w 10033"/>
              <a:gd name="connsiteY0" fmla="*/ 7520 h 10001"/>
              <a:gd name="connsiteX1" fmla="*/ 51 w 10033"/>
              <a:gd name="connsiteY1" fmla="*/ 4356 h 10001"/>
              <a:gd name="connsiteX2" fmla="*/ 1714 w 10033"/>
              <a:gd name="connsiteY2" fmla="*/ 3211 h 10001"/>
              <a:gd name="connsiteX3" fmla="*/ 2294 w 10033"/>
              <a:gd name="connsiteY3" fmla="*/ 21 h 10001"/>
              <a:gd name="connsiteX4" fmla="*/ 6556 w 10033"/>
              <a:gd name="connsiteY4" fmla="*/ 1761 h 10001"/>
              <a:gd name="connsiteX5" fmla="*/ 7736 w 10033"/>
              <a:gd name="connsiteY5" fmla="*/ 169 h 10001"/>
              <a:gd name="connsiteX6" fmla="*/ 9531 w 10033"/>
              <a:gd name="connsiteY6" fmla="*/ 671 h 10001"/>
              <a:gd name="connsiteX7" fmla="*/ 8483 w 10033"/>
              <a:gd name="connsiteY7" fmla="*/ 3177 h 10001"/>
              <a:gd name="connsiteX8" fmla="*/ 8149 w 10033"/>
              <a:gd name="connsiteY8" fmla="*/ 5574 h 10001"/>
              <a:gd name="connsiteX9" fmla="*/ 9994 w 10033"/>
              <a:gd name="connsiteY9" fmla="*/ 4439 h 10001"/>
              <a:gd name="connsiteX10" fmla="*/ 9301 w 10033"/>
              <a:gd name="connsiteY10" fmla="*/ 9964 h 10001"/>
              <a:gd name="connsiteX11" fmla="*/ 7966 w 10033"/>
              <a:gd name="connsiteY11" fmla="*/ 6876 h 10001"/>
              <a:gd name="connsiteX12" fmla="*/ 6104 w 10033"/>
              <a:gd name="connsiteY12" fmla="*/ 7249 h 10001"/>
              <a:gd name="connsiteX13" fmla="*/ 5334 w 10033"/>
              <a:gd name="connsiteY13" fmla="*/ 9317 h 10001"/>
              <a:gd name="connsiteX14" fmla="*/ 2361 w 10033"/>
              <a:gd name="connsiteY14" fmla="*/ 9508 h 10001"/>
              <a:gd name="connsiteX15" fmla="*/ 193 w 10033"/>
              <a:gd name="connsiteY15" fmla="*/ 9832 h 10001"/>
              <a:gd name="connsiteX16" fmla="*/ 408 w 10033"/>
              <a:gd name="connsiteY16" fmla="*/ 7520 h 10001"/>
              <a:gd name="connsiteX0" fmla="*/ 408 w 9994"/>
              <a:gd name="connsiteY0" fmla="*/ 7520 h 10001"/>
              <a:gd name="connsiteX1" fmla="*/ 51 w 9994"/>
              <a:gd name="connsiteY1" fmla="*/ 4356 h 10001"/>
              <a:gd name="connsiteX2" fmla="*/ 1714 w 9994"/>
              <a:gd name="connsiteY2" fmla="*/ 3211 h 10001"/>
              <a:gd name="connsiteX3" fmla="*/ 2294 w 9994"/>
              <a:gd name="connsiteY3" fmla="*/ 21 h 10001"/>
              <a:gd name="connsiteX4" fmla="*/ 6556 w 9994"/>
              <a:gd name="connsiteY4" fmla="*/ 1761 h 10001"/>
              <a:gd name="connsiteX5" fmla="*/ 7736 w 9994"/>
              <a:gd name="connsiteY5" fmla="*/ 169 h 10001"/>
              <a:gd name="connsiteX6" fmla="*/ 9531 w 9994"/>
              <a:gd name="connsiteY6" fmla="*/ 671 h 10001"/>
              <a:gd name="connsiteX7" fmla="*/ 8483 w 9994"/>
              <a:gd name="connsiteY7" fmla="*/ 3177 h 10001"/>
              <a:gd name="connsiteX8" fmla="*/ 8149 w 9994"/>
              <a:gd name="connsiteY8" fmla="*/ 5574 h 10001"/>
              <a:gd name="connsiteX9" fmla="*/ 9210 w 9994"/>
              <a:gd name="connsiteY9" fmla="*/ 5900 h 10001"/>
              <a:gd name="connsiteX10" fmla="*/ 9994 w 9994"/>
              <a:gd name="connsiteY10" fmla="*/ 4439 h 10001"/>
              <a:gd name="connsiteX11" fmla="*/ 9301 w 9994"/>
              <a:gd name="connsiteY11" fmla="*/ 9964 h 10001"/>
              <a:gd name="connsiteX12" fmla="*/ 7966 w 9994"/>
              <a:gd name="connsiteY12" fmla="*/ 6876 h 10001"/>
              <a:gd name="connsiteX13" fmla="*/ 6104 w 9994"/>
              <a:gd name="connsiteY13" fmla="*/ 7249 h 10001"/>
              <a:gd name="connsiteX14" fmla="*/ 5334 w 9994"/>
              <a:gd name="connsiteY14" fmla="*/ 9317 h 10001"/>
              <a:gd name="connsiteX15" fmla="*/ 2361 w 9994"/>
              <a:gd name="connsiteY15" fmla="*/ 9508 h 10001"/>
              <a:gd name="connsiteX16" fmla="*/ 193 w 9994"/>
              <a:gd name="connsiteY16" fmla="*/ 9832 h 10001"/>
              <a:gd name="connsiteX17" fmla="*/ 408 w 9994"/>
              <a:gd name="connsiteY17" fmla="*/ 7520 h 10001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52"/>
              <a:gd name="connsiteY0" fmla="*/ 7519 h 10000"/>
              <a:gd name="connsiteX1" fmla="*/ 51 w 10052"/>
              <a:gd name="connsiteY1" fmla="*/ 4356 h 10000"/>
              <a:gd name="connsiteX2" fmla="*/ 1715 w 10052"/>
              <a:gd name="connsiteY2" fmla="*/ 3211 h 10000"/>
              <a:gd name="connsiteX3" fmla="*/ 2295 w 10052"/>
              <a:gd name="connsiteY3" fmla="*/ 21 h 10000"/>
              <a:gd name="connsiteX4" fmla="*/ 6560 w 10052"/>
              <a:gd name="connsiteY4" fmla="*/ 1761 h 10000"/>
              <a:gd name="connsiteX5" fmla="*/ 7741 w 10052"/>
              <a:gd name="connsiteY5" fmla="*/ 169 h 10000"/>
              <a:gd name="connsiteX6" fmla="*/ 9537 w 10052"/>
              <a:gd name="connsiteY6" fmla="*/ 671 h 10000"/>
              <a:gd name="connsiteX7" fmla="*/ 8606 w 10052"/>
              <a:gd name="connsiteY7" fmla="*/ 3213 h 10000"/>
              <a:gd name="connsiteX8" fmla="*/ 8154 w 10052"/>
              <a:gd name="connsiteY8" fmla="*/ 5573 h 10000"/>
              <a:gd name="connsiteX9" fmla="*/ 9216 w 10052"/>
              <a:gd name="connsiteY9" fmla="*/ 5899 h 10000"/>
              <a:gd name="connsiteX10" fmla="*/ 10000 w 10052"/>
              <a:gd name="connsiteY10" fmla="*/ 4439 h 10000"/>
              <a:gd name="connsiteX11" fmla="*/ 9307 w 10052"/>
              <a:gd name="connsiteY11" fmla="*/ 9963 h 10000"/>
              <a:gd name="connsiteX12" fmla="*/ 7971 w 10052"/>
              <a:gd name="connsiteY12" fmla="*/ 6875 h 10000"/>
              <a:gd name="connsiteX13" fmla="*/ 6108 w 10052"/>
              <a:gd name="connsiteY13" fmla="*/ 7248 h 10000"/>
              <a:gd name="connsiteX14" fmla="*/ 5337 w 10052"/>
              <a:gd name="connsiteY14" fmla="*/ 9316 h 10000"/>
              <a:gd name="connsiteX15" fmla="*/ 2362 w 10052"/>
              <a:gd name="connsiteY15" fmla="*/ 9507 h 10000"/>
              <a:gd name="connsiteX16" fmla="*/ 193 w 10052"/>
              <a:gd name="connsiteY16" fmla="*/ 9831 h 10000"/>
              <a:gd name="connsiteX17" fmla="*/ 408 w 10052"/>
              <a:gd name="connsiteY17" fmla="*/ 7519 h 10000"/>
              <a:gd name="connsiteX0" fmla="*/ 408 w 9942"/>
              <a:gd name="connsiteY0" fmla="*/ 7519 h 9998"/>
              <a:gd name="connsiteX1" fmla="*/ 51 w 9942"/>
              <a:gd name="connsiteY1" fmla="*/ 4356 h 9998"/>
              <a:gd name="connsiteX2" fmla="*/ 1715 w 9942"/>
              <a:gd name="connsiteY2" fmla="*/ 3211 h 9998"/>
              <a:gd name="connsiteX3" fmla="*/ 2295 w 9942"/>
              <a:gd name="connsiteY3" fmla="*/ 21 h 9998"/>
              <a:gd name="connsiteX4" fmla="*/ 6560 w 9942"/>
              <a:gd name="connsiteY4" fmla="*/ 1761 h 9998"/>
              <a:gd name="connsiteX5" fmla="*/ 7741 w 9942"/>
              <a:gd name="connsiteY5" fmla="*/ 169 h 9998"/>
              <a:gd name="connsiteX6" fmla="*/ 9537 w 9942"/>
              <a:gd name="connsiteY6" fmla="*/ 671 h 9998"/>
              <a:gd name="connsiteX7" fmla="*/ 8606 w 9942"/>
              <a:gd name="connsiteY7" fmla="*/ 3213 h 9998"/>
              <a:gd name="connsiteX8" fmla="*/ 8154 w 9942"/>
              <a:gd name="connsiteY8" fmla="*/ 5573 h 9998"/>
              <a:gd name="connsiteX9" fmla="*/ 9216 w 9942"/>
              <a:gd name="connsiteY9" fmla="*/ 5899 h 9998"/>
              <a:gd name="connsiteX10" fmla="*/ 9882 w 9942"/>
              <a:gd name="connsiteY10" fmla="*/ 4512 h 9998"/>
              <a:gd name="connsiteX11" fmla="*/ 9307 w 9942"/>
              <a:gd name="connsiteY11" fmla="*/ 9963 h 9998"/>
              <a:gd name="connsiteX12" fmla="*/ 7971 w 9942"/>
              <a:gd name="connsiteY12" fmla="*/ 6875 h 9998"/>
              <a:gd name="connsiteX13" fmla="*/ 6108 w 9942"/>
              <a:gd name="connsiteY13" fmla="*/ 7248 h 9998"/>
              <a:gd name="connsiteX14" fmla="*/ 5337 w 9942"/>
              <a:gd name="connsiteY14" fmla="*/ 9316 h 9998"/>
              <a:gd name="connsiteX15" fmla="*/ 2362 w 9942"/>
              <a:gd name="connsiteY15" fmla="*/ 9507 h 9998"/>
              <a:gd name="connsiteX16" fmla="*/ 193 w 9942"/>
              <a:gd name="connsiteY16" fmla="*/ 9831 h 9998"/>
              <a:gd name="connsiteX17" fmla="*/ 408 w 9942"/>
              <a:gd name="connsiteY17" fmla="*/ 7519 h 9998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363 w 10000"/>
              <a:gd name="connsiteY9" fmla="*/ 6986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9941"/>
              <a:gd name="connsiteY0" fmla="*/ 7521 h 10000"/>
              <a:gd name="connsiteX1" fmla="*/ 51 w 9941"/>
              <a:gd name="connsiteY1" fmla="*/ 4357 h 10000"/>
              <a:gd name="connsiteX2" fmla="*/ 1725 w 9941"/>
              <a:gd name="connsiteY2" fmla="*/ 3212 h 10000"/>
              <a:gd name="connsiteX3" fmla="*/ 2308 w 9941"/>
              <a:gd name="connsiteY3" fmla="*/ 21 h 10000"/>
              <a:gd name="connsiteX4" fmla="*/ 6598 w 9941"/>
              <a:gd name="connsiteY4" fmla="*/ 1761 h 10000"/>
              <a:gd name="connsiteX5" fmla="*/ 7786 w 9941"/>
              <a:gd name="connsiteY5" fmla="*/ 169 h 10000"/>
              <a:gd name="connsiteX6" fmla="*/ 9593 w 9941"/>
              <a:gd name="connsiteY6" fmla="*/ 671 h 10000"/>
              <a:gd name="connsiteX7" fmla="*/ 8656 w 9941"/>
              <a:gd name="connsiteY7" fmla="*/ 3214 h 10000"/>
              <a:gd name="connsiteX8" fmla="*/ 8202 w 9941"/>
              <a:gd name="connsiteY8" fmla="*/ 5574 h 10000"/>
              <a:gd name="connsiteX9" fmla="*/ 9363 w 9941"/>
              <a:gd name="connsiteY9" fmla="*/ 6986 h 10000"/>
              <a:gd name="connsiteX10" fmla="*/ 9205 w 9941"/>
              <a:gd name="connsiteY10" fmla="*/ 5695 h 10000"/>
              <a:gd name="connsiteX11" fmla="*/ 9940 w 9941"/>
              <a:gd name="connsiteY11" fmla="*/ 4513 h 10000"/>
              <a:gd name="connsiteX12" fmla="*/ 9361 w 9941"/>
              <a:gd name="connsiteY12" fmla="*/ 9965 h 10000"/>
              <a:gd name="connsiteX13" fmla="*/ 8018 w 9941"/>
              <a:gd name="connsiteY13" fmla="*/ 6876 h 10000"/>
              <a:gd name="connsiteX14" fmla="*/ 6144 w 9941"/>
              <a:gd name="connsiteY14" fmla="*/ 7249 h 10000"/>
              <a:gd name="connsiteX15" fmla="*/ 5368 w 9941"/>
              <a:gd name="connsiteY15" fmla="*/ 9318 h 10000"/>
              <a:gd name="connsiteX16" fmla="*/ 2376 w 9941"/>
              <a:gd name="connsiteY16" fmla="*/ 9509 h 10000"/>
              <a:gd name="connsiteX17" fmla="*/ 194 w 9941"/>
              <a:gd name="connsiteY17" fmla="*/ 9833 h 10000"/>
              <a:gd name="connsiteX18" fmla="*/ 410 w 9941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00">
                <a:moveTo>
                  <a:pt x="412" y="7521"/>
                </a:moveTo>
                <a:cubicBezTo>
                  <a:pt x="389" y="6608"/>
                  <a:pt x="-168" y="5075"/>
                  <a:pt x="51" y="4357"/>
                </a:cubicBezTo>
                <a:cubicBezTo>
                  <a:pt x="273" y="3640"/>
                  <a:pt x="1357" y="3935"/>
                  <a:pt x="1735" y="3212"/>
                </a:cubicBezTo>
                <a:cubicBezTo>
                  <a:pt x="2113" y="2490"/>
                  <a:pt x="1506" y="263"/>
                  <a:pt x="2322" y="21"/>
                </a:cubicBezTo>
                <a:cubicBezTo>
                  <a:pt x="3139" y="-221"/>
                  <a:pt x="5719" y="1736"/>
                  <a:pt x="6637" y="1761"/>
                </a:cubicBezTo>
                <a:cubicBezTo>
                  <a:pt x="7555" y="1786"/>
                  <a:pt x="7329" y="350"/>
                  <a:pt x="7832" y="169"/>
                </a:cubicBezTo>
                <a:cubicBezTo>
                  <a:pt x="8334" y="-12"/>
                  <a:pt x="9504" y="164"/>
                  <a:pt x="9650" y="671"/>
                </a:cubicBezTo>
                <a:cubicBezTo>
                  <a:pt x="9795" y="1178"/>
                  <a:pt x="8699" y="2076"/>
                  <a:pt x="8707" y="3214"/>
                </a:cubicBezTo>
                <a:cubicBezTo>
                  <a:pt x="8715" y="4315"/>
                  <a:pt x="8215" y="5245"/>
                  <a:pt x="8251" y="5574"/>
                </a:cubicBezTo>
                <a:cubicBezTo>
                  <a:pt x="8301" y="6032"/>
                  <a:pt x="9251" y="6966"/>
                  <a:pt x="9419" y="6986"/>
                </a:cubicBezTo>
                <a:cubicBezTo>
                  <a:pt x="9587" y="7006"/>
                  <a:pt x="9200" y="5981"/>
                  <a:pt x="9260" y="5695"/>
                </a:cubicBezTo>
                <a:cubicBezTo>
                  <a:pt x="9350" y="5266"/>
                  <a:pt x="9973" y="3801"/>
                  <a:pt x="9999" y="4513"/>
                </a:cubicBezTo>
                <a:cubicBezTo>
                  <a:pt x="10025" y="5225"/>
                  <a:pt x="9739" y="9571"/>
                  <a:pt x="9417" y="9965"/>
                </a:cubicBezTo>
                <a:cubicBezTo>
                  <a:pt x="9095" y="10359"/>
                  <a:pt x="8605" y="7329"/>
                  <a:pt x="8066" y="6876"/>
                </a:cubicBezTo>
                <a:cubicBezTo>
                  <a:pt x="7524" y="6424"/>
                  <a:pt x="6623" y="6842"/>
                  <a:pt x="6180" y="7249"/>
                </a:cubicBezTo>
                <a:cubicBezTo>
                  <a:pt x="5736" y="7657"/>
                  <a:pt x="6033" y="8942"/>
                  <a:pt x="5400" y="9318"/>
                </a:cubicBezTo>
                <a:cubicBezTo>
                  <a:pt x="4768" y="9694"/>
                  <a:pt x="3317" y="9222"/>
                  <a:pt x="2390" y="9509"/>
                </a:cubicBezTo>
                <a:cubicBezTo>
                  <a:pt x="1462" y="9794"/>
                  <a:pt x="525" y="10165"/>
                  <a:pt x="195" y="9833"/>
                </a:cubicBezTo>
                <a:cubicBezTo>
                  <a:pt x="-135" y="9502"/>
                  <a:pt x="438" y="8435"/>
                  <a:pt x="412" y="7521"/>
                </a:cubicBez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5881974" y="3971508"/>
            <a:ext cx="499313" cy="607156"/>
          </a:xfrm>
          <a:custGeom>
            <a:avLst/>
            <a:gdLst>
              <a:gd name="T0" fmla="*/ 25400 w 574"/>
              <a:gd name="T1" fmla="*/ 112713 h 908"/>
              <a:gd name="T2" fmla="*/ 330200 w 574"/>
              <a:gd name="T3" fmla="*/ 830263 h 908"/>
              <a:gd name="T4" fmla="*/ 247650 w 574"/>
              <a:gd name="T5" fmla="*/ 1417638 h 908"/>
              <a:gd name="T6" fmla="*/ 871538 w 574"/>
              <a:gd name="T7" fmla="*/ 971550 h 908"/>
              <a:gd name="T8" fmla="*/ 484187 w 574"/>
              <a:gd name="T9" fmla="*/ 147638 h 908"/>
              <a:gd name="T10" fmla="*/ 25400 w 574"/>
              <a:gd name="T11" fmla="*/ 112713 h 9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"/>
              <a:gd name="T19" fmla="*/ 0 h 908"/>
              <a:gd name="T20" fmla="*/ 574 w 574"/>
              <a:gd name="T21" fmla="*/ 908 h 908"/>
              <a:gd name="connsiteX0" fmla="*/ 53 w 9407"/>
              <a:gd name="connsiteY0" fmla="*/ 822 h 9885"/>
              <a:gd name="connsiteX1" fmla="*/ 3398 w 9407"/>
              <a:gd name="connsiteY1" fmla="*/ 5800 h 9885"/>
              <a:gd name="connsiteX2" fmla="*/ 2492 w 9407"/>
              <a:gd name="connsiteY2" fmla="*/ 9875 h 9885"/>
              <a:gd name="connsiteX3" fmla="*/ 9338 w 9407"/>
              <a:gd name="connsiteY3" fmla="*/ 6780 h 9885"/>
              <a:gd name="connsiteX4" fmla="*/ 6487 w 9407"/>
              <a:gd name="connsiteY4" fmla="*/ 622 h 9885"/>
              <a:gd name="connsiteX5" fmla="*/ 53 w 9407"/>
              <a:gd name="connsiteY5" fmla="*/ 822 h 9885"/>
              <a:gd name="connsiteX0" fmla="*/ 109 w 10054"/>
              <a:gd name="connsiteY0" fmla="*/ 827 h 9997"/>
              <a:gd name="connsiteX1" fmla="*/ 2735 w 10054"/>
              <a:gd name="connsiteY1" fmla="*/ 5750 h 9997"/>
              <a:gd name="connsiteX2" fmla="*/ 2702 w 10054"/>
              <a:gd name="connsiteY2" fmla="*/ 9985 h 9997"/>
              <a:gd name="connsiteX3" fmla="*/ 9980 w 10054"/>
              <a:gd name="connsiteY3" fmla="*/ 6854 h 9997"/>
              <a:gd name="connsiteX4" fmla="*/ 6949 w 10054"/>
              <a:gd name="connsiteY4" fmla="*/ 624 h 9997"/>
              <a:gd name="connsiteX5" fmla="*/ 109 w 10054"/>
              <a:gd name="connsiteY5" fmla="*/ 827 h 9997"/>
              <a:gd name="connsiteX0" fmla="*/ 82 w 11273"/>
              <a:gd name="connsiteY0" fmla="*/ 651 h 10160"/>
              <a:gd name="connsiteX1" fmla="*/ 3988 w 11273"/>
              <a:gd name="connsiteY1" fmla="*/ 5912 h 10160"/>
              <a:gd name="connsiteX2" fmla="*/ 3955 w 11273"/>
              <a:gd name="connsiteY2" fmla="*/ 10148 h 10160"/>
              <a:gd name="connsiteX3" fmla="*/ 11194 w 11273"/>
              <a:gd name="connsiteY3" fmla="*/ 7016 h 10160"/>
              <a:gd name="connsiteX4" fmla="*/ 8180 w 11273"/>
              <a:gd name="connsiteY4" fmla="*/ 784 h 10160"/>
              <a:gd name="connsiteX5" fmla="*/ 82 w 11273"/>
              <a:gd name="connsiteY5" fmla="*/ 651 h 10160"/>
              <a:gd name="connsiteX0" fmla="*/ 82 w 15107"/>
              <a:gd name="connsiteY0" fmla="*/ 651 h 10160"/>
              <a:gd name="connsiteX1" fmla="*/ 3988 w 15107"/>
              <a:gd name="connsiteY1" fmla="*/ 5912 h 10160"/>
              <a:gd name="connsiteX2" fmla="*/ 3955 w 15107"/>
              <a:gd name="connsiteY2" fmla="*/ 10148 h 10160"/>
              <a:gd name="connsiteX3" fmla="*/ 15077 w 15107"/>
              <a:gd name="connsiteY3" fmla="*/ 7016 h 10160"/>
              <a:gd name="connsiteX4" fmla="*/ 8180 w 15107"/>
              <a:gd name="connsiteY4" fmla="*/ 784 h 10160"/>
              <a:gd name="connsiteX5" fmla="*/ 82 w 15107"/>
              <a:gd name="connsiteY5" fmla="*/ 651 h 10160"/>
              <a:gd name="connsiteX0" fmla="*/ 100 w 15125"/>
              <a:gd name="connsiteY0" fmla="*/ 651 h 11944"/>
              <a:gd name="connsiteX1" fmla="*/ 4006 w 15125"/>
              <a:gd name="connsiteY1" fmla="*/ 5912 h 11944"/>
              <a:gd name="connsiteX2" fmla="*/ 9150 w 15125"/>
              <a:gd name="connsiteY2" fmla="*/ 11938 h 11944"/>
              <a:gd name="connsiteX3" fmla="*/ 15095 w 15125"/>
              <a:gd name="connsiteY3" fmla="*/ 7016 h 11944"/>
              <a:gd name="connsiteX4" fmla="*/ 8198 w 15125"/>
              <a:gd name="connsiteY4" fmla="*/ 784 h 11944"/>
              <a:gd name="connsiteX5" fmla="*/ 100 w 15125"/>
              <a:gd name="connsiteY5" fmla="*/ 651 h 11944"/>
              <a:gd name="connsiteX0" fmla="*/ 320 w 15345"/>
              <a:gd name="connsiteY0" fmla="*/ 791 h 12087"/>
              <a:gd name="connsiteX1" fmla="*/ 2377 w 15345"/>
              <a:gd name="connsiteY1" fmla="*/ 8178 h 12087"/>
              <a:gd name="connsiteX2" fmla="*/ 9370 w 15345"/>
              <a:gd name="connsiteY2" fmla="*/ 12078 h 12087"/>
              <a:gd name="connsiteX3" fmla="*/ 15315 w 15345"/>
              <a:gd name="connsiteY3" fmla="*/ 7156 h 12087"/>
              <a:gd name="connsiteX4" fmla="*/ 8418 w 15345"/>
              <a:gd name="connsiteY4" fmla="*/ 924 h 12087"/>
              <a:gd name="connsiteX5" fmla="*/ 320 w 15345"/>
              <a:gd name="connsiteY5" fmla="*/ 791 h 12087"/>
              <a:gd name="connsiteX0" fmla="*/ 233 w 16368"/>
              <a:gd name="connsiteY0" fmla="*/ 791 h 12087"/>
              <a:gd name="connsiteX1" fmla="*/ 3399 w 16368"/>
              <a:gd name="connsiteY1" fmla="*/ 8178 h 12087"/>
              <a:gd name="connsiteX2" fmla="*/ 10392 w 16368"/>
              <a:gd name="connsiteY2" fmla="*/ 12078 h 12087"/>
              <a:gd name="connsiteX3" fmla="*/ 16337 w 16368"/>
              <a:gd name="connsiteY3" fmla="*/ 7156 h 12087"/>
              <a:gd name="connsiteX4" fmla="*/ 9440 w 16368"/>
              <a:gd name="connsiteY4" fmla="*/ 924 h 12087"/>
              <a:gd name="connsiteX5" fmla="*/ 233 w 16368"/>
              <a:gd name="connsiteY5" fmla="*/ 791 h 12087"/>
              <a:gd name="connsiteX0" fmla="*/ 319 w 16467"/>
              <a:gd name="connsiteY0" fmla="*/ 687 h 11983"/>
              <a:gd name="connsiteX1" fmla="*/ 3485 w 16467"/>
              <a:gd name="connsiteY1" fmla="*/ 8074 h 11983"/>
              <a:gd name="connsiteX2" fmla="*/ 10478 w 16467"/>
              <a:gd name="connsiteY2" fmla="*/ 11974 h 11983"/>
              <a:gd name="connsiteX3" fmla="*/ 16423 w 16467"/>
              <a:gd name="connsiteY3" fmla="*/ 7052 h 11983"/>
              <a:gd name="connsiteX4" fmla="*/ 11005 w 16467"/>
              <a:gd name="connsiteY4" fmla="*/ 1044 h 11983"/>
              <a:gd name="connsiteX5" fmla="*/ 319 w 16467"/>
              <a:gd name="connsiteY5" fmla="*/ 687 h 11983"/>
              <a:gd name="connsiteX0" fmla="*/ 319 w 16284"/>
              <a:gd name="connsiteY0" fmla="*/ 682 h 11980"/>
              <a:gd name="connsiteX1" fmla="*/ 3485 w 16284"/>
              <a:gd name="connsiteY1" fmla="*/ 8069 h 11980"/>
              <a:gd name="connsiteX2" fmla="*/ 10478 w 16284"/>
              <a:gd name="connsiteY2" fmla="*/ 11969 h 11980"/>
              <a:gd name="connsiteX3" fmla="*/ 16238 w 16284"/>
              <a:gd name="connsiteY3" fmla="*/ 6935 h 11980"/>
              <a:gd name="connsiteX4" fmla="*/ 11005 w 16284"/>
              <a:gd name="connsiteY4" fmla="*/ 1039 h 11980"/>
              <a:gd name="connsiteX5" fmla="*/ 319 w 16284"/>
              <a:gd name="connsiteY5" fmla="*/ 682 h 1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84" h="11980">
                <a:moveTo>
                  <a:pt x="319" y="682"/>
                </a:moveTo>
                <a:cubicBezTo>
                  <a:pt x="-934" y="1854"/>
                  <a:pt x="1792" y="6188"/>
                  <a:pt x="3485" y="8069"/>
                </a:cubicBezTo>
                <a:cubicBezTo>
                  <a:pt x="5178" y="9950"/>
                  <a:pt x="8353" y="12158"/>
                  <a:pt x="10478" y="11969"/>
                </a:cubicBezTo>
                <a:cubicBezTo>
                  <a:pt x="12603" y="11780"/>
                  <a:pt x="15778" y="8418"/>
                  <a:pt x="16238" y="6935"/>
                </a:cubicBezTo>
                <a:cubicBezTo>
                  <a:pt x="16699" y="5453"/>
                  <a:pt x="13658" y="2081"/>
                  <a:pt x="11005" y="1039"/>
                </a:cubicBezTo>
                <a:cubicBezTo>
                  <a:pt x="8352" y="-3"/>
                  <a:pt x="1572" y="-490"/>
                  <a:pt x="319" y="68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5111404" y="4238470"/>
            <a:ext cx="693691" cy="306036"/>
          </a:xfrm>
          <a:custGeom>
            <a:avLst/>
            <a:gdLst>
              <a:gd name="T0" fmla="*/ 115888 w 771"/>
              <a:gd name="T1" fmla="*/ 136525 h 311"/>
              <a:gd name="T2" fmla="*/ 93663 w 771"/>
              <a:gd name="T3" fmla="*/ 207962 h 311"/>
              <a:gd name="T4" fmla="*/ 681038 w 771"/>
              <a:gd name="T5" fmla="*/ 477837 h 311"/>
              <a:gd name="T6" fmla="*/ 1209675 w 771"/>
              <a:gd name="T7" fmla="*/ 112712 h 311"/>
              <a:gd name="T8" fmla="*/ 763588 w 771"/>
              <a:gd name="T9" fmla="*/ 254000 h 311"/>
              <a:gd name="T10" fmla="*/ 657225 w 771"/>
              <a:gd name="T11" fmla="*/ 19050 h 311"/>
              <a:gd name="T12" fmla="*/ 115888 w 771"/>
              <a:gd name="T13" fmla="*/ 136525 h 3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1"/>
              <a:gd name="T22" fmla="*/ 0 h 311"/>
              <a:gd name="T23" fmla="*/ 771 w 771"/>
              <a:gd name="T24" fmla="*/ 311 h 311"/>
              <a:gd name="connsiteX0" fmla="*/ 607 w 9546"/>
              <a:gd name="connsiteY0" fmla="*/ 5307 h 12236"/>
              <a:gd name="connsiteX1" fmla="*/ 425 w 9546"/>
              <a:gd name="connsiteY1" fmla="*/ 6754 h 12236"/>
              <a:gd name="connsiteX2" fmla="*/ 5224 w 9546"/>
              <a:gd name="connsiteY2" fmla="*/ 12220 h 12236"/>
              <a:gd name="connsiteX3" fmla="*/ 9543 w 9546"/>
              <a:gd name="connsiteY3" fmla="*/ 4825 h 12236"/>
              <a:gd name="connsiteX4" fmla="*/ 5899 w 9546"/>
              <a:gd name="connsiteY4" fmla="*/ 7687 h 12236"/>
              <a:gd name="connsiteX5" fmla="*/ 3728 w 9546"/>
              <a:gd name="connsiteY5" fmla="*/ 23 h 12236"/>
              <a:gd name="connsiteX6" fmla="*/ 607 w 9546"/>
              <a:gd name="connsiteY6" fmla="*/ 5307 h 12236"/>
              <a:gd name="connsiteX0" fmla="*/ 113 w 12068"/>
              <a:gd name="connsiteY0" fmla="*/ 2346 h 10120"/>
              <a:gd name="connsiteX1" fmla="*/ 2513 w 12068"/>
              <a:gd name="connsiteY1" fmla="*/ 5639 h 10120"/>
              <a:gd name="connsiteX2" fmla="*/ 7540 w 12068"/>
              <a:gd name="connsiteY2" fmla="*/ 10106 h 10120"/>
              <a:gd name="connsiteX3" fmla="*/ 12065 w 12068"/>
              <a:gd name="connsiteY3" fmla="*/ 4062 h 10120"/>
              <a:gd name="connsiteX4" fmla="*/ 8248 w 12068"/>
              <a:gd name="connsiteY4" fmla="*/ 6401 h 10120"/>
              <a:gd name="connsiteX5" fmla="*/ 5973 w 12068"/>
              <a:gd name="connsiteY5" fmla="*/ 138 h 10120"/>
              <a:gd name="connsiteX6" fmla="*/ 113 w 12068"/>
              <a:gd name="connsiteY6" fmla="*/ 2346 h 10120"/>
              <a:gd name="connsiteX0" fmla="*/ 3490 w 15445"/>
              <a:gd name="connsiteY0" fmla="*/ 2370 h 10293"/>
              <a:gd name="connsiteX1" fmla="*/ 298 w 15445"/>
              <a:gd name="connsiteY1" fmla="*/ 8037 h 10293"/>
              <a:gd name="connsiteX2" fmla="*/ 10917 w 15445"/>
              <a:gd name="connsiteY2" fmla="*/ 10130 h 10293"/>
              <a:gd name="connsiteX3" fmla="*/ 15442 w 15445"/>
              <a:gd name="connsiteY3" fmla="*/ 4086 h 10293"/>
              <a:gd name="connsiteX4" fmla="*/ 11625 w 15445"/>
              <a:gd name="connsiteY4" fmla="*/ 6425 h 10293"/>
              <a:gd name="connsiteX5" fmla="*/ 9350 w 15445"/>
              <a:gd name="connsiteY5" fmla="*/ 162 h 10293"/>
              <a:gd name="connsiteX6" fmla="*/ 3490 w 15445"/>
              <a:gd name="connsiteY6" fmla="*/ 2370 h 10293"/>
              <a:gd name="connsiteX0" fmla="*/ 3257 w 15339"/>
              <a:gd name="connsiteY0" fmla="*/ 2370 h 8634"/>
              <a:gd name="connsiteX1" fmla="*/ 65 w 15339"/>
              <a:gd name="connsiteY1" fmla="*/ 8037 h 8634"/>
              <a:gd name="connsiteX2" fmla="*/ 6047 w 15339"/>
              <a:gd name="connsiteY2" fmla="*/ 8020 h 8634"/>
              <a:gd name="connsiteX3" fmla="*/ 15209 w 15339"/>
              <a:gd name="connsiteY3" fmla="*/ 4086 h 8634"/>
              <a:gd name="connsiteX4" fmla="*/ 11392 w 15339"/>
              <a:gd name="connsiteY4" fmla="*/ 6425 h 8634"/>
              <a:gd name="connsiteX5" fmla="*/ 9117 w 15339"/>
              <a:gd name="connsiteY5" fmla="*/ 162 h 8634"/>
              <a:gd name="connsiteX6" fmla="*/ 3257 w 15339"/>
              <a:gd name="connsiteY6" fmla="*/ 2370 h 8634"/>
              <a:gd name="connsiteX0" fmla="*/ 2123 w 10036"/>
              <a:gd name="connsiteY0" fmla="*/ 2561 h 9816"/>
              <a:gd name="connsiteX1" fmla="*/ 42 w 10036"/>
              <a:gd name="connsiteY1" fmla="*/ 9125 h 9816"/>
              <a:gd name="connsiteX2" fmla="*/ 3942 w 10036"/>
              <a:gd name="connsiteY2" fmla="*/ 9105 h 9816"/>
              <a:gd name="connsiteX3" fmla="*/ 9915 w 10036"/>
              <a:gd name="connsiteY3" fmla="*/ 4548 h 9816"/>
              <a:gd name="connsiteX4" fmla="*/ 7872 w 10036"/>
              <a:gd name="connsiteY4" fmla="*/ 2981 h 9816"/>
              <a:gd name="connsiteX5" fmla="*/ 5944 w 10036"/>
              <a:gd name="connsiteY5" fmla="*/ 4 h 9816"/>
              <a:gd name="connsiteX6" fmla="*/ 2123 w 10036"/>
              <a:gd name="connsiteY6" fmla="*/ 2561 h 9816"/>
              <a:gd name="connsiteX0" fmla="*/ 2114 w 9999"/>
              <a:gd name="connsiteY0" fmla="*/ 5407 h 12798"/>
              <a:gd name="connsiteX1" fmla="*/ 41 w 9999"/>
              <a:gd name="connsiteY1" fmla="*/ 12094 h 12798"/>
              <a:gd name="connsiteX2" fmla="*/ 3927 w 9999"/>
              <a:gd name="connsiteY2" fmla="*/ 12074 h 12798"/>
              <a:gd name="connsiteX3" fmla="*/ 9878 w 9999"/>
              <a:gd name="connsiteY3" fmla="*/ 7431 h 12798"/>
              <a:gd name="connsiteX4" fmla="*/ 7843 w 9999"/>
              <a:gd name="connsiteY4" fmla="*/ 5835 h 12798"/>
              <a:gd name="connsiteX5" fmla="*/ 5568 w 9999"/>
              <a:gd name="connsiteY5" fmla="*/ 1 h 12798"/>
              <a:gd name="connsiteX6" fmla="*/ 2114 w 9999"/>
              <a:gd name="connsiteY6" fmla="*/ 5407 h 12798"/>
              <a:gd name="connsiteX0" fmla="*/ 2114 w 9581"/>
              <a:gd name="connsiteY0" fmla="*/ 4225 h 9859"/>
              <a:gd name="connsiteX1" fmla="*/ 41 w 9581"/>
              <a:gd name="connsiteY1" fmla="*/ 9450 h 9859"/>
              <a:gd name="connsiteX2" fmla="*/ 3927 w 9581"/>
              <a:gd name="connsiteY2" fmla="*/ 9434 h 9859"/>
              <a:gd name="connsiteX3" fmla="*/ 9436 w 9581"/>
              <a:gd name="connsiteY3" fmla="*/ 8724 h 9859"/>
              <a:gd name="connsiteX4" fmla="*/ 7844 w 9581"/>
              <a:gd name="connsiteY4" fmla="*/ 4559 h 9859"/>
              <a:gd name="connsiteX5" fmla="*/ 5569 w 9581"/>
              <a:gd name="connsiteY5" fmla="*/ 1 h 9859"/>
              <a:gd name="connsiteX6" fmla="*/ 2114 w 9581"/>
              <a:gd name="connsiteY6" fmla="*/ 4225 h 9859"/>
              <a:gd name="connsiteX0" fmla="*/ 2386 w 10180"/>
              <a:gd name="connsiteY0" fmla="*/ 4285 h 12695"/>
              <a:gd name="connsiteX1" fmla="*/ 38 w 10180"/>
              <a:gd name="connsiteY1" fmla="*/ 12545 h 12695"/>
              <a:gd name="connsiteX2" fmla="*/ 4279 w 10180"/>
              <a:gd name="connsiteY2" fmla="*/ 9569 h 12695"/>
              <a:gd name="connsiteX3" fmla="*/ 10029 w 10180"/>
              <a:gd name="connsiteY3" fmla="*/ 8849 h 12695"/>
              <a:gd name="connsiteX4" fmla="*/ 8367 w 10180"/>
              <a:gd name="connsiteY4" fmla="*/ 4624 h 12695"/>
              <a:gd name="connsiteX5" fmla="*/ 5993 w 10180"/>
              <a:gd name="connsiteY5" fmla="*/ 1 h 12695"/>
              <a:gd name="connsiteX6" fmla="*/ 2386 w 10180"/>
              <a:gd name="connsiteY6" fmla="*/ 4285 h 12695"/>
              <a:gd name="connsiteX0" fmla="*/ 2934 w 10728"/>
              <a:gd name="connsiteY0" fmla="*/ 4285 h 11749"/>
              <a:gd name="connsiteX1" fmla="*/ 31 w 10728"/>
              <a:gd name="connsiteY1" fmla="*/ 11558 h 11749"/>
              <a:gd name="connsiteX2" fmla="*/ 4827 w 10728"/>
              <a:gd name="connsiteY2" fmla="*/ 9569 h 11749"/>
              <a:gd name="connsiteX3" fmla="*/ 10577 w 10728"/>
              <a:gd name="connsiteY3" fmla="*/ 8849 h 11749"/>
              <a:gd name="connsiteX4" fmla="*/ 8915 w 10728"/>
              <a:gd name="connsiteY4" fmla="*/ 4624 h 11749"/>
              <a:gd name="connsiteX5" fmla="*/ 6541 w 10728"/>
              <a:gd name="connsiteY5" fmla="*/ 1 h 11749"/>
              <a:gd name="connsiteX6" fmla="*/ 2934 w 10728"/>
              <a:gd name="connsiteY6" fmla="*/ 4285 h 11749"/>
              <a:gd name="connsiteX0" fmla="*/ 2387 w 10181"/>
              <a:gd name="connsiteY0" fmla="*/ 4285 h 12934"/>
              <a:gd name="connsiteX1" fmla="*/ 39 w 10181"/>
              <a:gd name="connsiteY1" fmla="*/ 12791 h 12934"/>
              <a:gd name="connsiteX2" fmla="*/ 4280 w 10181"/>
              <a:gd name="connsiteY2" fmla="*/ 9569 h 12934"/>
              <a:gd name="connsiteX3" fmla="*/ 10030 w 10181"/>
              <a:gd name="connsiteY3" fmla="*/ 8849 h 12934"/>
              <a:gd name="connsiteX4" fmla="*/ 8368 w 10181"/>
              <a:gd name="connsiteY4" fmla="*/ 4624 h 12934"/>
              <a:gd name="connsiteX5" fmla="*/ 5994 w 10181"/>
              <a:gd name="connsiteY5" fmla="*/ 1 h 12934"/>
              <a:gd name="connsiteX6" fmla="*/ 2387 w 10181"/>
              <a:gd name="connsiteY6" fmla="*/ 4285 h 12934"/>
              <a:gd name="connsiteX0" fmla="*/ 2545 w 10339"/>
              <a:gd name="connsiteY0" fmla="*/ 4285 h 13335"/>
              <a:gd name="connsiteX1" fmla="*/ 197 w 10339"/>
              <a:gd name="connsiteY1" fmla="*/ 12791 h 13335"/>
              <a:gd name="connsiteX2" fmla="*/ 4438 w 10339"/>
              <a:gd name="connsiteY2" fmla="*/ 9569 h 13335"/>
              <a:gd name="connsiteX3" fmla="*/ 10188 w 10339"/>
              <a:gd name="connsiteY3" fmla="*/ 8849 h 13335"/>
              <a:gd name="connsiteX4" fmla="*/ 8526 w 10339"/>
              <a:gd name="connsiteY4" fmla="*/ 4624 h 13335"/>
              <a:gd name="connsiteX5" fmla="*/ 6152 w 10339"/>
              <a:gd name="connsiteY5" fmla="*/ 1 h 13335"/>
              <a:gd name="connsiteX6" fmla="*/ 2545 w 10339"/>
              <a:gd name="connsiteY6" fmla="*/ 4285 h 13335"/>
              <a:gd name="connsiteX0" fmla="*/ 2545 w 11131"/>
              <a:gd name="connsiteY0" fmla="*/ 4285 h 13291"/>
              <a:gd name="connsiteX1" fmla="*/ 197 w 11131"/>
              <a:gd name="connsiteY1" fmla="*/ 12791 h 13291"/>
              <a:gd name="connsiteX2" fmla="*/ 4438 w 11131"/>
              <a:gd name="connsiteY2" fmla="*/ 9569 h 13291"/>
              <a:gd name="connsiteX3" fmla="*/ 11020 w 11131"/>
              <a:gd name="connsiteY3" fmla="*/ 12303 h 13291"/>
              <a:gd name="connsiteX4" fmla="*/ 8526 w 11131"/>
              <a:gd name="connsiteY4" fmla="*/ 4624 h 13291"/>
              <a:gd name="connsiteX5" fmla="*/ 6152 w 11131"/>
              <a:gd name="connsiteY5" fmla="*/ 1 h 13291"/>
              <a:gd name="connsiteX6" fmla="*/ 2545 w 11131"/>
              <a:gd name="connsiteY6" fmla="*/ 4285 h 13291"/>
              <a:gd name="connsiteX0" fmla="*/ 2545 w 11500"/>
              <a:gd name="connsiteY0" fmla="*/ 4285 h 13574"/>
              <a:gd name="connsiteX1" fmla="*/ 197 w 11500"/>
              <a:gd name="connsiteY1" fmla="*/ 12791 h 13574"/>
              <a:gd name="connsiteX2" fmla="*/ 4438 w 11500"/>
              <a:gd name="connsiteY2" fmla="*/ 9569 h 13574"/>
              <a:gd name="connsiteX3" fmla="*/ 11020 w 11500"/>
              <a:gd name="connsiteY3" fmla="*/ 12303 h 13574"/>
              <a:gd name="connsiteX4" fmla="*/ 8526 w 11500"/>
              <a:gd name="connsiteY4" fmla="*/ 4624 h 13574"/>
              <a:gd name="connsiteX5" fmla="*/ 6152 w 11500"/>
              <a:gd name="connsiteY5" fmla="*/ 1 h 13574"/>
              <a:gd name="connsiteX6" fmla="*/ 2545 w 11500"/>
              <a:gd name="connsiteY6" fmla="*/ 4285 h 13574"/>
              <a:gd name="connsiteX0" fmla="*/ 2545 w 11630"/>
              <a:gd name="connsiteY0" fmla="*/ 4285 h 13574"/>
              <a:gd name="connsiteX1" fmla="*/ 197 w 11630"/>
              <a:gd name="connsiteY1" fmla="*/ 12791 h 13574"/>
              <a:gd name="connsiteX2" fmla="*/ 4438 w 11630"/>
              <a:gd name="connsiteY2" fmla="*/ 9569 h 13574"/>
              <a:gd name="connsiteX3" fmla="*/ 11020 w 11630"/>
              <a:gd name="connsiteY3" fmla="*/ 12303 h 13574"/>
              <a:gd name="connsiteX4" fmla="*/ 8526 w 11630"/>
              <a:gd name="connsiteY4" fmla="*/ 4624 h 13574"/>
              <a:gd name="connsiteX5" fmla="*/ 6152 w 11630"/>
              <a:gd name="connsiteY5" fmla="*/ 1 h 13574"/>
              <a:gd name="connsiteX6" fmla="*/ 2545 w 11630"/>
              <a:gd name="connsiteY6" fmla="*/ 4285 h 13574"/>
              <a:gd name="connsiteX0" fmla="*/ 2545 w 11700"/>
              <a:gd name="connsiteY0" fmla="*/ 4285 h 13574"/>
              <a:gd name="connsiteX1" fmla="*/ 197 w 11700"/>
              <a:gd name="connsiteY1" fmla="*/ 12791 h 13574"/>
              <a:gd name="connsiteX2" fmla="*/ 4438 w 11700"/>
              <a:gd name="connsiteY2" fmla="*/ 9569 h 13574"/>
              <a:gd name="connsiteX3" fmla="*/ 11020 w 11700"/>
              <a:gd name="connsiteY3" fmla="*/ 12303 h 13574"/>
              <a:gd name="connsiteX4" fmla="*/ 8526 w 11700"/>
              <a:gd name="connsiteY4" fmla="*/ 4624 h 13574"/>
              <a:gd name="connsiteX5" fmla="*/ 6152 w 11700"/>
              <a:gd name="connsiteY5" fmla="*/ 1 h 13574"/>
              <a:gd name="connsiteX6" fmla="*/ 2545 w 11700"/>
              <a:gd name="connsiteY6" fmla="*/ 4285 h 13574"/>
              <a:gd name="connsiteX0" fmla="*/ 2545 w 11724"/>
              <a:gd name="connsiteY0" fmla="*/ 4285 h 13574"/>
              <a:gd name="connsiteX1" fmla="*/ 197 w 11724"/>
              <a:gd name="connsiteY1" fmla="*/ 12791 h 13574"/>
              <a:gd name="connsiteX2" fmla="*/ 4438 w 11724"/>
              <a:gd name="connsiteY2" fmla="*/ 9569 h 13574"/>
              <a:gd name="connsiteX3" fmla="*/ 11020 w 11724"/>
              <a:gd name="connsiteY3" fmla="*/ 12303 h 13574"/>
              <a:gd name="connsiteX4" fmla="*/ 8526 w 11724"/>
              <a:gd name="connsiteY4" fmla="*/ 4624 h 13574"/>
              <a:gd name="connsiteX5" fmla="*/ 6152 w 11724"/>
              <a:gd name="connsiteY5" fmla="*/ 1 h 13574"/>
              <a:gd name="connsiteX6" fmla="*/ 2545 w 11724"/>
              <a:gd name="connsiteY6" fmla="*/ 4285 h 13574"/>
              <a:gd name="connsiteX0" fmla="*/ 2545 w 11315"/>
              <a:gd name="connsiteY0" fmla="*/ 4309 h 13315"/>
              <a:gd name="connsiteX1" fmla="*/ 197 w 11315"/>
              <a:gd name="connsiteY1" fmla="*/ 12815 h 13315"/>
              <a:gd name="connsiteX2" fmla="*/ 4438 w 11315"/>
              <a:gd name="connsiteY2" fmla="*/ 9593 h 13315"/>
              <a:gd name="connsiteX3" fmla="*/ 11020 w 11315"/>
              <a:gd name="connsiteY3" fmla="*/ 12327 h 13315"/>
              <a:gd name="connsiteX4" fmla="*/ 8803 w 11315"/>
              <a:gd name="connsiteY4" fmla="*/ 6128 h 13315"/>
              <a:gd name="connsiteX5" fmla="*/ 6152 w 11315"/>
              <a:gd name="connsiteY5" fmla="*/ 25 h 13315"/>
              <a:gd name="connsiteX6" fmla="*/ 2545 w 11315"/>
              <a:gd name="connsiteY6" fmla="*/ 4309 h 1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5" h="13315">
                <a:moveTo>
                  <a:pt x="2545" y="4309"/>
                </a:moveTo>
                <a:cubicBezTo>
                  <a:pt x="1552" y="6441"/>
                  <a:pt x="-674" y="10701"/>
                  <a:pt x="197" y="12815"/>
                </a:cubicBezTo>
                <a:cubicBezTo>
                  <a:pt x="1068" y="14929"/>
                  <a:pt x="2634" y="9674"/>
                  <a:pt x="4438" y="9593"/>
                </a:cubicBezTo>
                <a:cubicBezTo>
                  <a:pt x="6242" y="9512"/>
                  <a:pt x="10293" y="12905"/>
                  <a:pt x="11020" y="12327"/>
                </a:cubicBezTo>
                <a:cubicBezTo>
                  <a:pt x="11748" y="11750"/>
                  <a:pt x="11174" y="6736"/>
                  <a:pt x="8803" y="6128"/>
                </a:cubicBezTo>
                <a:cubicBezTo>
                  <a:pt x="6881" y="5635"/>
                  <a:pt x="7195" y="328"/>
                  <a:pt x="6152" y="25"/>
                </a:cubicBezTo>
                <a:cubicBezTo>
                  <a:pt x="5109" y="-278"/>
                  <a:pt x="3538" y="2177"/>
                  <a:pt x="2545" y="430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5198147" y="4822790"/>
            <a:ext cx="448133" cy="162404"/>
          </a:xfrm>
          <a:custGeom>
            <a:avLst/>
            <a:gdLst>
              <a:gd name="T0" fmla="*/ 14287 w 1084"/>
              <a:gd name="T1" fmla="*/ 701675 h 483"/>
              <a:gd name="T2" fmla="*/ 1412875 w 1084"/>
              <a:gd name="T3" fmla="*/ 431800 h 483"/>
              <a:gd name="T4" fmla="*/ 1495425 w 1084"/>
              <a:gd name="T5" fmla="*/ 42863 h 483"/>
              <a:gd name="T6" fmla="*/ 14287 w 1084"/>
              <a:gd name="T7" fmla="*/ 701675 h 483"/>
              <a:gd name="T8" fmla="*/ 0 60000 65536"/>
              <a:gd name="T9" fmla="*/ 0 60000 65536"/>
              <a:gd name="T10" fmla="*/ 0 60000 65536"/>
              <a:gd name="T11" fmla="*/ 0 60000 65536"/>
              <a:gd name="T12" fmla="*/ 0 w 1084"/>
              <a:gd name="T13" fmla="*/ 0 h 483"/>
              <a:gd name="T14" fmla="*/ 1084 w 1084"/>
              <a:gd name="T15" fmla="*/ 483 h 483"/>
              <a:gd name="connsiteX0" fmla="*/ 0 w 10428"/>
              <a:gd name="connsiteY0" fmla="*/ 4852 h 5857"/>
              <a:gd name="connsiteX1" fmla="*/ 9053 w 10428"/>
              <a:gd name="connsiteY1" fmla="*/ 5073 h 5857"/>
              <a:gd name="connsiteX2" fmla="*/ 9533 w 10428"/>
              <a:gd name="connsiteY2" fmla="*/ 1 h 5857"/>
              <a:gd name="connsiteX3" fmla="*/ 0 w 10428"/>
              <a:gd name="connsiteY3" fmla="*/ 4852 h 5857"/>
              <a:gd name="connsiteX0" fmla="*/ 1 w 9146"/>
              <a:gd name="connsiteY0" fmla="*/ 5486 h 9447"/>
              <a:gd name="connsiteX1" fmla="*/ 7883 w 9146"/>
              <a:gd name="connsiteY1" fmla="*/ 8702 h 9447"/>
              <a:gd name="connsiteX2" fmla="*/ 8344 w 9146"/>
              <a:gd name="connsiteY2" fmla="*/ 43 h 9447"/>
              <a:gd name="connsiteX3" fmla="*/ 1 w 9146"/>
              <a:gd name="connsiteY3" fmla="*/ 5486 h 9447"/>
              <a:gd name="connsiteX0" fmla="*/ 65 w 10064"/>
              <a:gd name="connsiteY0" fmla="*/ 5899 h 10756"/>
              <a:gd name="connsiteX1" fmla="*/ 8683 w 10064"/>
              <a:gd name="connsiteY1" fmla="*/ 9303 h 10756"/>
              <a:gd name="connsiteX2" fmla="*/ 9187 w 10064"/>
              <a:gd name="connsiteY2" fmla="*/ 138 h 10756"/>
              <a:gd name="connsiteX3" fmla="*/ 65 w 10064"/>
              <a:gd name="connsiteY3" fmla="*/ 5899 h 10756"/>
              <a:gd name="connsiteX0" fmla="*/ 25 w 9097"/>
              <a:gd name="connsiteY0" fmla="*/ 6553 h 10759"/>
              <a:gd name="connsiteX1" fmla="*/ 8643 w 9097"/>
              <a:gd name="connsiteY1" fmla="*/ 9957 h 10759"/>
              <a:gd name="connsiteX2" fmla="*/ 6137 w 9097"/>
              <a:gd name="connsiteY2" fmla="*/ 41 h 10759"/>
              <a:gd name="connsiteX3" fmla="*/ 25 w 9097"/>
              <a:gd name="connsiteY3" fmla="*/ 6553 h 10759"/>
              <a:gd name="connsiteX0" fmla="*/ 4 w 8436"/>
              <a:gd name="connsiteY0" fmla="*/ 6091 h 10000"/>
              <a:gd name="connsiteX1" fmla="*/ 7664 w 8436"/>
              <a:gd name="connsiteY1" fmla="*/ 9255 h 10000"/>
              <a:gd name="connsiteX2" fmla="*/ 6723 w 8436"/>
              <a:gd name="connsiteY2" fmla="*/ 38 h 10000"/>
              <a:gd name="connsiteX3" fmla="*/ 4 w 8436"/>
              <a:gd name="connsiteY3" fmla="*/ 609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6" h="10000">
                <a:moveTo>
                  <a:pt x="4" y="6091"/>
                </a:moveTo>
                <a:cubicBezTo>
                  <a:pt x="161" y="7627"/>
                  <a:pt x="6016" y="11655"/>
                  <a:pt x="7664" y="9255"/>
                </a:cubicBezTo>
                <a:cubicBezTo>
                  <a:pt x="9313" y="6857"/>
                  <a:pt x="8000" y="565"/>
                  <a:pt x="6723" y="38"/>
                </a:cubicBezTo>
                <a:cubicBezTo>
                  <a:pt x="5446" y="-489"/>
                  <a:pt x="-153" y="4555"/>
                  <a:pt x="4" y="609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145" name="Group 144"/>
          <p:cNvGrpSpPr/>
          <p:nvPr/>
        </p:nvGrpSpPr>
        <p:grpSpPr>
          <a:xfrm>
            <a:off x="4790952" y="3755687"/>
            <a:ext cx="2201218" cy="1390103"/>
            <a:chOff x="1173256" y="2265829"/>
            <a:chExt cx="2773456" cy="1751480"/>
          </a:xfrm>
        </p:grpSpPr>
        <p:sp>
          <p:nvSpPr>
            <p:cNvPr id="135" name="Freeform 134"/>
            <p:cNvSpPr/>
            <p:nvPr/>
          </p:nvSpPr>
          <p:spPr>
            <a:xfrm>
              <a:off x="2033868" y="2575112"/>
              <a:ext cx="1630456" cy="826994"/>
            </a:xfrm>
            <a:custGeom>
              <a:avLst/>
              <a:gdLst>
                <a:gd name="connsiteX0" fmla="*/ 0 w 1630456"/>
                <a:gd name="connsiteY0" fmla="*/ 0 h 826994"/>
                <a:gd name="connsiteX1" fmla="*/ 299197 w 1630456"/>
                <a:gd name="connsiteY1" fmla="*/ 265579 h 826994"/>
                <a:gd name="connsiteX2" fmla="*/ 598394 w 1630456"/>
                <a:gd name="connsiteY2" fmla="*/ 537882 h 826994"/>
                <a:gd name="connsiteX3" fmla="*/ 971550 w 1630456"/>
                <a:gd name="connsiteY3" fmla="*/ 826994 h 826994"/>
                <a:gd name="connsiteX4" fmla="*/ 1324535 w 1630456"/>
                <a:gd name="connsiteY4" fmla="*/ 561414 h 826994"/>
                <a:gd name="connsiteX5" fmla="*/ 1630456 w 1630456"/>
                <a:gd name="connsiteY5" fmla="*/ 413497 h 826994"/>
                <a:gd name="connsiteX0" fmla="*/ 0 w 1630456"/>
                <a:gd name="connsiteY0" fmla="*/ 0 h 826994"/>
                <a:gd name="connsiteX1" fmla="*/ 299197 w 1630456"/>
                <a:gd name="connsiteY1" fmla="*/ 265579 h 826994"/>
                <a:gd name="connsiteX2" fmla="*/ 598394 w 1630456"/>
                <a:gd name="connsiteY2" fmla="*/ 537882 h 826994"/>
                <a:gd name="connsiteX3" fmla="*/ 971550 w 1630456"/>
                <a:gd name="connsiteY3" fmla="*/ 826994 h 826994"/>
                <a:gd name="connsiteX4" fmla="*/ 1243852 w 1630456"/>
                <a:gd name="connsiteY4" fmla="*/ 490817 h 826994"/>
                <a:gd name="connsiteX5" fmla="*/ 1630456 w 1630456"/>
                <a:gd name="connsiteY5" fmla="*/ 413497 h 82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0456" h="826994">
                  <a:moveTo>
                    <a:pt x="0" y="0"/>
                  </a:moveTo>
                  <a:lnTo>
                    <a:pt x="299197" y="265579"/>
                  </a:lnTo>
                  <a:lnTo>
                    <a:pt x="598394" y="537882"/>
                  </a:lnTo>
                  <a:lnTo>
                    <a:pt x="971550" y="826994"/>
                  </a:lnTo>
                  <a:lnTo>
                    <a:pt x="1243852" y="490817"/>
                  </a:lnTo>
                  <a:lnTo>
                    <a:pt x="1630456" y="413497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1173256" y="2265829"/>
              <a:ext cx="2773456" cy="1751480"/>
            </a:xfrm>
            <a:custGeom>
              <a:avLst/>
              <a:gdLst>
                <a:gd name="connsiteX0" fmla="*/ 1264023 w 3092823"/>
                <a:gd name="connsiteY0" fmla="*/ 295836 h 1751480"/>
                <a:gd name="connsiteX1" fmla="*/ 806823 w 3092823"/>
                <a:gd name="connsiteY1" fmla="*/ 40342 h 1751480"/>
                <a:gd name="connsiteX2" fmla="*/ 598394 w 3092823"/>
                <a:gd name="connsiteY2" fmla="*/ 477371 h 1751480"/>
                <a:gd name="connsiteX3" fmla="*/ 255494 w 3092823"/>
                <a:gd name="connsiteY3" fmla="*/ 870697 h 1751480"/>
                <a:gd name="connsiteX4" fmla="*/ 316006 w 3092823"/>
                <a:gd name="connsiteY4" fmla="*/ 988359 h 1751480"/>
                <a:gd name="connsiteX5" fmla="*/ 0 w 3092823"/>
                <a:gd name="connsiteY5" fmla="*/ 1311089 h 1751480"/>
                <a:gd name="connsiteX6" fmla="*/ 255494 w 3092823"/>
                <a:gd name="connsiteY6" fmla="*/ 870697 h 1751480"/>
                <a:gd name="connsiteX7" fmla="*/ 319368 w 3092823"/>
                <a:gd name="connsiteY7" fmla="*/ 1492624 h 1751480"/>
                <a:gd name="connsiteX8" fmla="*/ 10085 w 3092823"/>
                <a:gd name="connsiteY8" fmla="*/ 1751480 h 1751480"/>
                <a:gd name="connsiteX9" fmla="*/ 0 w 3092823"/>
                <a:gd name="connsiteY9" fmla="*/ 1307727 h 1751480"/>
                <a:gd name="connsiteX10" fmla="*/ 319368 w 3092823"/>
                <a:gd name="connsiteY10" fmla="*/ 1492624 h 1751480"/>
                <a:gd name="connsiteX11" fmla="*/ 726141 w 3092823"/>
                <a:gd name="connsiteY11" fmla="*/ 978274 h 1751480"/>
                <a:gd name="connsiteX12" fmla="*/ 1065679 w 3092823"/>
                <a:gd name="connsiteY12" fmla="*/ 1190065 h 1751480"/>
                <a:gd name="connsiteX13" fmla="*/ 1516156 w 3092823"/>
                <a:gd name="connsiteY13" fmla="*/ 1260662 h 1751480"/>
                <a:gd name="connsiteX14" fmla="*/ 1442197 w 3092823"/>
                <a:gd name="connsiteY14" fmla="*/ 837080 h 1751480"/>
                <a:gd name="connsiteX15" fmla="*/ 1069041 w 3092823"/>
                <a:gd name="connsiteY15" fmla="*/ 1190065 h 1751480"/>
                <a:gd name="connsiteX16" fmla="*/ 1516156 w 3092823"/>
                <a:gd name="connsiteY16" fmla="*/ 1610286 h 1751480"/>
                <a:gd name="connsiteX17" fmla="*/ 1519518 w 3092823"/>
                <a:gd name="connsiteY17" fmla="*/ 1260662 h 1751480"/>
                <a:gd name="connsiteX18" fmla="*/ 1838885 w 3092823"/>
                <a:gd name="connsiteY18" fmla="*/ 1129553 h 1751480"/>
                <a:gd name="connsiteX19" fmla="*/ 2544856 w 3092823"/>
                <a:gd name="connsiteY19" fmla="*/ 1092574 h 1751480"/>
                <a:gd name="connsiteX20" fmla="*/ 2487706 w 3092823"/>
                <a:gd name="connsiteY20" fmla="*/ 726142 h 1751480"/>
                <a:gd name="connsiteX21" fmla="*/ 2279276 w 3092823"/>
                <a:gd name="connsiteY21" fmla="*/ 342900 h 1751480"/>
                <a:gd name="connsiteX22" fmla="*/ 2548218 w 3092823"/>
                <a:gd name="connsiteY22" fmla="*/ 174812 h 1751480"/>
                <a:gd name="connsiteX23" fmla="*/ 2437279 w 3092823"/>
                <a:gd name="connsiteY23" fmla="*/ 0 h 1751480"/>
                <a:gd name="connsiteX24" fmla="*/ 2275915 w 3092823"/>
                <a:gd name="connsiteY24" fmla="*/ 339539 h 1751480"/>
                <a:gd name="connsiteX25" fmla="*/ 2104465 w 3092823"/>
                <a:gd name="connsiteY25" fmla="*/ 796739 h 1751480"/>
                <a:gd name="connsiteX26" fmla="*/ 2548218 w 3092823"/>
                <a:gd name="connsiteY26" fmla="*/ 1092574 h 1751480"/>
                <a:gd name="connsiteX27" fmla="*/ 2773456 w 3092823"/>
                <a:gd name="connsiteY27" fmla="*/ 1311089 h 1751480"/>
                <a:gd name="connsiteX28" fmla="*/ 3092823 w 3092823"/>
                <a:gd name="connsiteY28" fmla="*/ 1062318 h 1751480"/>
                <a:gd name="connsiteX0" fmla="*/ 1264023 w 2773456"/>
                <a:gd name="connsiteY0" fmla="*/ 295836 h 1751480"/>
                <a:gd name="connsiteX1" fmla="*/ 806823 w 2773456"/>
                <a:gd name="connsiteY1" fmla="*/ 40342 h 1751480"/>
                <a:gd name="connsiteX2" fmla="*/ 598394 w 2773456"/>
                <a:gd name="connsiteY2" fmla="*/ 477371 h 1751480"/>
                <a:gd name="connsiteX3" fmla="*/ 255494 w 2773456"/>
                <a:gd name="connsiteY3" fmla="*/ 870697 h 1751480"/>
                <a:gd name="connsiteX4" fmla="*/ 316006 w 2773456"/>
                <a:gd name="connsiteY4" fmla="*/ 988359 h 1751480"/>
                <a:gd name="connsiteX5" fmla="*/ 0 w 2773456"/>
                <a:gd name="connsiteY5" fmla="*/ 1311089 h 1751480"/>
                <a:gd name="connsiteX6" fmla="*/ 255494 w 2773456"/>
                <a:gd name="connsiteY6" fmla="*/ 870697 h 1751480"/>
                <a:gd name="connsiteX7" fmla="*/ 319368 w 2773456"/>
                <a:gd name="connsiteY7" fmla="*/ 1492624 h 1751480"/>
                <a:gd name="connsiteX8" fmla="*/ 10085 w 2773456"/>
                <a:gd name="connsiteY8" fmla="*/ 1751480 h 1751480"/>
                <a:gd name="connsiteX9" fmla="*/ 0 w 2773456"/>
                <a:gd name="connsiteY9" fmla="*/ 1307727 h 1751480"/>
                <a:gd name="connsiteX10" fmla="*/ 319368 w 2773456"/>
                <a:gd name="connsiteY10" fmla="*/ 1492624 h 1751480"/>
                <a:gd name="connsiteX11" fmla="*/ 726141 w 2773456"/>
                <a:gd name="connsiteY11" fmla="*/ 978274 h 1751480"/>
                <a:gd name="connsiteX12" fmla="*/ 1065679 w 2773456"/>
                <a:gd name="connsiteY12" fmla="*/ 1190065 h 1751480"/>
                <a:gd name="connsiteX13" fmla="*/ 1516156 w 2773456"/>
                <a:gd name="connsiteY13" fmla="*/ 1260662 h 1751480"/>
                <a:gd name="connsiteX14" fmla="*/ 1442197 w 2773456"/>
                <a:gd name="connsiteY14" fmla="*/ 837080 h 1751480"/>
                <a:gd name="connsiteX15" fmla="*/ 1069041 w 2773456"/>
                <a:gd name="connsiteY15" fmla="*/ 1190065 h 1751480"/>
                <a:gd name="connsiteX16" fmla="*/ 1516156 w 2773456"/>
                <a:gd name="connsiteY16" fmla="*/ 1610286 h 1751480"/>
                <a:gd name="connsiteX17" fmla="*/ 1519518 w 2773456"/>
                <a:gd name="connsiteY17" fmla="*/ 1260662 h 1751480"/>
                <a:gd name="connsiteX18" fmla="*/ 1838885 w 2773456"/>
                <a:gd name="connsiteY18" fmla="*/ 1129553 h 1751480"/>
                <a:gd name="connsiteX19" fmla="*/ 2544856 w 2773456"/>
                <a:gd name="connsiteY19" fmla="*/ 1092574 h 1751480"/>
                <a:gd name="connsiteX20" fmla="*/ 2487706 w 2773456"/>
                <a:gd name="connsiteY20" fmla="*/ 726142 h 1751480"/>
                <a:gd name="connsiteX21" fmla="*/ 2279276 w 2773456"/>
                <a:gd name="connsiteY21" fmla="*/ 342900 h 1751480"/>
                <a:gd name="connsiteX22" fmla="*/ 2548218 w 2773456"/>
                <a:gd name="connsiteY22" fmla="*/ 174812 h 1751480"/>
                <a:gd name="connsiteX23" fmla="*/ 2437279 w 2773456"/>
                <a:gd name="connsiteY23" fmla="*/ 0 h 1751480"/>
                <a:gd name="connsiteX24" fmla="*/ 2275915 w 2773456"/>
                <a:gd name="connsiteY24" fmla="*/ 339539 h 1751480"/>
                <a:gd name="connsiteX25" fmla="*/ 2104465 w 2773456"/>
                <a:gd name="connsiteY25" fmla="*/ 796739 h 1751480"/>
                <a:gd name="connsiteX26" fmla="*/ 2548218 w 2773456"/>
                <a:gd name="connsiteY26" fmla="*/ 1092574 h 1751480"/>
                <a:gd name="connsiteX27" fmla="*/ 2773456 w 2773456"/>
                <a:gd name="connsiteY27" fmla="*/ 1311089 h 1751480"/>
                <a:gd name="connsiteX0" fmla="*/ 1264023 w 2773456"/>
                <a:gd name="connsiteY0" fmla="*/ 295836 h 1751480"/>
                <a:gd name="connsiteX1" fmla="*/ 806823 w 2773456"/>
                <a:gd name="connsiteY1" fmla="*/ 40342 h 1751480"/>
                <a:gd name="connsiteX2" fmla="*/ 598394 w 2773456"/>
                <a:gd name="connsiteY2" fmla="*/ 477371 h 1751480"/>
                <a:gd name="connsiteX3" fmla="*/ 255494 w 2773456"/>
                <a:gd name="connsiteY3" fmla="*/ 870697 h 1751480"/>
                <a:gd name="connsiteX4" fmla="*/ 316006 w 2773456"/>
                <a:gd name="connsiteY4" fmla="*/ 988359 h 1751480"/>
                <a:gd name="connsiteX5" fmla="*/ 0 w 2773456"/>
                <a:gd name="connsiteY5" fmla="*/ 1311089 h 1751480"/>
                <a:gd name="connsiteX6" fmla="*/ 255494 w 2773456"/>
                <a:gd name="connsiteY6" fmla="*/ 870697 h 1751480"/>
                <a:gd name="connsiteX7" fmla="*/ 319368 w 2773456"/>
                <a:gd name="connsiteY7" fmla="*/ 1492624 h 1751480"/>
                <a:gd name="connsiteX8" fmla="*/ 10085 w 2773456"/>
                <a:gd name="connsiteY8" fmla="*/ 1751480 h 1751480"/>
                <a:gd name="connsiteX9" fmla="*/ 0 w 2773456"/>
                <a:gd name="connsiteY9" fmla="*/ 1307727 h 1751480"/>
                <a:gd name="connsiteX10" fmla="*/ 319368 w 2773456"/>
                <a:gd name="connsiteY10" fmla="*/ 1492624 h 1751480"/>
                <a:gd name="connsiteX11" fmla="*/ 726141 w 2773456"/>
                <a:gd name="connsiteY11" fmla="*/ 978274 h 1751480"/>
                <a:gd name="connsiteX12" fmla="*/ 1065679 w 2773456"/>
                <a:gd name="connsiteY12" fmla="*/ 1190065 h 1751480"/>
                <a:gd name="connsiteX13" fmla="*/ 1516156 w 2773456"/>
                <a:gd name="connsiteY13" fmla="*/ 1260662 h 1751480"/>
                <a:gd name="connsiteX14" fmla="*/ 1442197 w 2773456"/>
                <a:gd name="connsiteY14" fmla="*/ 837080 h 1751480"/>
                <a:gd name="connsiteX15" fmla="*/ 1069041 w 2773456"/>
                <a:gd name="connsiteY15" fmla="*/ 1190065 h 1751480"/>
                <a:gd name="connsiteX16" fmla="*/ 1516156 w 2773456"/>
                <a:gd name="connsiteY16" fmla="*/ 1610286 h 1751480"/>
                <a:gd name="connsiteX17" fmla="*/ 1553136 w 2773456"/>
                <a:gd name="connsiteY17" fmla="*/ 1260662 h 1751480"/>
                <a:gd name="connsiteX18" fmla="*/ 1838885 w 2773456"/>
                <a:gd name="connsiteY18" fmla="*/ 1129553 h 1751480"/>
                <a:gd name="connsiteX19" fmla="*/ 2544856 w 2773456"/>
                <a:gd name="connsiteY19" fmla="*/ 1092574 h 1751480"/>
                <a:gd name="connsiteX20" fmla="*/ 2487706 w 2773456"/>
                <a:gd name="connsiteY20" fmla="*/ 726142 h 1751480"/>
                <a:gd name="connsiteX21" fmla="*/ 2279276 w 2773456"/>
                <a:gd name="connsiteY21" fmla="*/ 342900 h 1751480"/>
                <a:gd name="connsiteX22" fmla="*/ 2548218 w 2773456"/>
                <a:gd name="connsiteY22" fmla="*/ 174812 h 1751480"/>
                <a:gd name="connsiteX23" fmla="*/ 2437279 w 2773456"/>
                <a:gd name="connsiteY23" fmla="*/ 0 h 1751480"/>
                <a:gd name="connsiteX24" fmla="*/ 2275915 w 2773456"/>
                <a:gd name="connsiteY24" fmla="*/ 339539 h 1751480"/>
                <a:gd name="connsiteX25" fmla="*/ 2104465 w 2773456"/>
                <a:gd name="connsiteY25" fmla="*/ 796739 h 1751480"/>
                <a:gd name="connsiteX26" fmla="*/ 2548218 w 2773456"/>
                <a:gd name="connsiteY26" fmla="*/ 1092574 h 1751480"/>
                <a:gd name="connsiteX27" fmla="*/ 2773456 w 2773456"/>
                <a:gd name="connsiteY27" fmla="*/ 1311089 h 1751480"/>
                <a:gd name="connsiteX0" fmla="*/ 1264023 w 2773456"/>
                <a:gd name="connsiteY0" fmla="*/ 295836 h 1751480"/>
                <a:gd name="connsiteX1" fmla="*/ 806823 w 2773456"/>
                <a:gd name="connsiteY1" fmla="*/ 40342 h 1751480"/>
                <a:gd name="connsiteX2" fmla="*/ 598394 w 2773456"/>
                <a:gd name="connsiteY2" fmla="*/ 477371 h 1751480"/>
                <a:gd name="connsiteX3" fmla="*/ 255494 w 2773456"/>
                <a:gd name="connsiteY3" fmla="*/ 870697 h 1751480"/>
                <a:gd name="connsiteX4" fmla="*/ 316006 w 2773456"/>
                <a:gd name="connsiteY4" fmla="*/ 988359 h 1751480"/>
                <a:gd name="connsiteX5" fmla="*/ 0 w 2773456"/>
                <a:gd name="connsiteY5" fmla="*/ 1311089 h 1751480"/>
                <a:gd name="connsiteX6" fmla="*/ 255494 w 2773456"/>
                <a:gd name="connsiteY6" fmla="*/ 870697 h 1751480"/>
                <a:gd name="connsiteX7" fmla="*/ 319368 w 2773456"/>
                <a:gd name="connsiteY7" fmla="*/ 1492624 h 1751480"/>
                <a:gd name="connsiteX8" fmla="*/ 10085 w 2773456"/>
                <a:gd name="connsiteY8" fmla="*/ 1751480 h 1751480"/>
                <a:gd name="connsiteX9" fmla="*/ 0 w 2773456"/>
                <a:gd name="connsiteY9" fmla="*/ 1307727 h 1751480"/>
                <a:gd name="connsiteX10" fmla="*/ 319368 w 2773456"/>
                <a:gd name="connsiteY10" fmla="*/ 1492624 h 1751480"/>
                <a:gd name="connsiteX11" fmla="*/ 726141 w 2773456"/>
                <a:gd name="connsiteY11" fmla="*/ 978274 h 1751480"/>
                <a:gd name="connsiteX12" fmla="*/ 1065679 w 2773456"/>
                <a:gd name="connsiteY12" fmla="*/ 1190065 h 1751480"/>
                <a:gd name="connsiteX13" fmla="*/ 1556497 w 2773456"/>
                <a:gd name="connsiteY13" fmla="*/ 1260662 h 1751480"/>
                <a:gd name="connsiteX14" fmla="*/ 1442197 w 2773456"/>
                <a:gd name="connsiteY14" fmla="*/ 837080 h 1751480"/>
                <a:gd name="connsiteX15" fmla="*/ 1069041 w 2773456"/>
                <a:gd name="connsiteY15" fmla="*/ 1190065 h 1751480"/>
                <a:gd name="connsiteX16" fmla="*/ 1516156 w 2773456"/>
                <a:gd name="connsiteY16" fmla="*/ 1610286 h 1751480"/>
                <a:gd name="connsiteX17" fmla="*/ 1553136 w 2773456"/>
                <a:gd name="connsiteY17" fmla="*/ 1260662 h 1751480"/>
                <a:gd name="connsiteX18" fmla="*/ 1838885 w 2773456"/>
                <a:gd name="connsiteY18" fmla="*/ 1129553 h 1751480"/>
                <a:gd name="connsiteX19" fmla="*/ 2544856 w 2773456"/>
                <a:gd name="connsiteY19" fmla="*/ 1092574 h 1751480"/>
                <a:gd name="connsiteX20" fmla="*/ 2487706 w 2773456"/>
                <a:gd name="connsiteY20" fmla="*/ 726142 h 1751480"/>
                <a:gd name="connsiteX21" fmla="*/ 2279276 w 2773456"/>
                <a:gd name="connsiteY21" fmla="*/ 342900 h 1751480"/>
                <a:gd name="connsiteX22" fmla="*/ 2548218 w 2773456"/>
                <a:gd name="connsiteY22" fmla="*/ 174812 h 1751480"/>
                <a:gd name="connsiteX23" fmla="*/ 2437279 w 2773456"/>
                <a:gd name="connsiteY23" fmla="*/ 0 h 1751480"/>
                <a:gd name="connsiteX24" fmla="*/ 2275915 w 2773456"/>
                <a:gd name="connsiteY24" fmla="*/ 339539 h 1751480"/>
                <a:gd name="connsiteX25" fmla="*/ 2104465 w 2773456"/>
                <a:gd name="connsiteY25" fmla="*/ 796739 h 1751480"/>
                <a:gd name="connsiteX26" fmla="*/ 2548218 w 2773456"/>
                <a:gd name="connsiteY26" fmla="*/ 1092574 h 1751480"/>
                <a:gd name="connsiteX27" fmla="*/ 2773456 w 2773456"/>
                <a:gd name="connsiteY27" fmla="*/ 1311089 h 175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73456" h="1751480">
                  <a:moveTo>
                    <a:pt x="1264023" y="295836"/>
                  </a:moveTo>
                  <a:lnTo>
                    <a:pt x="806823" y="40342"/>
                  </a:lnTo>
                  <a:lnTo>
                    <a:pt x="598394" y="477371"/>
                  </a:lnTo>
                  <a:lnTo>
                    <a:pt x="255494" y="870697"/>
                  </a:lnTo>
                  <a:lnTo>
                    <a:pt x="316006" y="988359"/>
                  </a:lnTo>
                  <a:lnTo>
                    <a:pt x="0" y="1311089"/>
                  </a:lnTo>
                  <a:lnTo>
                    <a:pt x="255494" y="870697"/>
                  </a:lnTo>
                  <a:lnTo>
                    <a:pt x="319368" y="1492624"/>
                  </a:lnTo>
                  <a:lnTo>
                    <a:pt x="10085" y="1751480"/>
                  </a:lnTo>
                  <a:lnTo>
                    <a:pt x="0" y="1307727"/>
                  </a:lnTo>
                  <a:lnTo>
                    <a:pt x="319368" y="1492624"/>
                  </a:lnTo>
                  <a:lnTo>
                    <a:pt x="726141" y="978274"/>
                  </a:lnTo>
                  <a:lnTo>
                    <a:pt x="1065679" y="1190065"/>
                  </a:lnTo>
                  <a:lnTo>
                    <a:pt x="1556497" y="1260662"/>
                  </a:lnTo>
                  <a:lnTo>
                    <a:pt x="1442197" y="837080"/>
                  </a:lnTo>
                  <a:lnTo>
                    <a:pt x="1069041" y="1190065"/>
                  </a:lnTo>
                  <a:lnTo>
                    <a:pt x="1516156" y="1610286"/>
                  </a:lnTo>
                  <a:cubicBezTo>
                    <a:pt x="1517277" y="1493745"/>
                    <a:pt x="1552015" y="1377203"/>
                    <a:pt x="1553136" y="1260662"/>
                  </a:cubicBezTo>
                  <a:lnTo>
                    <a:pt x="1838885" y="1129553"/>
                  </a:lnTo>
                  <a:lnTo>
                    <a:pt x="2544856" y="1092574"/>
                  </a:lnTo>
                  <a:lnTo>
                    <a:pt x="2487706" y="726142"/>
                  </a:lnTo>
                  <a:lnTo>
                    <a:pt x="2279276" y="342900"/>
                  </a:lnTo>
                  <a:lnTo>
                    <a:pt x="2548218" y="174812"/>
                  </a:lnTo>
                  <a:lnTo>
                    <a:pt x="2437279" y="0"/>
                  </a:lnTo>
                  <a:lnTo>
                    <a:pt x="2275915" y="339539"/>
                  </a:lnTo>
                  <a:lnTo>
                    <a:pt x="2104465" y="796739"/>
                  </a:lnTo>
                  <a:lnTo>
                    <a:pt x="2548218" y="1092574"/>
                  </a:lnTo>
                  <a:lnTo>
                    <a:pt x="2773456" y="131108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1485900" y="2561665"/>
              <a:ext cx="954741" cy="1196788"/>
            </a:xfrm>
            <a:custGeom>
              <a:avLst/>
              <a:gdLst>
                <a:gd name="connsiteX0" fmla="*/ 10085 w 954741"/>
                <a:gd name="connsiteY0" fmla="*/ 1196788 h 1196788"/>
                <a:gd name="connsiteX1" fmla="*/ 0 w 954741"/>
                <a:gd name="connsiteY1" fmla="*/ 692523 h 1196788"/>
                <a:gd name="connsiteX2" fmla="*/ 285750 w 954741"/>
                <a:gd name="connsiteY2" fmla="*/ 181535 h 1196788"/>
                <a:gd name="connsiteX3" fmla="*/ 551329 w 954741"/>
                <a:gd name="connsiteY3" fmla="*/ 16809 h 1196788"/>
                <a:gd name="connsiteX4" fmla="*/ 954741 w 954741"/>
                <a:gd name="connsiteY4" fmla="*/ 0 h 1196788"/>
                <a:gd name="connsiteX5" fmla="*/ 840441 w 954741"/>
                <a:gd name="connsiteY5" fmla="*/ 275664 h 119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4741" h="1196788">
                  <a:moveTo>
                    <a:pt x="10085" y="1196788"/>
                  </a:moveTo>
                  <a:lnTo>
                    <a:pt x="0" y="692523"/>
                  </a:lnTo>
                  <a:lnTo>
                    <a:pt x="285750" y="181535"/>
                  </a:lnTo>
                  <a:lnTo>
                    <a:pt x="551329" y="16809"/>
                  </a:lnTo>
                  <a:lnTo>
                    <a:pt x="954741" y="0"/>
                  </a:lnTo>
                  <a:lnTo>
                    <a:pt x="840441" y="27566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1768288" y="2319618"/>
              <a:ext cx="564777" cy="514350"/>
            </a:xfrm>
            <a:custGeom>
              <a:avLst/>
              <a:gdLst>
                <a:gd name="connsiteX0" fmla="*/ 0 w 564777"/>
                <a:gd name="connsiteY0" fmla="*/ 426944 h 514350"/>
                <a:gd name="connsiteX1" fmla="*/ 564777 w 564777"/>
                <a:gd name="connsiteY1" fmla="*/ 514350 h 514350"/>
                <a:gd name="connsiteX2" fmla="*/ 215153 w 564777"/>
                <a:gd name="connsiteY2" fmla="*/ 0 h 514350"/>
                <a:gd name="connsiteX3" fmla="*/ 268941 w 564777"/>
                <a:gd name="connsiteY3" fmla="*/ 2554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777" h="514350">
                  <a:moveTo>
                    <a:pt x="0" y="426944"/>
                  </a:moveTo>
                  <a:lnTo>
                    <a:pt x="564777" y="514350"/>
                  </a:lnTo>
                  <a:lnTo>
                    <a:pt x="215153" y="0"/>
                  </a:lnTo>
                  <a:lnTo>
                    <a:pt x="268941" y="25549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3654238" y="2444003"/>
              <a:ext cx="67236" cy="541244"/>
            </a:xfrm>
            <a:custGeom>
              <a:avLst/>
              <a:gdLst>
                <a:gd name="connsiteX0" fmla="*/ 0 w 67236"/>
                <a:gd name="connsiteY0" fmla="*/ 541244 h 541244"/>
                <a:gd name="connsiteX1" fmla="*/ 67236 w 67236"/>
                <a:gd name="connsiteY1" fmla="*/ 0 h 54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236" h="541244">
                  <a:moveTo>
                    <a:pt x="0" y="541244"/>
                  </a:moveTo>
                  <a:lnTo>
                    <a:pt x="67236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2615453" y="3106271"/>
              <a:ext cx="386603" cy="769844"/>
            </a:xfrm>
            <a:custGeom>
              <a:avLst/>
              <a:gdLst>
                <a:gd name="connsiteX0" fmla="*/ 386603 w 386603"/>
                <a:gd name="connsiteY0" fmla="*/ 292473 h 769844"/>
                <a:gd name="connsiteX1" fmla="*/ 73959 w 386603"/>
                <a:gd name="connsiteY1" fmla="*/ 769844 h 769844"/>
                <a:gd name="connsiteX2" fmla="*/ 0 w 386603"/>
                <a:gd name="connsiteY2" fmla="*/ 0 h 76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603" h="769844">
                  <a:moveTo>
                    <a:pt x="386603" y="292473"/>
                  </a:moveTo>
                  <a:lnTo>
                    <a:pt x="73959" y="76984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2440641" y="2558303"/>
              <a:ext cx="181535" cy="547968"/>
            </a:xfrm>
            <a:custGeom>
              <a:avLst/>
              <a:gdLst>
                <a:gd name="connsiteX0" fmla="*/ 0 w 181535"/>
                <a:gd name="connsiteY0" fmla="*/ 0 h 547968"/>
                <a:gd name="connsiteX1" fmla="*/ 181535 w 181535"/>
                <a:gd name="connsiteY1" fmla="*/ 547968 h 54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1535" h="547968">
                  <a:moveTo>
                    <a:pt x="0" y="0"/>
                  </a:moveTo>
                  <a:lnTo>
                    <a:pt x="181535" y="54796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767093" y="3731269"/>
            <a:ext cx="2502777" cy="1438326"/>
            <a:chOff x="1146633" y="2235044"/>
            <a:chExt cx="3153409" cy="1812239"/>
          </a:xfrm>
        </p:grpSpPr>
        <p:sp>
          <p:nvSpPr>
            <p:cNvPr id="83" name="Oval 66"/>
            <p:cNvSpPr>
              <a:spLocks noChangeArrowheads="1"/>
            </p:cNvSpPr>
            <p:nvPr/>
          </p:nvSpPr>
          <p:spPr bwMode="auto">
            <a:xfrm>
              <a:off x="2298381" y="2809275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4" name="Oval 66"/>
            <p:cNvSpPr>
              <a:spLocks noChangeArrowheads="1"/>
            </p:cNvSpPr>
            <p:nvPr/>
          </p:nvSpPr>
          <p:spPr bwMode="auto">
            <a:xfrm>
              <a:off x="2411297" y="253401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6" name="Oval 66"/>
            <p:cNvSpPr>
              <a:spLocks noChangeArrowheads="1"/>
            </p:cNvSpPr>
            <p:nvPr/>
          </p:nvSpPr>
          <p:spPr bwMode="auto">
            <a:xfrm>
              <a:off x="2588460" y="3075267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89" name="Oval 66"/>
            <p:cNvSpPr>
              <a:spLocks noChangeArrowheads="1"/>
            </p:cNvSpPr>
            <p:nvPr/>
          </p:nvSpPr>
          <p:spPr bwMode="auto">
            <a:xfrm>
              <a:off x="1744016" y="2708401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2" name="Oval 66"/>
            <p:cNvSpPr>
              <a:spLocks noChangeArrowheads="1"/>
            </p:cNvSpPr>
            <p:nvPr/>
          </p:nvSpPr>
          <p:spPr bwMode="auto">
            <a:xfrm>
              <a:off x="2203908" y="342517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3" name="Oval 66"/>
            <p:cNvSpPr>
              <a:spLocks noChangeArrowheads="1"/>
            </p:cNvSpPr>
            <p:nvPr/>
          </p:nvSpPr>
          <p:spPr bwMode="auto">
            <a:xfrm>
              <a:off x="1869198" y="3207411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4" name="Oval 66"/>
            <p:cNvSpPr>
              <a:spLocks noChangeArrowheads="1"/>
            </p:cNvSpPr>
            <p:nvPr/>
          </p:nvSpPr>
          <p:spPr bwMode="auto">
            <a:xfrm>
              <a:off x="1398201" y="3109268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5" name="Oval 66"/>
            <p:cNvSpPr>
              <a:spLocks noChangeArrowheads="1"/>
            </p:cNvSpPr>
            <p:nvPr/>
          </p:nvSpPr>
          <p:spPr bwMode="auto">
            <a:xfrm>
              <a:off x="1146633" y="354627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99" name="Oval 66"/>
            <p:cNvSpPr>
              <a:spLocks noChangeArrowheads="1"/>
            </p:cNvSpPr>
            <p:nvPr/>
          </p:nvSpPr>
          <p:spPr bwMode="auto">
            <a:xfrm>
              <a:off x="2656779" y="384026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1" name="Oval 66"/>
            <p:cNvSpPr>
              <a:spLocks noChangeArrowheads="1"/>
            </p:cNvSpPr>
            <p:nvPr/>
          </p:nvSpPr>
          <p:spPr bwMode="auto">
            <a:xfrm>
              <a:off x="1466520" y="372543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2" name="Oval 66"/>
            <p:cNvSpPr>
              <a:spLocks noChangeArrowheads="1"/>
            </p:cNvSpPr>
            <p:nvPr/>
          </p:nvSpPr>
          <p:spPr bwMode="auto">
            <a:xfrm>
              <a:off x="2706894" y="349496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3" name="Oval 66"/>
            <p:cNvSpPr>
              <a:spLocks noChangeArrowheads="1"/>
            </p:cNvSpPr>
            <p:nvPr/>
          </p:nvSpPr>
          <p:spPr bwMode="auto">
            <a:xfrm>
              <a:off x="1948338" y="227431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6" name="Oval 66"/>
            <p:cNvSpPr>
              <a:spLocks noChangeArrowheads="1"/>
            </p:cNvSpPr>
            <p:nvPr/>
          </p:nvSpPr>
          <p:spPr bwMode="auto">
            <a:xfrm>
              <a:off x="2975347" y="337049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3" name="Oval 66"/>
            <p:cNvSpPr>
              <a:spLocks noChangeArrowheads="1"/>
            </p:cNvSpPr>
            <p:nvPr/>
          </p:nvSpPr>
          <p:spPr bwMode="auto">
            <a:xfrm>
              <a:off x="3245308" y="303250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4" name="Oval 66"/>
            <p:cNvSpPr>
              <a:spLocks noChangeArrowheads="1"/>
            </p:cNvSpPr>
            <p:nvPr/>
          </p:nvSpPr>
          <p:spPr bwMode="auto">
            <a:xfrm>
              <a:off x="3420111" y="2577560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7" name="Oval 66"/>
            <p:cNvSpPr>
              <a:spLocks noChangeArrowheads="1"/>
            </p:cNvSpPr>
            <p:nvPr/>
          </p:nvSpPr>
          <p:spPr bwMode="auto">
            <a:xfrm>
              <a:off x="3579299" y="223504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8" name="Oval 66"/>
            <p:cNvSpPr>
              <a:spLocks noChangeArrowheads="1"/>
            </p:cNvSpPr>
            <p:nvPr/>
          </p:nvSpPr>
          <p:spPr bwMode="auto">
            <a:xfrm>
              <a:off x="3691021" y="241237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3" name="Oval 66"/>
            <p:cNvSpPr>
              <a:spLocks noChangeArrowheads="1"/>
            </p:cNvSpPr>
            <p:nvPr/>
          </p:nvSpPr>
          <p:spPr bwMode="auto">
            <a:xfrm>
              <a:off x="4231723" y="3302279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4" name="Oval 66"/>
            <p:cNvSpPr>
              <a:spLocks noChangeArrowheads="1"/>
            </p:cNvSpPr>
            <p:nvPr/>
          </p:nvSpPr>
          <p:spPr bwMode="auto">
            <a:xfrm>
              <a:off x="3918882" y="354627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5" name="Oval 66"/>
            <p:cNvSpPr>
              <a:spLocks noChangeArrowheads="1"/>
            </p:cNvSpPr>
            <p:nvPr/>
          </p:nvSpPr>
          <p:spPr bwMode="auto">
            <a:xfrm>
              <a:off x="3687930" y="332692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31" name="Oval 66"/>
            <p:cNvSpPr>
              <a:spLocks noChangeArrowheads="1"/>
            </p:cNvSpPr>
            <p:nvPr/>
          </p:nvSpPr>
          <p:spPr bwMode="auto">
            <a:xfrm>
              <a:off x="1153373" y="398394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32" name="Oval 66"/>
            <p:cNvSpPr>
              <a:spLocks noChangeArrowheads="1"/>
            </p:cNvSpPr>
            <p:nvPr/>
          </p:nvSpPr>
          <p:spPr bwMode="auto">
            <a:xfrm>
              <a:off x="1457456" y="3222591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65" name="Group 65"/>
          <p:cNvGrpSpPr>
            <a:grpSpLocks/>
          </p:cNvGrpSpPr>
          <p:nvPr/>
        </p:nvGrpSpPr>
        <p:grpSpPr bwMode="auto">
          <a:xfrm>
            <a:off x="5297271" y="3804504"/>
            <a:ext cx="207854" cy="244003"/>
            <a:chOff x="676" y="2409"/>
            <a:chExt cx="368" cy="432"/>
          </a:xfrm>
        </p:grpSpPr>
        <p:sp>
          <p:nvSpPr>
            <p:cNvPr id="69" name="Oval 66"/>
            <p:cNvSpPr>
              <a:spLocks noChangeArrowheads="1"/>
            </p:cNvSpPr>
            <p:nvPr/>
          </p:nvSpPr>
          <p:spPr bwMode="auto">
            <a:xfrm>
              <a:off x="948" y="2710"/>
              <a:ext cx="96" cy="89"/>
            </a:xfrm>
            <a:prstGeom prst="ellipse">
              <a:avLst/>
            </a:prstGeom>
            <a:solidFill>
              <a:srgbClr val="00B05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0" name="Text Box 67"/>
            <p:cNvSpPr txBox="1">
              <a:spLocks noChangeArrowheads="1"/>
            </p:cNvSpPr>
            <p:nvPr/>
          </p:nvSpPr>
          <p:spPr bwMode="auto">
            <a:xfrm>
              <a:off x="676" y="2409"/>
              <a:ext cx="35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67" name="Oval 69"/>
          <p:cNvSpPr>
            <a:spLocks noChangeArrowheads="1"/>
          </p:cNvSpPr>
          <p:nvPr/>
        </p:nvSpPr>
        <p:spPr bwMode="auto">
          <a:xfrm>
            <a:off x="6738971" y="4311012"/>
            <a:ext cx="54223" cy="50269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8" name="Text Box 70"/>
          <p:cNvSpPr txBox="1">
            <a:spLocks noChangeArrowheads="1"/>
          </p:cNvSpPr>
          <p:nvPr/>
        </p:nvSpPr>
        <p:spPr bwMode="auto">
          <a:xfrm>
            <a:off x="6741489" y="4128096"/>
            <a:ext cx="225364" cy="24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4362493" y="1369117"/>
            <a:ext cx="3063584" cy="176223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7" name="Freeform 4"/>
          <p:cNvSpPr>
            <a:spLocks/>
          </p:cNvSpPr>
          <p:nvPr/>
        </p:nvSpPr>
        <p:spPr bwMode="auto">
          <a:xfrm>
            <a:off x="4507658" y="1422882"/>
            <a:ext cx="2850315" cy="1561514"/>
          </a:xfrm>
          <a:custGeom>
            <a:avLst/>
            <a:gdLst>
              <a:gd name="T0" fmla="*/ 657225 w 5252"/>
              <a:gd name="T1" fmla="*/ 3175000 h 3030"/>
              <a:gd name="T2" fmla="*/ 176212 w 5252"/>
              <a:gd name="T3" fmla="*/ 2105025 h 3030"/>
              <a:gd name="T4" fmla="*/ 1716088 w 5252"/>
              <a:gd name="T5" fmla="*/ 1506537 h 3030"/>
              <a:gd name="T6" fmla="*/ 2185987 w 5252"/>
              <a:gd name="T7" fmla="*/ 106363 h 3030"/>
              <a:gd name="T8" fmla="*/ 5643562 w 5252"/>
              <a:gd name="T9" fmla="*/ 869950 h 3030"/>
              <a:gd name="T10" fmla="*/ 6265862 w 5252"/>
              <a:gd name="T11" fmla="*/ 282575 h 3030"/>
              <a:gd name="T12" fmla="*/ 7959725 w 5252"/>
              <a:gd name="T13" fmla="*/ 423863 h 3030"/>
              <a:gd name="T14" fmla="*/ 8335963 w 5252"/>
              <a:gd name="T15" fmla="*/ 2046288 h 3030"/>
              <a:gd name="T16" fmla="*/ 7948613 w 5252"/>
              <a:gd name="T17" fmla="*/ 4645025 h 3030"/>
              <a:gd name="T18" fmla="*/ 6548438 w 5252"/>
              <a:gd name="T19" fmla="*/ 3035300 h 3030"/>
              <a:gd name="T20" fmla="*/ 5595937 w 5252"/>
              <a:gd name="T21" fmla="*/ 4505325 h 3030"/>
              <a:gd name="T22" fmla="*/ 4667250 w 5252"/>
              <a:gd name="T23" fmla="*/ 3787775 h 3030"/>
              <a:gd name="T24" fmla="*/ 1905000 w 5252"/>
              <a:gd name="T25" fmla="*/ 4668838 h 3030"/>
              <a:gd name="T26" fmla="*/ 211138 w 5252"/>
              <a:gd name="T27" fmla="*/ 4540250 h 3030"/>
              <a:gd name="T28" fmla="*/ 657225 w 5252"/>
              <a:gd name="T29" fmla="*/ 3175000 h 30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2"/>
              <a:gd name="T46" fmla="*/ 0 h 3030"/>
              <a:gd name="T47" fmla="*/ 5252 w 5252"/>
              <a:gd name="T48" fmla="*/ 3030 h 3030"/>
              <a:gd name="connsiteX0" fmla="*/ 585 w 9795"/>
              <a:gd name="connsiteY0" fmla="*/ 6400 h 9670"/>
              <a:gd name="connsiteX1" fmla="*/ 237 w 9795"/>
              <a:gd name="connsiteY1" fmla="*/ 3976 h 9670"/>
              <a:gd name="connsiteX2" fmla="*/ 1855 w 9795"/>
              <a:gd name="connsiteY2" fmla="*/ 2931 h 9670"/>
              <a:gd name="connsiteX3" fmla="*/ 2419 w 9795"/>
              <a:gd name="connsiteY3" fmla="*/ 20 h 9670"/>
              <a:gd name="connsiteX4" fmla="*/ 6566 w 9795"/>
              <a:gd name="connsiteY4" fmla="*/ 1608 h 9670"/>
              <a:gd name="connsiteX5" fmla="*/ 7312 w 9795"/>
              <a:gd name="connsiteY5" fmla="*/ 386 h 9670"/>
              <a:gd name="connsiteX6" fmla="*/ 9344 w 9795"/>
              <a:gd name="connsiteY6" fmla="*/ 680 h 9670"/>
              <a:gd name="connsiteX7" fmla="*/ 9795 w 9795"/>
              <a:gd name="connsiteY7" fmla="*/ 4053 h 9670"/>
              <a:gd name="connsiteX8" fmla="*/ 9331 w 9795"/>
              <a:gd name="connsiteY8" fmla="*/ 9456 h 9670"/>
              <a:gd name="connsiteX9" fmla="*/ 7651 w 9795"/>
              <a:gd name="connsiteY9" fmla="*/ 6109 h 9670"/>
              <a:gd name="connsiteX10" fmla="*/ 6509 w 9795"/>
              <a:gd name="connsiteY10" fmla="*/ 9165 h 9670"/>
              <a:gd name="connsiteX11" fmla="*/ 5395 w 9795"/>
              <a:gd name="connsiteY11" fmla="*/ 7674 h 9670"/>
              <a:gd name="connsiteX12" fmla="*/ 2082 w 9795"/>
              <a:gd name="connsiteY12" fmla="*/ 9505 h 9670"/>
              <a:gd name="connsiteX13" fmla="*/ 50 w 9795"/>
              <a:gd name="connsiteY13" fmla="*/ 9238 h 9670"/>
              <a:gd name="connsiteX14" fmla="*/ 585 w 9795"/>
              <a:gd name="connsiteY14" fmla="*/ 6400 h 9670"/>
              <a:gd name="connsiteX0" fmla="*/ 597 w 10000"/>
              <a:gd name="connsiteY0" fmla="*/ 7098 h 9980"/>
              <a:gd name="connsiteX1" fmla="*/ 242 w 10000"/>
              <a:gd name="connsiteY1" fmla="*/ 4112 h 9980"/>
              <a:gd name="connsiteX2" fmla="*/ 1894 w 10000"/>
              <a:gd name="connsiteY2" fmla="*/ 3031 h 9980"/>
              <a:gd name="connsiteX3" fmla="*/ 2470 w 10000"/>
              <a:gd name="connsiteY3" fmla="*/ 21 h 9980"/>
              <a:gd name="connsiteX4" fmla="*/ 6703 w 10000"/>
              <a:gd name="connsiteY4" fmla="*/ 1663 h 9980"/>
              <a:gd name="connsiteX5" fmla="*/ 7465 w 10000"/>
              <a:gd name="connsiteY5" fmla="*/ 399 h 9980"/>
              <a:gd name="connsiteX6" fmla="*/ 9540 w 10000"/>
              <a:gd name="connsiteY6" fmla="*/ 703 h 9980"/>
              <a:gd name="connsiteX7" fmla="*/ 10000 w 10000"/>
              <a:gd name="connsiteY7" fmla="*/ 4191 h 9980"/>
              <a:gd name="connsiteX8" fmla="*/ 9526 w 10000"/>
              <a:gd name="connsiteY8" fmla="*/ 9779 h 9980"/>
              <a:gd name="connsiteX9" fmla="*/ 7811 w 10000"/>
              <a:gd name="connsiteY9" fmla="*/ 6317 h 9980"/>
              <a:gd name="connsiteX10" fmla="*/ 6645 w 10000"/>
              <a:gd name="connsiteY10" fmla="*/ 9478 h 9980"/>
              <a:gd name="connsiteX11" fmla="*/ 5508 w 10000"/>
              <a:gd name="connsiteY11" fmla="*/ 7936 h 9980"/>
              <a:gd name="connsiteX12" fmla="*/ 2126 w 10000"/>
              <a:gd name="connsiteY12" fmla="*/ 9829 h 9980"/>
              <a:gd name="connsiteX13" fmla="*/ 51 w 10000"/>
              <a:gd name="connsiteY13" fmla="*/ 9553 h 9980"/>
              <a:gd name="connsiteX14" fmla="*/ 597 w 10000"/>
              <a:gd name="connsiteY14" fmla="*/ 7098 h 9980"/>
              <a:gd name="connsiteX0" fmla="*/ 610 w 10013"/>
              <a:gd name="connsiteY0" fmla="*/ 7112 h 9886"/>
              <a:gd name="connsiteX1" fmla="*/ 255 w 10013"/>
              <a:gd name="connsiteY1" fmla="*/ 4120 h 9886"/>
              <a:gd name="connsiteX2" fmla="*/ 1907 w 10013"/>
              <a:gd name="connsiteY2" fmla="*/ 3037 h 9886"/>
              <a:gd name="connsiteX3" fmla="*/ 2483 w 10013"/>
              <a:gd name="connsiteY3" fmla="*/ 21 h 9886"/>
              <a:gd name="connsiteX4" fmla="*/ 6716 w 10013"/>
              <a:gd name="connsiteY4" fmla="*/ 1666 h 9886"/>
              <a:gd name="connsiteX5" fmla="*/ 7478 w 10013"/>
              <a:gd name="connsiteY5" fmla="*/ 400 h 9886"/>
              <a:gd name="connsiteX6" fmla="*/ 9553 w 10013"/>
              <a:gd name="connsiteY6" fmla="*/ 704 h 9886"/>
              <a:gd name="connsiteX7" fmla="*/ 10013 w 10013"/>
              <a:gd name="connsiteY7" fmla="*/ 4199 h 9886"/>
              <a:gd name="connsiteX8" fmla="*/ 9539 w 10013"/>
              <a:gd name="connsiteY8" fmla="*/ 9799 h 9886"/>
              <a:gd name="connsiteX9" fmla="*/ 7824 w 10013"/>
              <a:gd name="connsiteY9" fmla="*/ 6330 h 9886"/>
              <a:gd name="connsiteX10" fmla="*/ 6658 w 10013"/>
              <a:gd name="connsiteY10" fmla="*/ 9497 h 9886"/>
              <a:gd name="connsiteX11" fmla="*/ 5521 w 10013"/>
              <a:gd name="connsiteY11" fmla="*/ 7952 h 9886"/>
              <a:gd name="connsiteX12" fmla="*/ 2373 w 10013"/>
              <a:gd name="connsiteY12" fmla="*/ 9677 h 9886"/>
              <a:gd name="connsiteX13" fmla="*/ 64 w 10013"/>
              <a:gd name="connsiteY13" fmla="*/ 9572 h 9886"/>
              <a:gd name="connsiteX14" fmla="*/ 610 w 10013"/>
              <a:gd name="connsiteY14" fmla="*/ 7112 h 9886"/>
              <a:gd name="connsiteX0" fmla="*/ 405 w 9796"/>
              <a:gd name="connsiteY0" fmla="*/ 7194 h 9935"/>
              <a:gd name="connsiteX1" fmla="*/ 51 w 9796"/>
              <a:gd name="connsiteY1" fmla="*/ 4168 h 9935"/>
              <a:gd name="connsiteX2" fmla="*/ 1701 w 9796"/>
              <a:gd name="connsiteY2" fmla="*/ 3072 h 9935"/>
              <a:gd name="connsiteX3" fmla="*/ 2276 w 9796"/>
              <a:gd name="connsiteY3" fmla="*/ 21 h 9935"/>
              <a:gd name="connsiteX4" fmla="*/ 6503 w 9796"/>
              <a:gd name="connsiteY4" fmla="*/ 1685 h 9935"/>
              <a:gd name="connsiteX5" fmla="*/ 7264 w 9796"/>
              <a:gd name="connsiteY5" fmla="*/ 405 h 9935"/>
              <a:gd name="connsiteX6" fmla="*/ 9337 w 9796"/>
              <a:gd name="connsiteY6" fmla="*/ 712 h 9935"/>
              <a:gd name="connsiteX7" fmla="*/ 9796 w 9796"/>
              <a:gd name="connsiteY7" fmla="*/ 4247 h 9935"/>
              <a:gd name="connsiteX8" fmla="*/ 9323 w 9796"/>
              <a:gd name="connsiteY8" fmla="*/ 9912 h 9935"/>
              <a:gd name="connsiteX9" fmla="*/ 7610 w 9796"/>
              <a:gd name="connsiteY9" fmla="*/ 6403 h 9935"/>
              <a:gd name="connsiteX10" fmla="*/ 6445 w 9796"/>
              <a:gd name="connsiteY10" fmla="*/ 9607 h 9935"/>
              <a:gd name="connsiteX11" fmla="*/ 5310 w 9796"/>
              <a:gd name="connsiteY11" fmla="*/ 8044 h 9935"/>
              <a:gd name="connsiteX12" fmla="*/ 2166 w 9796"/>
              <a:gd name="connsiteY12" fmla="*/ 9789 h 9935"/>
              <a:gd name="connsiteX13" fmla="*/ 191 w 9796"/>
              <a:gd name="connsiteY13" fmla="*/ 9404 h 9935"/>
              <a:gd name="connsiteX14" fmla="*/ 405 w 9796"/>
              <a:gd name="connsiteY14" fmla="*/ 7194 h 9935"/>
              <a:gd name="connsiteX0" fmla="*/ 413 w 10000"/>
              <a:gd name="connsiteY0" fmla="*/ 7241 h 10000"/>
              <a:gd name="connsiteX1" fmla="*/ 52 w 10000"/>
              <a:gd name="connsiteY1" fmla="*/ 4195 h 10000"/>
              <a:gd name="connsiteX2" fmla="*/ 1736 w 10000"/>
              <a:gd name="connsiteY2" fmla="*/ 3092 h 10000"/>
              <a:gd name="connsiteX3" fmla="*/ 2323 w 10000"/>
              <a:gd name="connsiteY3" fmla="*/ 21 h 10000"/>
              <a:gd name="connsiteX4" fmla="*/ 6638 w 10000"/>
              <a:gd name="connsiteY4" fmla="*/ 1696 h 10000"/>
              <a:gd name="connsiteX5" fmla="*/ 7415 w 10000"/>
              <a:gd name="connsiteY5" fmla="*/ 408 h 10000"/>
              <a:gd name="connsiteX6" fmla="*/ 9531 w 10000"/>
              <a:gd name="connsiteY6" fmla="*/ 717 h 10000"/>
              <a:gd name="connsiteX7" fmla="*/ 10000 w 10000"/>
              <a:gd name="connsiteY7" fmla="*/ 4275 h 10000"/>
              <a:gd name="connsiteX8" fmla="*/ 9517 w 10000"/>
              <a:gd name="connsiteY8" fmla="*/ 9977 h 10000"/>
              <a:gd name="connsiteX9" fmla="*/ 7768 w 10000"/>
              <a:gd name="connsiteY9" fmla="*/ 6445 h 10000"/>
              <a:gd name="connsiteX10" fmla="*/ 6579 w 10000"/>
              <a:gd name="connsiteY10" fmla="*/ 9670 h 10000"/>
              <a:gd name="connsiteX11" fmla="*/ 5282 w 10000"/>
              <a:gd name="connsiteY11" fmla="*/ 8481 h 10000"/>
              <a:gd name="connsiteX12" fmla="*/ 2211 w 10000"/>
              <a:gd name="connsiteY12" fmla="*/ 9853 h 10000"/>
              <a:gd name="connsiteX13" fmla="*/ 195 w 10000"/>
              <a:gd name="connsiteY13" fmla="*/ 9466 h 10000"/>
              <a:gd name="connsiteX14" fmla="*/ 413 w 10000"/>
              <a:gd name="connsiteY14" fmla="*/ 7241 h 10000"/>
              <a:gd name="connsiteX0" fmla="*/ 413 w 10000"/>
              <a:gd name="connsiteY0" fmla="*/ 7241 h 10001"/>
              <a:gd name="connsiteX1" fmla="*/ 52 w 10000"/>
              <a:gd name="connsiteY1" fmla="*/ 4195 h 10001"/>
              <a:gd name="connsiteX2" fmla="*/ 1736 w 10000"/>
              <a:gd name="connsiteY2" fmla="*/ 3092 h 10001"/>
              <a:gd name="connsiteX3" fmla="*/ 2323 w 10000"/>
              <a:gd name="connsiteY3" fmla="*/ 21 h 10001"/>
              <a:gd name="connsiteX4" fmla="*/ 6638 w 10000"/>
              <a:gd name="connsiteY4" fmla="*/ 1696 h 10001"/>
              <a:gd name="connsiteX5" fmla="*/ 7415 w 10000"/>
              <a:gd name="connsiteY5" fmla="*/ 408 h 10001"/>
              <a:gd name="connsiteX6" fmla="*/ 9531 w 10000"/>
              <a:gd name="connsiteY6" fmla="*/ 717 h 10001"/>
              <a:gd name="connsiteX7" fmla="*/ 10000 w 10000"/>
              <a:gd name="connsiteY7" fmla="*/ 4275 h 10001"/>
              <a:gd name="connsiteX8" fmla="*/ 9517 w 10000"/>
              <a:gd name="connsiteY8" fmla="*/ 9977 h 10001"/>
              <a:gd name="connsiteX9" fmla="*/ 7768 w 10000"/>
              <a:gd name="connsiteY9" fmla="*/ 6445 h 10001"/>
              <a:gd name="connsiteX10" fmla="*/ 7096 w 10000"/>
              <a:gd name="connsiteY10" fmla="*/ 9216 h 10001"/>
              <a:gd name="connsiteX11" fmla="*/ 5282 w 10000"/>
              <a:gd name="connsiteY11" fmla="*/ 8481 h 10001"/>
              <a:gd name="connsiteX12" fmla="*/ 2211 w 10000"/>
              <a:gd name="connsiteY12" fmla="*/ 9853 h 10001"/>
              <a:gd name="connsiteX13" fmla="*/ 195 w 10000"/>
              <a:gd name="connsiteY13" fmla="*/ 9466 h 10001"/>
              <a:gd name="connsiteX14" fmla="*/ 413 w 10000"/>
              <a:gd name="connsiteY14" fmla="*/ 7241 h 10001"/>
              <a:gd name="connsiteX0" fmla="*/ 413 w 10000"/>
              <a:gd name="connsiteY0" fmla="*/ 7241 h 10006"/>
              <a:gd name="connsiteX1" fmla="*/ 52 w 10000"/>
              <a:gd name="connsiteY1" fmla="*/ 4195 h 10006"/>
              <a:gd name="connsiteX2" fmla="*/ 1736 w 10000"/>
              <a:gd name="connsiteY2" fmla="*/ 3092 h 10006"/>
              <a:gd name="connsiteX3" fmla="*/ 2323 w 10000"/>
              <a:gd name="connsiteY3" fmla="*/ 21 h 10006"/>
              <a:gd name="connsiteX4" fmla="*/ 6638 w 10000"/>
              <a:gd name="connsiteY4" fmla="*/ 1696 h 10006"/>
              <a:gd name="connsiteX5" fmla="*/ 7415 w 10000"/>
              <a:gd name="connsiteY5" fmla="*/ 408 h 10006"/>
              <a:gd name="connsiteX6" fmla="*/ 9531 w 10000"/>
              <a:gd name="connsiteY6" fmla="*/ 717 h 10006"/>
              <a:gd name="connsiteX7" fmla="*/ 10000 w 10000"/>
              <a:gd name="connsiteY7" fmla="*/ 4275 h 10006"/>
              <a:gd name="connsiteX8" fmla="*/ 9517 w 10000"/>
              <a:gd name="connsiteY8" fmla="*/ 9977 h 10006"/>
              <a:gd name="connsiteX9" fmla="*/ 8066 w 10000"/>
              <a:gd name="connsiteY9" fmla="*/ 6620 h 10006"/>
              <a:gd name="connsiteX10" fmla="*/ 7096 w 10000"/>
              <a:gd name="connsiteY10" fmla="*/ 9216 h 10006"/>
              <a:gd name="connsiteX11" fmla="*/ 5282 w 10000"/>
              <a:gd name="connsiteY11" fmla="*/ 8481 h 10006"/>
              <a:gd name="connsiteX12" fmla="*/ 2211 w 10000"/>
              <a:gd name="connsiteY12" fmla="*/ 9853 h 10006"/>
              <a:gd name="connsiteX13" fmla="*/ 195 w 10000"/>
              <a:gd name="connsiteY13" fmla="*/ 9466 h 10006"/>
              <a:gd name="connsiteX14" fmla="*/ 413 w 10000"/>
              <a:gd name="connsiteY14" fmla="*/ 7241 h 10006"/>
              <a:gd name="connsiteX0" fmla="*/ 413 w 10119"/>
              <a:gd name="connsiteY0" fmla="*/ 7241 h 10006"/>
              <a:gd name="connsiteX1" fmla="*/ 52 w 10119"/>
              <a:gd name="connsiteY1" fmla="*/ 4195 h 10006"/>
              <a:gd name="connsiteX2" fmla="*/ 1736 w 10119"/>
              <a:gd name="connsiteY2" fmla="*/ 3092 h 10006"/>
              <a:gd name="connsiteX3" fmla="*/ 2323 w 10119"/>
              <a:gd name="connsiteY3" fmla="*/ 21 h 10006"/>
              <a:gd name="connsiteX4" fmla="*/ 6638 w 10119"/>
              <a:gd name="connsiteY4" fmla="*/ 1696 h 10006"/>
              <a:gd name="connsiteX5" fmla="*/ 7415 w 10119"/>
              <a:gd name="connsiteY5" fmla="*/ 408 h 10006"/>
              <a:gd name="connsiteX6" fmla="*/ 9531 w 10119"/>
              <a:gd name="connsiteY6" fmla="*/ 717 h 10006"/>
              <a:gd name="connsiteX7" fmla="*/ 10119 w 10119"/>
              <a:gd name="connsiteY7" fmla="*/ 4275 h 10006"/>
              <a:gd name="connsiteX8" fmla="*/ 9517 w 10119"/>
              <a:gd name="connsiteY8" fmla="*/ 9977 h 10006"/>
              <a:gd name="connsiteX9" fmla="*/ 8066 w 10119"/>
              <a:gd name="connsiteY9" fmla="*/ 6620 h 10006"/>
              <a:gd name="connsiteX10" fmla="*/ 7096 w 10119"/>
              <a:gd name="connsiteY10" fmla="*/ 9216 h 10006"/>
              <a:gd name="connsiteX11" fmla="*/ 5282 w 10119"/>
              <a:gd name="connsiteY11" fmla="*/ 8481 h 10006"/>
              <a:gd name="connsiteX12" fmla="*/ 2211 w 10119"/>
              <a:gd name="connsiteY12" fmla="*/ 9853 h 10006"/>
              <a:gd name="connsiteX13" fmla="*/ 195 w 10119"/>
              <a:gd name="connsiteY13" fmla="*/ 9466 h 10006"/>
              <a:gd name="connsiteX14" fmla="*/ 413 w 10119"/>
              <a:gd name="connsiteY14" fmla="*/ 7241 h 10006"/>
              <a:gd name="connsiteX0" fmla="*/ 413 w 10120"/>
              <a:gd name="connsiteY0" fmla="*/ 7241 h 9972"/>
              <a:gd name="connsiteX1" fmla="*/ 52 w 10120"/>
              <a:gd name="connsiteY1" fmla="*/ 4195 h 9972"/>
              <a:gd name="connsiteX2" fmla="*/ 1736 w 10120"/>
              <a:gd name="connsiteY2" fmla="*/ 3092 h 9972"/>
              <a:gd name="connsiteX3" fmla="*/ 2323 w 10120"/>
              <a:gd name="connsiteY3" fmla="*/ 21 h 9972"/>
              <a:gd name="connsiteX4" fmla="*/ 6638 w 10120"/>
              <a:gd name="connsiteY4" fmla="*/ 1696 h 9972"/>
              <a:gd name="connsiteX5" fmla="*/ 7415 w 10120"/>
              <a:gd name="connsiteY5" fmla="*/ 408 h 9972"/>
              <a:gd name="connsiteX6" fmla="*/ 9531 w 10120"/>
              <a:gd name="connsiteY6" fmla="*/ 717 h 9972"/>
              <a:gd name="connsiteX7" fmla="*/ 10119 w 10120"/>
              <a:gd name="connsiteY7" fmla="*/ 4275 h 9972"/>
              <a:gd name="connsiteX8" fmla="*/ 9418 w 10120"/>
              <a:gd name="connsiteY8" fmla="*/ 9593 h 9972"/>
              <a:gd name="connsiteX9" fmla="*/ 8066 w 10120"/>
              <a:gd name="connsiteY9" fmla="*/ 6620 h 9972"/>
              <a:gd name="connsiteX10" fmla="*/ 7096 w 10120"/>
              <a:gd name="connsiteY10" fmla="*/ 9216 h 9972"/>
              <a:gd name="connsiteX11" fmla="*/ 5282 w 10120"/>
              <a:gd name="connsiteY11" fmla="*/ 8481 h 9972"/>
              <a:gd name="connsiteX12" fmla="*/ 2211 w 10120"/>
              <a:gd name="connsiteY12" fmla="*/ 9853 h 9972"/>
              <a:gd name="connsiteX13" fmla="*/ 195 w 10120"/>
              <a:gd name="connsiteY13" fmla="*/ 9466 h 9972"/>
              <a:gd name="connsiteX14" fmla="*/ 413 w 10120"/>
              <a:gd name="connsiteY14" fmla="*/ 7241 h 9972"/>
              <a:gd name="connsiteX0" fmla="*/ 408 w 10008"/>
              <a:gd name="connsiteY0" fmla="*/ 7261 h 10000"/>
              <a:gd name="connsiteX1" fmla="*/ 51 w 10008"/>
              <a:gd name="connsiteY1" fmla="*/ 4207 h 10000"/>
              <a:gd name="connsiteX2" fmla="*/ 1715 w 10008"/>
              <a:gd name="connsiteY2" fmla="*/ 3101 h 10000"/>
              <a:gd name="connsiteX3" fmla="*/ 2295 w 10008"/>
              <a:gd name="connsiteY3" fmla="*/ 21 h 10000"/>
              <a:gd name="connsiteX4" fmla="*/ 6559 w 10008"/>
              <a:gd name="connsiteY4" fmla="*/ 1701 h 10000"/>
              <a:gd name="connsiteX5" fmla="*/ 7327 w 10008"/>
              <a:gd name="connsiteY5" fmla="*/ 409 h 10000"/>
              <a:gd name="connsiteX6" fmla="*/ 9536 w 10008"/>
              <a:gd name="connsiteY6" fmla="*/ 649 h 10000"/>
              <a:gd name="connsiteX7" fmla="*/ 9999 w 10008"/>
              <a:gd name="connsiteY7" fmla="*/ 4287 h 10000"/>
              <a:gd name="connsiteX8" fmla="*/ 9306 w 10008"/>
              <a:gd name="connsiteY8" fmla="*/ 9620 h 10000"/>
              <a:gd name="connsiteX9" fmla="*/ 7970 w 10008"/>
              <a:gd name="connsiteY9" fmla="*/ 6639 h 10000"/>
              <a:gd name="connsiteX10" fmla="*/ 7012 w 10008"/>
              <a:gd name="connsiteY10" fmla="*/ 9242 h 10000"/>
              <a:gd name="connsiteX11" fmla="*/ 5219 w 10008"/>
              <a:gd name="connsiteY11" fmla="*/ 8505 h 10000"/>
              <a:gd name="connsiteX12" fmla="*/ 2185 w 10008"/>
              <a:gd name="connsiteY12" fmla="*/ 9881 h 10000"/>
              <a:gd name="connsiteX13" fmla="*/ 193 w 10008"/>
              <a:gd name="connsiteY13" fmla="*/ 9493 h 10000"/>
              <a:gd name="connsiteX14" fmla="*/ 408 w 10008"/>
              <a:gd name="connsiteY14" fmla="*/ 7261 h 10000"/>
              <a:gd name="connsiteX0" fmla="*/ 408 w 10005"/>
              <a:gd name="connsiteY0" fmla="*/ 7260 h 9999"/>
              <a:gd name="connsiteX1" fmla="*/ 51 w 10005"/>
              <a:gd name="connsiteY1" fmla="*/ 4206 h 9999"/>
              <a:gd name="connsiteX2" fmla="*/ 1715 w 10005"/>
              <a:gd name="connsiteY2" fmla="*/ 3100 h 9999"/>
              <a:gd name="connsiteX3" fmla="*/ 2295 w 10005"/>
              <a:gd name="connsiteY3" fmla="*/ 20 h 9999"/>
              <a:gd name="connsiteX4" fmla="*/ 6559 w 10005"/>
              <a:gd name="connsiteY4" fmla="*/ 1700 h 9999"/>
              <a:gd name="connsiteX5" fmla="*/ 7740 w 10005"/>
              <a:gd name="connsiteY5" fmla="*/ 163 h 9999"/>
              <a:gd name="connsiteX6" fmla="*/ 9536 w 10005"/>
              <a:gd name="connsiteY6" fmla="*/ 648 h 9999"/>
              <a:gd name="connsiteX7" fmla="*/ 9999 w 10005"/>
              <a:gd name="connsiteY7" fmla="*/ 4286 h 9999"/>
              <a:gd name="connsiteX8" fmla="*/ 9306 w 10005"/>
              <a:gd name="connsiteY8" fmla="*/ 9619 h 9999"/>
              <a:gd name="connsiteX9" fmla="*/ 7970 w 10005"/>
              <a:gd name="connsiteY9" fmla="*/ 6638 h 9999"/>
              <a:gd name="connsiteX10" fmla="*/ 7012 w 10005"/>
              <a:gd name="connsiteY10" fmla="*/ 9241 h 9999"/>
              <a:gd name="connsiteX11" fmla="*/ 5219 w 10005"/>
              <a:gd name="connsiteY11" fmla="*/ 8504 h 9999"/>
              <a:gd name="connsiteX12" fmla="*/ 2185 w 10005"/>
              <a:gd name="connsiteY12" fmla="*/ 9880 h 9999"/>
              <a:gd name="connsiteX13" fmla="*/ 193 w 10005"/>
              <a:gd name="connsiteY13" fmla="*/ 9492 h 9999"/>
              <a:gd name="connsiteX14" fmla="*/ 408 w 10005"/>
              <a:gd name="connsiteY14" fmla="*/ 7260 h 9999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216 w 10000"/>
              <a:gd name="connsiteY11" fmla="*/ 8505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334 w 10000"/>
              <a:gd name="connsiteY11" fmla="*/ 8996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9655"/>
              <a:gd name="connsiteX1" fmla="*/ 51 w 10000"/>
              <a:gd name="connsiteY1" fmla="*/ 4206 h 9655"/>
              <a:gd name="connsiteX2" fmla="*/ 1714 w 10000"/>
              <a:gd name="connsiteY2" fmla="*/ 3100 h 9655"/>
              <a:gd name="connsiteX3" fmla="*/ 2294 w 10000"/>
              <a:gd name="connsiteY3" fmla="*/ 20 h 9655"/>
              <a:gd name="connsiteX4" fmla="*/ 6556 w 10000"/>
              <a:gd name="connsiteY4" fmla="*/ 1700 h 9655"/>
              <a:gd name="connsiteX5" fmla="*/ 7736 w 10000"/>
              <a:gd name="connsiteY5" fmla="*/ 163 h 9655"/>
              <a:gd name="connsiteX6" fmla="*/ 9531 w 10000"/>
              <a:gd name="connsiteY6" fmla="*/ 648 h 9655"/>
              <a:gd name="connsiteX7" fmla="*/ 9994 w 10000"/>
              <a:gd name="connsiteY7" fmla="*/ 4286 h 9655"/>
              <a:gd name="connsiteX8" fmla="*/ 9301 w 10000"/>
              <a:gd name="connsiteY8" fmla="*/ 9620 h 9655"/>
              <a:gd name="connsiteX9" fmla="*/ 7966 w 10000"/>
              <a:gd name="connsiteY9" fmla="*/ 6639 h 9655"/>
              <a:gd name="connsiteX10" fmla="*/ 6104 w 10000"/>
              <a:gd name="connsiteY10" fmla="*/ 6999 h 9655"/>
              <a:gd name="connsiteX11" fmla="*/ 5334 w 10000"/>
              <a:gd name="connsiteY11" fmla="*/ 8996 h 9655"/>
              <a:gd name="connsiteX12" fmla="*/ 2361 w 10000"/>
              <a:gd name="connsiteY12" fmla="*/ 9180 h 9655"/>
              <a:gd name="connsiteX13" fmla="*/ 193 w 10000"/>
              <a:gd name="connsiteY13" fmla="*/ 9493 h 9655"/>
              <a:gd name="connsiteX14" fmla="*/ 408 w 10000"/>
              <a:gd name="connsiteY14" fmla="*/ 7261 h 9655"/>
              <a:gd name="connsiteX0" fmla="*/ 408 w 10017"/>
              <a:gd name="connsiteY0" fmla="*/ 7520 h 10001"/>
              <a:gd name="connsiteX1" fmla="*/ 51 w 10017"/>
              <a:gd name="connsiteY1" fmla="*/ 4356 h 10001"/>
              <a:gd name="connsiteX2" fmla="*/ 1714 w 10017"/>
              <a:gd name="connsiteY2" fmla="*/ 3211 h 10001"/>
              <a:gd name="connsiteX3" fmla="*/ 2294 w 10017"/>
              <a:gd name="connsiteY3" fmla="*/ 21 h 10001"/>
              <a:gd name="connsiteX4" fmla="*/ 6556 w 10017"/>
              <a:gd name="connsiteY4" fmla="*/ 1761 h 10001"/>
              <a:gd name="connsiteX5" fmla="*/ 7736 w 10017"/>
              <a:gd name="connsiteY5" fmla="*/ 169 h 10001"/>
              <a:gd name="connsiteX6" fmla="*/ 9531 w 10017"/>
              <a:gd name="connsiteY6" fmla="*/ 671 h 10001"/>
              <a:gd name="connsiteX7" fmla="*/ 8483 w 10017"/>
              <a:gd name="connsiteY7" fmla="*/ 3177 h 10001"/>
              <a:gd name="connsiteX8" fmla="*/ 9994 w 10017"/>
              <a:gd name="connsiteY8" fmla="*/ 4439 h 10001"/>
              <a:gd name="connsiteX9" fmla="*/ 9301 w 10017"/>
              <a:gd name="connsiteY9" fmla="*/ 9964 h 10001"/>
              <a:gd name="connsiteX10" fmla="*/ 7966 w 10017"/>
              <a:gd name="connsiteY10" fmla="*/ 6876 h 10001"/>
              <a:gd name="connsiteX11" fmla="*/ 6104 w 10017"/>
              <a:gd name="connsiteY11" fmla="*/ 7249 h 10001"/>
              <a:gd name="connsiteX12" fmla="*/ 5334 w 10017"/>
              <a:gd name="connsiteY12" fmla="*/ 9317 h 10001"/>
              <a:gd name="connsiteX13" fmla="*/ 2361 w 10017"/>
              <a:gd name="connsiteY13" fmla="*/ 9508 h 10001"/>
              <a:gd name="connsiteX14" fmla="*/ 193 w 10017"/>
              <a:gd name="connsiteY14" fmla="*/ 9832 h 10001"/>
              <a:gd name="connsiteX15" fmla="*/ 408 w 10017"/>
              <a:gd name="connsiteY15" fmla="*/ 7520 h 10001"/>
              <a:gd name="connsiteX0" fmla="*/ 408 w 10033"/>
              <a:gd name="connsiteY0" fmla="*/ 7520 h 10001"/>
              <a:gd name="connsiteX1" fmla="*/ 51 w 10033"/>
              <a:gd name="connsiteY1" fmla="*/ 4356 h 10001"/>
              <a:gd name="connsiteX2" fmla="*/ 1714 w 10033"/>
              <a:gd name="connsiteY2" fmla="*/ 3211 h 10001"/>
              <a:gd name="connsiteX3" fmla="*/ 2294 w 10033"/>
              <a:gd name="connsiteY3" fmla="*/ 21 h 10001"/>
              <a:gd name="connsiteX4" fmla="*/ 6556 w 10033"/>
              <a:gd name="connsiteY4" fmla="*/ 1761 h 10001"/>
              <a:gd name="connsiteX5" fmla="*/ 7736 w 10033"/>
              <a:gd name="connsiteY5" fmla="*/ 169 h 10001"/>
              <a:gd name="connsiteX6" fmla="*/ 9531 w 10033"/>
              <a:gd name="connsiteY6" fmla="*/ 671 h 10001"/>
              <a:gd name="connsiteX7" fmla="*/ 8483 w 10033"/>
              <a:gd name="connsiteY7" fmla="*/ 3177 h 10001"/>
              <a:gd name="connsiteX8" fmla="*/ 8149 w 10033"/>
              <a:gd name="connsiteY8" fmla="*/ 5574 h 10001"/>
              <a:gd name="connsiteX9" fmla="*/ 9994 w 10033"/>
              <a:gd name="connsiteY9" fmla="*/ 4439 h 10001"/>
              <a:gd name="connsiteX10" fmla="*/ 9301 w 10033"/>
              <a:gd name="connsiteY10" fmla="*/ 9964 h 10001"/>
              <a:gd name="connsiteX11" fmla="*/ 7966 w 10033"/>
              <a:gd name="connsiteY11" fmla="*/ 6876 h 10001"/>
              <a:gd name="connsiteX12" fmla="*/ 6104 w 10033"/>
              <a:gd name="connsiteY12" fmla="*/ 7249 h 10001"/>
              <a:gd name="connsiteX13" fmla="*/ 5334 w 10033"/>
              <a:gd name="connsiteY13" fmla="*/ 9317 h 10001"/>
              <a:gd name="connsiteX14" fmla="*/ 2361 w 10033"/>
              <a:gd name="connsiteY14" fmla="*/ 9508 h 10001"/>
              <a:gd name="connsiteX15" fmla="*/ 193 w 10033"/>
              <a:gd name="connsiteY15" fmla="*/ 9832 h 10001"/>
              <a:gd name="connsiteX16" fmla="*/ 408 w 10033"/>
              <a:gd name="connsiteY16" fmla="*/ 7520 h 10001"/>
              <a:gd name="connsiteX0" fmla="*/ 408 w 9994"/>
              <a:gd name="connsiteY0" fmla="*/ 7520 h 10001"/>
              <a:gd name="connsiteX1" fmla="*/ 51 w 9994"/>
              <a:gd name="connsiteY1" fmla="*/ 4356 h 10001"/>
              <a:gd name="connsiteX2" fmla="*/ 1714 w 9994"/>
              <a:gd name="connsiteY2" fmla="*/ 3211 h 10001"/>
              <a:gd name="connsiteX3" fmla="*/ 2294 w 9994"/>
              <a:gd name="connsiteY3" fmla="*/ 21 h 10001"/>
              <a:gd name="connsiteX4" fmla="*/ 6556 w 9994"/>
              <a:gd name="connsiteY4" fmla="*/ 1761 h 10001"/>
              <a:gd name="connsiteX5" fmla="*/ 7736 w 9994"/>
              <a:gd name="connsiteY5" fmla="*/ 169 h 10001"/>
              <a:gd name="connsiteX6" fmla="*/ 9531 w 9994"/>
              <a:gd name="connsiteY6" fmla="*/ 671 h 10001"/>
              <a:gd name="connsiteX7" fmla="*/ 8483 w 9994"/>
              <a:gd name="connsiteY7" fmla="*/ 3177 h 10001"/>
              <a:gd name="connsiteX8" fmla="*/ 8149 w 9994"/>
              <a:gd name="connsiteY8" fmla="*/ 5574 h 10001"/>
              <a:gd name="connsiteX9" fmla="*/ 9210 w 9994"/>
              <a:gd name="connsiteY9" fmla="*/ 5900 h 10001"/>
              <a:gd name="connsiteX10" fmla="*/ 9994 w 9994"/>
              <a:gd name="connsiteY10" fmla="*/ 4439 h 10001"/>
              <a:gd name="connsiteX11" fmla="*/ 9301 w 9994"/>
              <a:gd name="connsiteY11" fmla="*/ 9964 h 10001"/>
              <a:gd name="connsiteX12" fmla="*/ 7966 w 9994"/>
              <a:gd name="connsiteY12" fmla="*/ 6876 h 10001"/>
              <a:gd name="connsiteX13" fmla="*/ 6104 w 9994"/>
              <a:gd name="connsiteY13" fmla="*/ 7249 h 10001"/>
              <a:gd name="connsiteX14" fmla="*/ 5334 w 9994"/>
              <a:gd name="connsiteY14" fmla="*/ 9317 h 10001"/>
              <a:gd name="connsiteX15" fmla="*/ 2361 w 9994"/>
              <a:gd name="connsiteY15" fmla="*/ 9508 h 10001"/>
              <a:gd name="connsiteX16" fmla="*/ 193 w 9994"/>
              <a:gd name="connsiteY16" fmla="*/ 9832 h 10001"/>
              <a:gd name="connsiteX17" fmla="*/ 408 w 9994"/>
              <a:gd name="connsiteY17" fmla="*/ 7520 h 10001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52"/>
              <a:gd name="connsiteY0" fmla="*/ 7519 h 10000"/>
              <a:gd name="connsiteX1" fmla="*/ 51 w 10052"/>
              <a:gd name="connsiteY1" fmla="*/ 4356 h 10000"/>
              <a:gd name="connsiteX2" fmla="*/ 1715 w 10052"/>
              <a:gd name="connsiteY2" fmla="*/ 3211 h 10000"/>
              <a:gd name="connsiteX3" fmla="*/ 2295 w 10052"/>
              <a:gd name="connsiteY3" fmla="*/ 21 h 10000"/>
              <a:gd name="connsiteX4" fmla="*/ 6560 w 10052"/>
              <a:gd name="connsiteY4" fmla="*/ 1761 h 10000"/>
              <a:gd name="connsiteX5" fmla="*/ 7741 w 10052"/>
              <a:gd name="connsiteY5" fmla="*/ 169 h 10000"/>
              <a:gd name="connsiteX6" fmla="*/ 9537 w 10052"/>
              <a:gd name="connsiteY6" fmla="*/ 671 h 10000"/>
              <a:gd name="connsiteX7" fmla="*/ 8606 w 10052"/>
              <a:gd name="connsiteY7" fmla="*/ 3213 h 10000"/>
              <a:gd name="connsiteX8" fmla="*/ 8154 w 10052"/>
              <a:gd name="connsiteY8" fmla="*/ 5573 h 10000"/>
              <a:gd name="connsiteX9" fmla="*/ 9216 w 10052"/>
              <a:gd name="connsiteY9" fmla="*/ 5899 h 10000"/>
              <a:gd name="connsiteX10" fmla="*/ 10000 w 10052"/>
              <a:gd name="connsiteY10" fmla="*/ 4439 h 10000"/>
              <a:gd name="connsiteX11" fmla="*/ 9307 w 10052"/>
              <a:gd name="connsiteY11" fmla="*/ 9963 h 10000"/>
              <a:gd name="connsiteX12" fmla="*/ 7971 w 10052"/>
              <a:gd name="connsiteY12" fmla="*/ 6875 h 10000"/>
              <a:gd name="connsiteX13" fmla="*/ 6108 w 10052"/>
              <a:gd name="connsiteY13" fmla="*/ 7248 h 10000"/>
              <a:gd name="connsiteX14" fmla="*/ 5337 w 10052"/>
              <a:gd name="connsiteY14" fmla="*/ 9316 h 10000"/>
              <a:gd name="connsiteX15" fmla="*/ 2362 w 10052"/>
              <a:gd name="connsiteY15" fmla="*/ 9507 h 10000"/>
              <a:gd name="connsiteX16" fmla="*/ 193 w 10052"/>
              <a:gd name="connsiteY16" fmla="*/ 9831 h 10000"/>
              <a:gd name="connsiteX17" fmla="*/ 408 w 10052"/>
              <a:gd name="connsiteY17" fmla="*/ 7519 h 10000"/>
              <a:gd name="connsiteX0" fmla="*/ 408 w 9942"/>
              <a:gd name="connsiteY0" fmla="*/ 7519 h 9998"/>
              <a:gd name="connsiteX1" fmla="*/ 51 w 9942"/>
              <a:gd name="connsiteY1" fmla="*/ 4356 h 9998"/>
              <a:gd name="connsiteX2" fmla="*/ 1715 w 9942"/>
              <a:gd name="connsiteY2" fmla="*/ 3211 h 9998"/>
              <a:gd name="connsiteX3" fmla="*/ 2295 w 9942"/>
              <a:gd name="connsiteY3" fmla="*/ 21 h 9998"/>
              <a:gd name="connsiteX4" fmla="*/ 6560 w 9942"/>
              <a:gd name="connsiteY4" fmla="*/ 1761 h 9998"/>
              <a:gd name="connsiteX5" fmla="*/ 7741 w 9942"/>
              <a:gd name="connsiteY5" fmla="*/ 169 h 9998"/>
              <a:gd name="connsiteX6" fmla="*/ 9537 w 9942"/>
              <a:gd name="connsiteY6" fmla="*/ 671 h 9998"/>
              <a:gd name="connsiteX7" fmla="*/ 8606 w 9942"/>
              <a:gd name="connsiteY7" fmla="*/ 3213 h 9998"/>
              <a:gd name="connsiteX8" fmla="*/ 8154 w 9942"/>
              <a:gd name="connsiteY8" fmla="*/ 5573 h 9998"/>
              <a:gd name="connsiteX9" fmla="*/ 9216 w 9942"/>
              <a:gd name="connsiteY9" fmla="*/ 5899 h 9998"/>
              <a:gd name="connsiteX10" fmla="*/ 9882 w 9942"/>
              <a:gd name="connsiteY10" fmla="*/ 4512 h 9998"/>
              <a:gd name="connsiteX11" fmla="*/ 9307 w 9942"/>
              <a:gd name="connsiteY11" fmla="*/ 9963 h 9998"/>
              <a:gd name="connsiteX12" fmla="*/ 7971 w 9942"/>
              <a:gd name="connsiteY12" fmla="*/ 6875 h 9998"/>
              <a:gd name="connsiteX13" fmla="*/ 6108 w 9942"/>
              <a:gd name="connsiteY13" fmla="*/ 7248 h 9998"/>
              <a:gd name="connsiteX14" fmla="*/ 5337 w 9942"/>
              <a:gd name="connsiteY14" fmla="*/ 9316 h 9998"/>
              <a:gd name="connsiteX15" fmla="*/ 2362 w 9942"/>
              <a:gd name="connsiteY15" fmla="*/ 9507 h 9998"/>
              <a:gd name="connsiteX16" fmla="*/ 193 w 9942"/>
              <a:gd name="connsiteY16" fmla="*/ 9831 h 9998"/>
              <a:gd name="connsiteX17" fmla="*/ 408 w 9942"/>
              <a:gd name="connsiteY17" fmla="*/ 7519 h 9998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363 w 10000"/>
              <a:gd name="connsiteY9" fmla="*/ 6986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9941"/>
              <a:gd name="connsiteY0" fmla="*/ 7521 h 10000"/>
              <a:gd name="connsiteX1" fmla="*/ 51 w 9941"/>
              <a:gd name="connsiteY1" fmla="*/ 4357 h 10000"/>
              <a:gd name="connsiteX2" fmla="*/ 1725 w 9941"/>
              <a:gd name="connsiteY2" fmla="*/ 3212 h 10000"/>
              <a:gd name="connsiteX3" fmla="*/ 2308 w 9941"/>
              <a:gd name="connsiteY3" fmla="*/ 21 h 10000"/>
              <a:gd name="connsiteX4" fmla="*/ 6598 w 9941"/>
              <a:gd name="connsiteY4" fmla="*/ 1761 h 10000"/>
              <a:gd name="connsiteX5" fmla="*/ 7786 w 9941"/>
              <a:gd name="connsiteY5" fmla="*/ 169 h 10000"/>
              <a:gd name="connsiteX6" fmla="*/ 9593 w 9941"/>
              <a:gd name="connsiteY6" fmla="*/ 671 h 10000"/>
              <a:gd name="connsiteX7" fmla="*/ 8656 w 9941"/>
              <a:gd name="connsiteY7" fmla="*/ 3214 h 10000"/>
              <a:gd name="connsiteX8" fmla="*/ 8202 w 9941"/>
              <a:gd name="connsiteY8" fmla="*/ 5574 h 10000"/>
              <a:gd name="connsiteX9" fmla="*/ 9363 w 9941"/>
              <a:gd name="connsiteY9" fmla="*/ 6986 h 10000"/>
              <a:gd name="connsiteX10" fmla="*/ 9205 w 9941"/>
              <a:gd name="connsiteY10" fmla="*/ 5695 h 10000"/>
              <a:gd name="connsiteX11" fmla="*/ 9940 w 9941"/>
              <a:gd name="connsiteY11" fmla="*/ 4513 h 10000"/>
              <a:gd name="connsiteX12" fmla="*/ 9361 w 9941"/>
              <a:gd name="connsiteY12" fmla="*/ 9965 h 10000"/>
              <a:gd name="connsiteX13" fmla="*/ 8018 w 9941"/>
              <a:gd name="connsiteY13" fmla="*/ 6876 h 10000"/>
              <a:gd name="connsiteX14" fmla="*/ 6144 w 9941"/>
              <a:gd name="connsiteY14" fmla="*/ 7249 h 10000"/>
              <a:gd name="connsiteX15" fmla="*/ 5368 w 9941"/>
              <a:gd name="connsiteY15" fmla="*/ 9318 h 10000"/>
              <a:gd name="connsiteX16" fmla="*/ 2376 w 9941"/>
              <a:gd name="connsiteY16" fmla="*/ 9509 h 10000"/>
              <a:gd name="connsiteX17" fmla="*/ 194 w 9941"/>
              <a:gd name="connsiteY17" fmla="*/ 9833 h 10000"/>
              <a:gd name="connsiteX18" fmla="*/ 410 w 9941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00">
                <a:moveTo>
                  <a:pt x="412" y="7521"/>
                </a:moveTo>
                <a:cubicBezTo>
                  <a:pt x="389" y="6608"/>
                  <a:pt x="-168" y="5075"/>
                  <a:pt x="51" y="4357"/>
                </a:cubicBezTo>
                <a:cubicBezTo>
                  <a:pt x="273" y="3640"/>
                  <a:pt x="1357" y="3935"/>
                  <a:pt x="1735" y="3212"/>
                </a:cubicBezTo>
                <a:cubicBezTo>
                  <a:pt x="2113" y="2490"/>
                  <a:pt x="1506" y="263"/>
                  <a:pt x="2322" y="21"/>
                </a:cubicBezTo>
                <a:cubicBezTo>
                  <a:pt x="3139" y="-221"/>
                  <a:pt x="5719" y="1736"/>
                  <a:pt x="6637" y="1761"/>
                </a:cubicBezTo>
                <a:cubicBezTo>
                  <a:pt x="7555" y="1786"/>
                  <a:pt x="7329" y="350"/>
                  <a:pt x="7832" y="169"/>
                </a:cubicBezTo>
                <a:cubicBezTo>
                  <a:pt x="8334" y="-12"/>
                  <a:pt x="9504" y="164"/>
                  <a:pt x="9650" y="671"/>
                </a:cubicBezTo>
                <a:cubicBezTo>
                  <a:pt x="9795" y="1178"/>
                  <a:pt x="8699" y="2076"/>
                  <a:pt x="8707" y="3214"/>
                </a:cubicBezTo>
                <a:cubicBezTo>
                  <a:pt x="8715" y="4315"/>
                  <a:pt x="8215" y="5245"/>
                  <a:pt x="8251" y="5574"/>
                </a:cubicBezTo>
                <a:cubicBezTo>
                  <a:pt x="8301" y="6032"/>
                  <a:pt x="9251" y="6966"/>
                  <a:pt x="9419" y="6986"/>
                </a:cubicBezTo>
                <a:cubicBezTo>
                  <a:pt x="9587" y="7006"/>
                  <a:pt x="9200" y="5981"/>
                  <a:pt x="9260" y="5695"/>
                </a:cubicBezTo>
                <a:cubicBezTo>
                  <a:pt x="9350" y="5266"/>
                  <a:pt x="9973" y="3801"/>
                  <a:pt x="9999" y="4513"/>
                </a:cubicBezTo>
                <a:cubicBezTo>
                  <a:pt x="10025" y="5225"/>
                  <a:pt x="9739" y="9571"/>
                  <a:pt x="9417" y="9965"/>
                </a:cubicBezTo>
                <a:cubicBezTo>
                  <a:pt x="9095" y="10359"/>
                  <a:pt x="8605" y="7329"/>
                  <a:pt x="8066" y="6876"/>
                </a:cubicBezTo>
                <a:cubicBezTo>
                  <a:pt x="7524" y="6424"/>
                  <a:pt x="6623" y="6842"/>
                  <a:pt x="6180" y="7249"/>
                </a:cubicBezTo>
                <a:cubicBezTo>
                  <a:pt x="5736" y="7657"/>
                  <a:pt x="6033" y="8942"/>
                  <a:pt x="5400" y="9318"/>
                </a:cubicBezTo>
                <a:cubicBezTo>
                  <a:pt x="4768" y="9694"/>
                  <a:pt x="3317" y="9222"/>
                  <a:pt x="2390" y="9509"/>
                </a:cubicBezTo>
                <a:cubicBezTo>
                  <a:pt x="1462" y="9794"/>
                  <a:pt x="525" y="10165"/>
                  <a:pt x="195" y="9833"/>
                </a:cubicBezTo>
                <a:cubicBezTo>
                  <a:pt x="-135" y="9502"/>
                  <a:pt x="438" y="8435"/>
                  <a:pt x="412" y="7521"/>
                </a:cubicBez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8" name="Freeform 5"/>
          <p:cNvSpPr>
            <a:spLocks/>
          </p:cNvSpPr>
          <p:nvPr/>
        </p:nvSpPr>
        <p:spPr bwMode="auto">
          <a:xfrm>
            <a:off x="5881974" y="1705004"/>
            <a:ext cx="499313" cy="607156"/>
          </a:xfrm>
          <a:custGeom>
            <a:avLst/>
            <a:gdLst>
              <a:gd name="T0" fmla="*/ 25400 w 574"/>
              <a:gd name="T1" fmla="*/ 112713 h 908"/>
              <a:gd name="T2" fmla="*/ 330200 w 574"/>
              <a:gd name="T3" fmla="*/ 830263 h 908"/>
              <a:gd name="T4" fmla="*/ 247650 w 574"/>
              <a:gd name="T5" fmla="*/ 1417638 h 908"/>
              <a:gd name="T6" fmla="*/ 871538 w 574"/>
              <a:gd name="T7" fmla="*/ 971550 h 908"/>
              <a:gd name="T8" fmla="*/ 484187 w 574"/>
              <a:gd name="T9" fmla="*/ 147638 h 908"/>
              <a:gd name="T10" fmla="*/ 25400 w 574"/>
              <a:gd name="T11" fmla="*/ 112713 h 9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"/>
              <a:gd name="T19" fmla="*/ 0 h 908"/>
              <a:gd name="T20" fmla="*/ 574 w 574"/>
              <a:gd name="T21" fmla="*/ 908 h 908"/>
              <a:gd name="connsiteX0" fmla="*/ 53 w 9407"/>
              <a:gd name="connsiteY0" fmla="*/ 822 h 9885"/>
              <a:gd name="connsiteX1" fmla="*/ 3398 w 9407"/>
              <a:gd name="connsiteY1" fmla="*/ 5800 h 9885"/>
              <a:gd name="connsiteX2" fmla="*/ 2492 w 9407"/>
              <a:gd name="connsiteY2" fmla="*/ 9875 h 9885"/>
              <a:gd name="connsiteX3" fmla="*/ 9338 w 9407"/>
              <a:gd name="connsiteY3" fmla="*/ 6780 h 9885"/>
              <a:gd name="connsiteX4" fmla="*/ 6487 w 9407"/>
              <a:gd name="connsiteY4" fmla="*/ 622 h 9885"/>
              <a:gd name="connsiteX5" fmla="*/ 53 w 9407"/>
              <a:gd name="connsiteY5" fmla="*/ 822 h 9885"/>
              <a:gd name="connsiteX0" fmla="*/ 109 w 10054"/>
              <a:gd name="connsiteY0" fmla="*/ 827 h 9997"/>
              <a:gd name="connsiteX1" fmla="*/ 2735 w 10054"/>
              <a:gd name="connsiteY1" fmla="*/ 5750 h 9997"/>
              <a:gd name="connsiteX2" fmla="*/ 2702 w 10054"/>
              <a:gd name="connsiteY2" fmla="*/ 9985 h 9997"/>
              <a:gd name="connsiteX3" fmla="*/ 9980 w 10054"/>
              <a:gd name="connsiteY3" fmla="*/ 6854 h 9997"/>
              <a:gd name="connsiteX4" fmla="*/ 6949 w 10054"/>
              <a:gd name="connsiteY4" fmla="*/ 624 h 9997"/>
              <a:gd name="connsiteX5" fmla="*/ 109 w 10054"/>
              <a:gd name="connsiteY5" fmla="*/ 827 h 9997"/>
              <a:gd name="connsiteX0" fmla="*/ 82 w 11273"/>
              <a:gd name="connsiteY0" fmla="*/ 651 h 10160"/>
              <a:gd name="connsiteX1" fmla="*/ 3988 w 11273"/>
              <a:gd name="connsiteY1" fmla="*/ 5912 h 10160"/>
              <a:gd name="connsiteX2" fmla="*/ 3955 w 11273"/>
              <a:gd name="connsiteY2" fmla="*/ 10148 h 10160"/>
              <a:gd name="connsiteX3" fmla="*/ 11194 w 11273"/>
              <a:gd name="connsiteY3" fmla="*/ 7016 h 10160"/>
              <a:gd name="connsiteX4" fmla="*/ 8180 w 11273"/>
              <a:gd name="connsiteY4" fmla="*/ 784 h 10160"/>
              <a:gd name="connsiteX5" fmla="*/ 82 w 11273"/>
              <a:gd name="connsiteY5" fmla="*/ 651 h 10160"/>
              <a:gd name="connsiteX0" fmla="*/ 82 w 15107"/>
              <a:gd name="connsiteY0" fmla="*/ 651 h 10160"/>
              <a:gd name="connsiteX1" fmla="*/ 3988 w 15107"/>
              <a:gd name="connsiteY1" fmla="*/ 5912 h 10160"/>
              <a:gd name="connsiteX2" fmla="*/ 3955 w 15107"/>
              <a:gd name="connsiteY2" fmla="*/ 10148 h 10160"/>
              <a:gd name="connsiteX3" fmla="*/ 15077 w 15107"/>
              <a:gd name="connsiteY3" fmla="*/ 7016 h 10160"/>
              <a:gd name="connsiteX4" fmla="*/ 8180 w 15107"/>
              <a:gd name="connsiteY4" fmla="*/ 784 h 10160"/>
              <a:gd name="connsiteX5" fmla="*/ 82 w 15107"/>
              <a:gd name="connsiteY5" fmla="*/ 651 h 10160"/>
              <a:gd name="connsiteX0" fmla="*/ 100 w 15125"/>
              <a:gd name="connsiteY0" fmla="*/ 651 h 11944"/>
              <a:gd name="connsiteX1" fmla="*/ 4006 w 15125"/>
              <a:gd name="connsiteY1" fmla="*/ 5912 h 11944"/>
              <a:gd name="connsiteX2" fmla="*/ 9150 w 15125"/>
              <a:gd name="connsiteY2" fmla="*/ 11938 h 11944"/>
              <a:gd name="connsiteX3" fmla="*/ 15095 w 15125"/>
              <a:gd name="connsiteY3" fmla="*/ 7016 h 11944"/>
              <a:gd name="connsiteX4" fmla="*/ 8198 w 15125"/>
              <a:gd name="connsiteY4" fmla="*/ 784 h 11944"/>
              <a:gd name="connsiteX5" fmla="*/ 100 w 15125"/>
              <a:gd name="connsiteY5" fmla="*/ 651 h 11944"/>
              <a:gd name="connsiteX0" fmla="*/ 320 w 15345"/>
              <a:gd name="connsiteY0" fmla="*/ 791 h 12087"/>
              <a:gd name="connsiteX1" fmla="*/ 2377 w 15345"/>
              <a:gd name="connsiteY1" fmla="*/ 8178 h 12087"/>
              <a:gd name="connsiteX2" fmla="*/ 9370 w 15345"/>
              <a:gd name="connsiteY2" fmla="*/ 12078 h 12087"/>
              <a:gd name="connsiteX3" fmla="*/ 15315 w 15345"/>
              <a:gd name="connsiteY3" fmla="*/ 7156 h 12087"/>
              <a:gd name="connsiteX4" fmla="*/ 8418 w 15345"/>
              <a:gd name="connsiteY4" fmla="*/ 924 h 12087"/>
              <a:gd name="connsiteX5" fmla="*/ 320 w 15345"/>
              <a:gd name="connsiteY5" fmla="*/ 791 h 12087"/>
              <a:gd name="connsiteX0" fmla="*/ 233 w 16368"/>
              <a:gd name="connsiteY0" fmla="*/ 791 h 12087"/>
              <a:gd name="connsiteX1" fmla="*/ 3399 w 16368"/>
              <a:gd name="connsiteY1" fmla="*/ 8178 h 12087"/>
              <a:gd name="connsiteX2" fmla="*/ 10392 w 16368"/>
              <a:gd name="connsiteY2" fmla="*/ 12078 h 12087"/>
              <a:gd name="connsiteX3" fmla="*/ 16337 w 16368"/>
              <a:gd name="connsiteY3" fmla="*/ 7156 h 12087"/>
              <a:gd name="connsiteX4" fmla="*/ 9440 w 16368"/>
              <a:gd name="connsiteY4" fmla="*/ 924 h 12087"/>
              <a:gd name="connsiteX5" fmla="*/ 233 w 16368"/>
              <a:gd name="connsiteY5" fmla="*/ 791 h 12087"/>
              <a:gd name="connsiteX0" fmla="*/ 319 w 16467"/>
              <a:gd name="connsiteY0" fmla="*/ 687 h 11983"/>
              <a:gd name="connsiteX1" fmla="*/ 3485 w 16467"/>
              <a:gd name="connsiteY1" fmla="*/ 8074 h 11983"/>
              <a:gd name="connsiteX2" fmla="*/ 10478 w 16467"/>
              <a:gd name="connsiteY2" fmla="*/ 11974 h 11983"/>
              <a:gd name="connsiteX3" fmla="*/ 16423 w 16467"/>
              <a:gd name="connsiteY3" fmla="*/ 7052 h 11983"/>
              <a:gd name="connsiteX4" fmla="*/ 11005 w 16467"/>
              <a:gd name="connsiteY4" fmla="*/ 1044 h 11983"/>
              <a:gd name="connsiteX5" fmla="*/ 319 w 16467"/>
              <a:gd name="connsiteY5" fmla="*/ 687 h 11983"/>
              <a:gd name="connsiteX0" fmla="*/ 319 w 16284"/>
              <a:gd name="connsiteY0" fmla="*/ 682 h 11980"/>
              <a:gd name="connsiteX1" fmla="*/ 3485 w 16284"/>
              <a:gd name="connsiteY1" fmla="*/ 8069 h 11980"/>
              <a:gd name="connsiteX2" fmla="*/ 10478 w 16284"/>
              <a:gd name="connsiteY2" fmla="*/ 11969 h 11980"/>
              <a:gd name="connsiteX3" fmla="*/ 16238 w 16284"/>
              <a:gd name="connsiteY3" fmla="*/ 6935 h 11980"/>
              <a:gd name="connsiteX4" fmla="*/ 11005 w 16284"/>
              <a:gd name="connsiteY4" fmla="*/ 1039 h 11980"/>
              <a:gd name="connsiteX5" fmla="*/ 319 w 16284"/>
              <a:gd name="connsiteY5" fmla="*/ 682 h 1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84" h="11980">
                <a:moveTo>
                  <a:pt x="319" y="682"/>
                </a:moveTo>
                <a:cubicBezTo>
                  <a:pt x="-934" y="1854"/>
                  <a:pt x="1792" y="6188"/>
                  <a:pt x="3485" y="8069"/>
                </a:cubicBezTo>
                <a:cubicBezTo>
                  <a:pt x="5178" y="9950"/>
                  <a:pt x="8353" y="12158"/>
                  <a:pt x="10478" y="11969"/>
                </a:cubicBezTo>
                <a:cubicBezTo>
                  <a:pt x="12603" y="11780"/>
                  <a:pt x="15778" y="8418"/>
                  <a:pt x="16238" y="6935"/>
                </a:cubicBezTo>
                <a:cubicBezTo>
                  <a:pt x="16699" y="5453"/>
                  <a:pt x="13658" y="2081"/>
                  <a:pt x="11005" y="1039"/>
                </a:cubicBezTo>
                <a:cubicBezTo>
                  <a:pt x="8352" y="-3"/>
                  <a:pt x="1572" y="-490"/>
                  <a:pt x="319" y="68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9" name="Freeform 6"/>
          <p:cNvSpPr>
            <a:spLocks/>
          </p:cNvSpPr>
          <p:nvPr/>
        </p:nvSpPr>
        <p:spPr bwMode="auto">
          <a:xfrm>
            <a:off x="5111404" y="1971966"/>
            <a:ext cx="693691" cy="306036"/>
          </a:xfrm>
          <a:custGeom>
            <a:avLst/>
            <a:gdLst>
              <a:gd name="T0" fmla="*/ 115888 w 771"/>
              <a:gd name="T1" fmla="*/ 136525 h 311"/>
              <a:gd name="T2" fmla="*/ 93663 w 771"/>
              <a:gd name="T3" fmla="*/ 207962 h 311"/>
              <a:gd name="T4" fmla="*/ 681038 w 771"/>
              <a:gd name="T5" fmla="*/ 477837 h 311"/>
              <a:gd name="T6" fmla="*/ 1209675 w 771"/>
              <a:gd name="T7" fmla="*/ 112712 h 311"/>
              <a:gd name="T8" fmla="*/ 763588 w 771"/>
              <a:gd name="T9" fmla="*/ 254000 h 311"/>
              <a:gd name="T10" fmla="*/ 657225 w 771"/>
              <a:gd name="T11" fmla="*/ 19050 h 311"/>
              <a:gd name="T12" fmla="*/ 115888 w 771"/>
              <a:gd name="T13" fmla="*/ 136525 h 3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1"/>
              <a:gd name="T22" fmla="*/ 0 h 311"/>
              <a:gd name="T23" fmla="*/ 771 w 771"/>
              <a:gd name="T24" fmla="*/ 311 h 311"/>
              <a:gd name="connsiteX0" fmla="*/ 607 w 9546"/>
              <a:gd name="connsiteY0" fmla="*/ 5307 h 12236"/>
              <a:gd name="connsiteX1" fmla="*/ 425 w 9546"/>
              <a:gd name="connsiteY1" fmla="*/ 6754 h 12236"/>
              <a:gd name="connsiteX2" fmla="*/ 5224 w 9546"/>
              <a:gd name="connsiteY2" fmla="*/ 12220 h 12236"/>
              <a:gd name="connsiteX3" fmla="*/ 9543 w 9546"/>
              <a:gd name="connsiteY3" fmla="*/ 4825 h 12236"/>
              <a:gd name="connsiteX4" fmla="*/ 5899 w 9546"/>
              <a:gd name="connsiteY4" fmla="*/ 7687 h 12236"/>
              <a:gd name="connsiteX5" fmla="*/ 3728 w 9546"/>
              <a:gd name="connsiteY5" fmla="*/ 23 h 12236"/>
              <a:gd name="connsiteX6" fmla="*/ 607 w 9546"/>
              <a:gd name="connsiteY6" fmla="*/ 5307 h 12236"/>
              <a:gd name="connsiteX0" fmla="*/ 113 w 12068"/>
              <a:gd name="connsiteY0" fmla="*/ 2346 h 10120"/>
              <a:gd name="connsiteX1" fmla="*/ 2513 w 12068"/>
              <a:gd name="connsiteY1" fmla="*/ 5639 h 10120"/>
              <a:gd name="connsiteX2" fmla="*/ 7540 w 12068"/>
              <a:gd name="connsiteY2" fmla="*/ 10106 h 10120"/>
              <a:gd name="connsiteX3" fmla="*/ 12065 w 12068"/>
              <a:gd name="connsiteY3" fmla="*/ 4062 h 10120"/>
              <a:gd name="connsiteX4" fmla="*/ 8248 w 12068"/>
              <a:gd name="connsiteY4" fmla="*/ 6401 h 10120"/>
              <a:gd name="connsiteX5" fmla="*/ 5973 w 12068"/>
              <a:gd name="connsiteY5" fmla="*/ 138 h 10120"/>
              <a:gd name="connsiteX6" fmla="*/ 113 w 12068"/>
              <a:gd name="connsiteY6" fmla="*/ 2346 h 10120"/>
              <a:gd name="connsiteX0" fmla="*/ 3490 w 15445"/>
              <a:gd name="connsiteY0" fmla="*/ 2370 h 10293"/>
              <a:gd name="connsiteX1" fmla="*/ 298 w 15445"/>
              <a:gd name="connsiteY1" fmla="*/ 8037 h 10293"/>
              <a:gd name="connsiteX2" fmla="*/ 10917 w 15445"/>
              <a:gd name="connsiteY2" fmla="*/ 10130 h 10293"/>
              <a:gd name="connsiteX3" fmla="*/ 15442 w 15445"/>
              <a:gd name="connsiteY3" fmla="*/ 4086 h 10293"/>
              <a:gd name="connsiteX4" fmla="*/ 11625 w 15445"/>
              <a:gd name="connsiteY4" fmla="*/ 6425 h 10293"/>
              <a:gd name="connsiteX5" fmla="*/ 9350 w 15445"/>
              <a:gd name="connsiteY5" fmla="*/ 162 h 10293"/>
              <a:gd name="connsiteX6" fmla="*/ 3490 w 15445"/>
              <a:gd name="connsiteY6" fmla="*/ 2370 h 10293"/>
              <a:gd name="connsiteX0" fmla="*/ 3257 w 15339"/>
              <a:gd name="connsiteY0" fmla="*/ 2370 h 8634"/>
              <a:gd name="connsiteX1" fmla="*/ 65 w 15339"/>
              <a:gd name="connsiteY1" fmla="*/ 8037 h 8634"/>
              <a:gd name="connsiteX2" fmla="*/ 6047 w 15339"/>
              <a:gd name="connsiteY2" fmla="*/ 8020 h 8634"/>
              <a:gd name="connsiteX3" fmla="*/ 15209 w 15339"/>
              <a:gd name="connsiteY3" fmla="*/ 4086 h 8634"/>
              <a:gd name="connsiteX4" fmla="*/ 11392 w 15339"/>
              <a:gd name="connsiteY4" fmla="*/ 6425 h 8634"/>
              <a:gd name="connsiteX5" fmla="*/ 9117 w 15339"/>
              <a:gd name="connsiteY5" fmla="*/ 162 h 8634"/>
              <a:gd name="connsiteX6" fmla="*/ 3257 w 15339"/>
              <a:gd name="connsiteY6" fmla="*/ 2370 h 8634"/>
              <a:gd name="connsiteX0" fmla="*/ 2123 w 10036"/>
              <a:gd name="connsiteY0" fmla="*/ 2561 h 9816"/>
              <a:gd name="connsiteX1" fmla="*/ 42 w 10036"/>
              <a:gd name="connsiteY1" fmla="*/ 9125 h 9816"/>
              <a:gd name="connsiteX2" fmla="*/ 3942 w 10036"/>
              <a:gd name="connsiteY2" fmla="*/ 9105 h 9816"/>
              <a:gd name="connsiteX3" fmla="*/ 9915 w 10036"/>
              <a:gd name="connsiteY3" fmla="*/ 4548 h 9816"/>
              <a:gd name="connsiteX4" fmla="*/ 7872 w 10036"/>
              <a:gd name="connsiteY4" fmla="*/ 2981 h 9816"/>
              <a:gd name="connsiteX5" fmla="*/ 5944 w 10036"/>
              <a:gd name="connsiteY5" fmla="*/ 4 h 9816"/>
              <a:gd name="connsiteX6" fmla="*/ 2123 w 10036"/>
              <a:gd name="connsiteY6" fmla="*/ 2561 h 9816"/>
              <a:gd name="connsiteX0" fmla="*/ 2114 w 9999"/>
              <a:gd name="connsiteY0" fmla="*/ 5407 h 12798"/>
              <a:gd name="connsiteX1" fmla="*/ 41 w 9999"/>
              <a:gd name="connsiteY1" fmla="*/ 12094 h 12798"/>
              <a:gd name="connsiteX2" fmla="*/ 3927 w 9999"/>
              <a:gd name="connsiteY2" fmla="*/ 12074 h 12798"/>
              <a:gd name="connsiteX3" fmla="*/ 9878 w 9999"/>
              <a:gd name="connsiteY3" fmla="*/ 7431 h 12798"/>
              <a:gd name="connsiteX4" fmla="*/ 7843 w 9999"/>
              <a:gd name="connsiteY4" fmla="*/ 5835 h 12798"/>
              <a:gd name="connsiteX5" fmla="*/ 5568 w 9999"/>
              <a:gd name="connsiteY5" fmla="*/ 1 h 12798"/>
              <a:gd name="connsiteX6" fmla="*/ 2114 w 9999"/>
              <a:gd name="connsiteY6" fmla="*/ 5407 h 12798"/>
              <a:gd name="connsiteX0" fmla="*/ 2114 w 9581"/>
              <a:gd name="connsiteY0" fmla="*/ 4225 h 9859"/>
              <a:gd name="connsiteX1" fmla="*/ 41 w 9581"/>
              <a:gd name="connsiteY1" fmla="*/ 9450 h 9859"/>
              <a:gd name="connsiteX2" fmla="*/ 3927 w 9581"/>
              <a:gd name="connsiteY2" fmla="*/ 9434 h 9859"/>
              <a:gd name="connsiteX3" fmla="*/ 9436 w 9581"/>
              <a:gd name="connsiteY3" fmla="*/ 8724 h 9859"/>
              <a:gd name="connsiteX4" fmla="*/ 7844 w 9581"/>
              <a:gd name="connsiteY4" fmla="*/ 4559 h 9859"/>
              <a:gd name="connsiteX5" fmla="*/ 5569 w 9581"/>
              <a:gd name="connsiteY5" fmla="*/ 1 h 9859"/>
              <a:gd name="connsiteX6" fmla="*/ 2114 w 9581"/>
              <a:gd name="connsiteY6" fmla="*/ 4225 h 9859"/>
              <a:gd name="connsiteX0" fmla="*/ 2386 w 10180"/>
              <a:gd name="connsiteY0" fmla="*/ 4285 h 12695"/>
              <a:gd name="connsiteX1" fmla="*/ 38 w 10180"/>
              <a:gd name="connsiteY1" fmla="*/ 12545 h 12695"/>
              <a:gd name="connsiteX2" fmla="*/ 4279 w 10180"/>
              <a:gd name="connsiteY2" fmla="*/ 9569 h 12695"/>
              <a:gd name="connsiteX3" fmla="*/ 10029 w 10180"/>
              <a:gd name="connsiteY3" fmla="*/ 8849 h 12695"/>
              <a:gd name="connsiteX4" fmla="*/ 8367 w 10180"/>
              <a:gd name="connsiteY4" fmla="*/ 4624 h 12695"/>
              <a:gd name="connsiteX5" fmla="*/ 5993 w 10180"/>
              <a:gd name="connsiteY5" fmla="*/ 1 h 12695"/>
              <a:gd name="connsiteX6" fmla="*/ 2386 w 10180"/>
              <a:gd name="connsiteY6" fmla="*/ 4285 h 12695"/>
              <a:gd name="connsiteX0" fmla="*/ 2934 w 10728"/>
              <a:gd name="connsiteY0" fmla="*/ 4285 h 11749"/>
              <a:gd name="connsiteX1" fmla="*/ 31 w 10728"/>
              <a:gd name="connsiteY1" fmla="*/ 11558 h 11749"/>
              <a:gd name="connsiteX2" fmla="*/ 4827 w 10728"/>
              <a:gd name="connsiteY2" fmla="*/ 9569 h 11749"/>
              <a:gd name="connsiteX3" fmla="*/ 10577 w 10728"/>
              <a:gd name="connsiteY3" fmla="*/ 8849 h 11749"/>
              <a:gd name="connsiteX4" fmla="*/ 8915 w 10728"/>
              <a:gd name="connsiteY4" fmla="*/ 4624 h 11749"/>
              <a:gd name="connsiteX5" fmla="*/ 6541 w 10728"/>
              <a:gd name="connsiteY5" fmla="*/ 1 h 11749"/>
              <a:gd name="connsiteX6" fmla="*/ 2934 w 10728"/>
              <a:gd name="connsiteY6" fmla="*/ 4285 h 11749"/>
              <a:gd name="connsiteX0" fmla="*/ 2387 w 10181"/>
              <a:gd name="connsiteY0" fmla="*/ 4285 h 12934"/>
              <a:gd name="connsiteX1" fmla="*/ 39 w 10181"/>
              <a:gd name="connsiteY1" fmla="*/ 12791 h 12934"/>
              <a:gd name="connsiteX2" fmla="*/ 4280 w 10181"/>
              <a:gd name="connsiteY2" fmla="*/ 9569 h 12934"/>
              <a:gd name="connsiteX3" fmla="*/ 10030 w 10181"/>
              <a:gd name="connsiteY3" fmla="*/ 8849 h 12934"/>
              <a:gd name="connsiteX4" fmla="*/ 8368 w 10181"/>
              <a:gd name="connsiteY4" fmla="*/ 4624 h 12934"/>
              <a:gd name="connsiteX5" fmla="*/ 5994 w 10181"/>
              <a:gd name="connsiteY5" fmla="*/ 1 h 12934"/>
              <a:gd name="connsiteX6" fmla="*/ 2387 w 10181"/>
              <a:gd name="connsiteY6" fmla="*/ 4285 h 12934"/>
              <a:gd name="connsiteX0" fmla="*/ 2545 w 10339"/>
              <a:gd name="connsiteY0" fmla="*/ 4285 h 13335"/>
              <a:gd name="connsiteX1" fmla="*/ 197 w 10339"/>
              <a:gd name="connsiteY1" fmla="*/ 12791 h 13335"/>
              <a:gd name="connsiteX2" fmla="*/ 4438 w 10339"/>
              <a:gd name="connsiteY2" fmla="*/ 9569 h 13335"/>
              <a:gd name="connsiteX3" fmla="*/ 10188 w 10339"/>
              <a:gd name="connsiteY3" fmla="*/ 8849 h 13335"/>
              <a:gd name="connsiteX4" fmla="*/ 8526 w 10339"/>
              <a:gd name="connsiteY4" fmla="*/ 4624 h 13335"/>
              <a:gd name="connsiteX5" fmla="*/ 6152 w 10339"/>
              <a:gd name="connsiteY5" fmla="*/ 1 h 13335"/>
              <a:gd name="connsiteX6" fmla="*/ 2545 w 10339"/>
              <a:gd name="connsiteY6" fmla="*/ 4285 h 13335"/>
              <a:gd name="connsiteX0" fmla="*/ 2545 w 11131"/>
              <a:gd name="connsiteY0" fmla="*/ 4285 h 13291"/>
              <a:gd name="connsiteX1" fmla="*/ 197 w 11131"/>
              <a:gd name="connsiteY1" fmla="*/ 12791 h 13291"/>
              <a:gd name="connsiteX2" fmla="*/ 4438 w 11131"/>
              <a:gd name="connsiteY2" fmla="*/ 9569 h 13291"/>
              <a:gd name="connsiteX3" fmla="*/ 11020 w 11131"/>
              <a:gd name="connsiteY3" fmla="*/ 12303 h 13291"/>
              <a:gd name="connsiteX4" fmla="*/ 8526 w 11131"/>
              <a:gd name="connsiteY4" fmla="*/ 4624 h 13291"/>
              <a:gd name="connsiteX5" fmla="*/ 6152 w 11131"/>
              <a:gd name="connsiteY5" fmla="*/ 1 h 13291"/>
              <a:gd name="connsiteX6" fmla="*/ 2545 w 11131"/>
              <a:gd name="connsiteY6" fmla="*/ 4285 h 13291"/>
              <a:gd name="connsiteX0" fmla="*/ 2545 w 11500"/>
              <a:gd name="connsiteY0" fmla="*/ 4285 h 13574"/>
              <a:gd name="connsiteX1" fmla="*/ 197 w 11500"/>
              <a:gd name="connsiteY1" fmla="*/ 12791 h 13574"/>
              <a:gd name="connsiteX2" fmla="*/ 4438 w 11500"/>
              <a:gd name="connsiteY2" fmla="*/ 9569 h 13574"/>
              <a:gd name="connsiteX3" fmla="*/ 11020 w 11500"/>
              <a:gd name="connsiteY3" fmla="*/ 12303 h 13574"/>
              <a:gd name="connsiteX4" fmla="*/ 8526 w 11500"/>
              <a:gd name="connsiteY4" fmla="*/ 4624 h 13574"/>
              <a:gd name="connsiteX5" fmla="*/ 6152 w 11500"/>
              <a:gd name="connsiteY5" fmla="*/ 1 h 13574"/>
              <a:gd name="connsiteX6" fmla="*/ 2545 w 11500"/>
              <a:gd name="connsiteY6" fmla="*/ 4285 h 13574"/>
              <a:gd name="connsiteX0" fmla="*/ 2545 w 11630"/>
              <a:gd name="connsiteY0" fmla="*/ 4285 h 13574"/>
              <a:gd name="connsiteX1" fmla="*/ 197 w 11630"/>
              <a:gd name="connsiteY1" fmla="*/ 12791 h 13574"/>
              <a:gd name="connsiteX2" fmla="*/ 4438 w 11630"/>
              <a:gd name="connsiteY2" fmla="*/ 9569 h 13574"/>
              <a:gd name="connsiteX3" fmla="*/ 11020 w 11630"/>
              <a:gd name="connsiteY3" fmla="*/ 12303 h 13574"/>
              <a:gd name="connsiteX4" fmla="*/ 8526 w 11630"/>
              <a:gd name="connsiteY4" fmla="*/ 4624 h 13574"/>
              <a:gd name="connsiteX5" fmla="*/ 6152 w 11630"/>
              <a:gd name="connsiteY5" fmla="*/ 1 h 13574"/>
              <a:gd name="connsiteX6" fmla="*/ 2545 w 11630"/>
              <a:gd name="connsiteY6" fmla="*/ 4285 h 13574"/>
              <a:gd name="connsiteX0" fmla="*/ 2545 w 11700"/>
              <a:gd name="connsiteY0" fmla="*/ 4285 h 13574"/>
              <a:gd name="connsiteX1" fmla="*/ 197 w 11700"/>
              <a:gd name="connsiteY1" fmla="*/ 12791 h 13574"/>
              <a:gd name="connsiteX2" fmla="*/ 4438 w 11700"/>
              <a:gd name="connsiteY2" fmla="*/ 9569 h 13574"/>
              <a:gd name="connsiteX3" fmla="*/ 11020 w 11700"/>
              <a:gd name="connsiteY3" fmla="*/ 12303 h 13574"/>
              <a:gd name="connsiteX4" fmla="*/ 8526 w 11700"/>
              <a:gd name="connsiteY4" fmla="*/ 4624 h 13574"/>
              <a:gd name="connsiteX5" fmla="*/ 6152 w 11700"/>
              <a:gd name="connsiteY5" fmla="*/ 1 h 13574"/>
              <a:gd name="connsiteX6" fmla="*/ 2545 w 11700"/>
              <a:gd name="connsiteY6" fmla="*/ 4285 h 13574"/>
              <a:gd name="connsiteX0" fmla="*/ 2545 w 11724"/>
              <a:gd name="connsiteY0" fmla="*/ 4285 h 13574"/>
              <a:gd name="connsiteX1" fmla="*/ 197 w 11724"/>
              <a:gd name="connsiteY1" fmla="*/ 12791 h 13574"/>
              <a:gd name="connsiteX2" fmla="*/ 4438 w 11724"/>
              <a:gd name="connsiteY2" fmla="*/ 9569 h 13574"/>
              <a:gd name="connsiteX3" fmla="*/ 11020 w 11724"/>
              <a:gd name="connsiteY3" fmla="*/ 12303 h 13574"/>
              <a:gd name="connsiteX4" fmla="*/ 8526 w 11724"/>
              <a:gd name="connsiteY4" fmla="*/ 4624 h 13574"/>
              <a:gd name="connsiteX5" fmla="*/ 6152 w 11724"/>
              <a:gd name="connsiteY5" fmla="*/ 1 h 13574"/>
              <a:gd name="connsiteX6" fmla="*/ 2545 w 11724"/>
              <a:gd name="connsiteY6" fmla="*/ 4285 h 13574"/>
              <a:gd name="connsiteX0" fmla="*/ 2545 w 11315"/>
              <a:gd name="connsiteY0" fmla="*/ 4309 h 13315"/>
              <a:gd name="connsiteX1" fmla="*/ 197 w 11315"/>
              <a:gd name="connsiteY1" fmla="*/ 12815 h 13315"/>
              <a:gd name="connsiteX2" fmla="*/ 4438 w 11315"/>
              <a:gd name="connsiteY2" fmla="*/ 9593 h 13315"/>
              <a:gd name="connsiteX3" fmla="*/ 11020 w 11315"/>
              <a:gd name="connsiteY3" fmla="*/ 12327 h 13315"/>
              <a:gd name="connsiteX4" fmla="*/ 8803 w 11315"/>
              <a:gd name="connsiteY4" fmla="*/ 6128 h 13315"/>
              <a:gd name="connsiteX5" fmla="*/ 6152 w 11315"/>
              <a:gd name="connsiteY5" fmla="*/ 25 h 13315"/>
              <a:gd name="connsiteX6" fmla="*/ 2545 w 11315"/>
              <a:gd name="connsiteY6" fmla="*/ 4309 h 1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5" h="13315">
                <a:moveTo>
                  <a:pt x="2545" y="4309"/>
                </a:moveTo>
                <a:cubicBezTo>
                  <a:pt x="1552" y="6441"/>
                  <a:pt x="-674" y="10701"/>
                  <a:pt x="197" y="12815"/>
                </a:cubicBezTo>
                <a:cubicBezTo>
                  <a:pt x="1068" y="14929"/>
                  <a:pt x="2634" y="9674"/>
                  <a:pt x="4438" y="9593"/>
                </a:cubicBezTo>
                <a:cubicBezTo>
                  <a:pt x="6242" y="9512"/>
                  <a:pt x="10293" y="12905"/>
                  <a:pt x="11020" y="12327"/>
                </a:cubicBezTo>
                <a:cubicBezTo>
                  <a:pt x="11748" y="11750"/>
                  <a:pt x="11174" y="6736"/>
                  <a:pt x="8803" y="6128"/>
                </a:cubicBezTo>
                <a:cubicBezTo>
                  <a:pt x="6881" y="5635"/>
                  <a:pt x="7195" y="328"/>
                  <a:pt x="6152" y="25"/>
                </a:cubicBezTo>
                <a:cubicBezTo>
                  <a:pt x="5109" y="-278"/>
                  <a:pt x="3538" y="2177"/>
                  <a:pt x="2545" y="430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50" name="Freeform 7"/>
          <p:cNvSpPr>
            <a:spLocks/>
          </p:cNvSpPr>
          <p:nvPr/>
        </p:nvSpPr>
        <p:spPr bwMode="auto">
          <a:xfrm>
            <a:off x="5198147" y="2556286"/>
            <a:ext cx="448133" cy="162404"/>
          </a:xfrm>
          <a:custGeom>
            <a:avLst/>
            <a:gdLst>
              <a:gd name="T0" fmla="*/ 14287 w 1084"/>
              <a:gd name="T1" fmla="*/ 701675 h 483"/>
              <a:gd name="T2" fmla="*/ 1412875 w 1084"/>
              <a:gd name="T3" fmla="*/ 431800 h 483"/>
              <a:gd name="T4" fmla="*/ 1495425 w 1084"/>
              <a:gd name="T5" fmla="*/ 42863 h 483"/>
              <a:gd name="T6" fmla="*/ 14287 w 1084"/>
              <a:gd name="T7" fmla="*/ 701675 h 483"/>
              <a:gd name="T8" fmla="*/ 0 60000 65536"/>
              <a:gd name="T9" fmla="*/ 0 60000 65536"/>
              <a:gd name="T10" fmla="*/ 0 60000 65536"/>
              <a:gd name="T11" fmla="*/ 0 60000 65536"/>
              <a:gd name="T12" fmla="*/ 0 w 1084"/>
              <a:gd name="T13" fmla="*/ 0 h 483"/>
              <a:gd name="T14" fmla="*/ 1084 w 1084"/>
              <a:gd name="T15" fmla="*/ 483 h 483"/>
              <a:gd name="connsiteX0" fmla="*/ 0 w 10428"/>
              <a:gd name="connsiteY0" fmla="*/ 4852 h 5857"/>
              <a:gd name="connsiteX1" fmla="*/ 9053 w 10428"/>
              <a:gd name="connsiteY1" fmla="*/ 5073 h 5857"/>
              <a:gd name="connsiteX2" fmla="*/ 9533 w 10428"/>
              <a:gd name="connsiteY2" fmla="*/ 1 h 5857"/>
              <a:gd name="connsiteX3" fmla="*/ 0 w 10428"/>
              <a:gd name="connsiteY3" fmla="*/ 4852 h 5857"/>
              <a:gd name="connsiteX0" fmla="*/ 1 w 9146"/>
              <a:gd name="connsiteY0" fmla="*/ 5486 h 9447"/>
              <a:gd name="connsiteX1" fmla="*/ 7883 w 9146"/>
              <a:gd name="connsiteY1" fmla="*/ 8702 h 9447"/>
              <a:gd name="connsiteX2" fmla="*/ 8344 w 9146"/>
              <a:gd name="connsiteY2" fmla="*/ 43 h 9447"/>
              <a:gd name="connsiteX3" fmla="*/ 1 w 9146"/>
              <a:gd name="connsiteY3" fmla="*/ 5486 h 9447"/>
              <a:gd name="connsiteX0" fmla="*/ 65 w 10064"/>
              <a:gd name="connsiteY0" fmla="*/ 5899 h 10756"/>
              <a:gd name="connsiteX1" fmla="*/ 8683 w 10064"/>
              <a:gd name="connsiteY1" fmla="*/ 9303 h 10756"/>
              <a:gd name="connsiteX2" fmla="*/ 9187 w 10064"/>
              <a:gd name="connsiteY2" fmla="*/ 138 h 10756"/>
              <a:gd name="connsiteX3" fmla="*/ 65 w 10064"/>
              <a:gd name="connsiteY3" fmla="*/ 5899 h 10756"/>
              <a:gd name="connsiteX0" fmla="*/ 25 w 9097"/>
              <a:gd name="connsiteY0" fmla="*/ 6553 h 10759"/>
              <a:gd name="connsiteX1" fmla="*/ 8643 w 9097"/>
              <a:gd name="connsiteY1" fmla="*/ 9957 h 10759"/>
              <a:gd name="connsiteX2" fmla="*/ 6137 w 9097"/>
              <a:gd name="connsiteY2" fmla="*/ 41 h 10759"/>
              <a:gd name="connsiteX3" fmla="*/ 25 w 9097"/>
              <a:gd name="connsiteY3" fmla="*/ 6553 h 10759"/>
              <a:gd name="connsiteX0" fmla="*/ 4 w 8436"/>
              <a:gd name="connsiteY0" fmla="*/ 6091 h 10000"/>
              <a:gd name="connsiteX1" fmla="*/ 7664 w 8436"/>
              <a:gd name="connsiteY1" fmla="*/ 9255 h 10000"/>
              <a:gd name="connsiteX2" fmla="*/ 6723 w 8436"/>
              <a:gd name="connsiteY2" fmla="*/ 38 h 10000"/>
              <a:gd name="connsiteX3" fmla="*/ 4 w 8436"/>
              <a:gd name="connsiteY3" fmla="*/ 609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6" h="10000">
                <a:moveTo>
                  <a:pt x="4" y="6091"/>
                </a:moveTo>
                <a:cubicBezTo>
                  <a:pt x="161" y="7627"/>
                  <a:pt x="6016" y="11655"/>
                  <a:pt x="7664" y="9255"/>
                </a:cubicBezTo>
                <a:cubicBezTo>
                  <a:pt x="9313" y="6857"/>
                  <a:pt x="8000" y="565"/>
                  <a:pt x="6723" y="38"/>
                </a:cubicBezTo>
                <a:cubicBezTo>
                  <a:pt x="5446" y="-489"/>
                  <a:pt x="-153" y="4555"/>
                  <a:pt x="4" y="609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151" name="Group 150"/>
          <p:cNvGrpSpPr/>
          <p:nvPr/>
        </p:nvGrpSpPr>
        <p:grpSpPr>
          <a:xfrm>
            <a:off x="4480546" y="1391822"/>
            <a:ext cx="2872953" cy="1691189"/>
            <a:chOff x="782156" y="2143157"/>
            <a:chExt cx="3619818" cy="2130837"/>
          </a:xfrm>
          <a:solidFill>
            <a:schemeClr val="accent1">
              <a:lumMod val="75000"/>
            </a:schemeClr>
          </a:solidFill>
        </p:grpSpPr>
        <p:sp>
          <p:nvSpPr>
            <p:cNvPr id="152" name="Oval 66"/>
            <p:cNvSpPr>
              <a:spLocks noChangeArrowheads="1"/>
            </p:cNvSpPr>
            <p:nvPr/>
          </p:nvSpPr>
          <p:spPr bwMode="auto">
            <a:xfrm>
              <a:off x="1955351" y="3680982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3" name="Oval 66"/>
            <p:cNvSpPr>
              <a:spLocks noChangeArrowheads="1"/>
            </p:cNvSpPr>
            <p:nvPr/>
          </p:nvSpPr>
          <p:spPr bwMode="auto">
            <a:xfrm>
              <a:off x="2272227" y="3075267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4" name="Oval 66"/>
            <p:cNvSpPr>
              <a:spLocks noChangeArrowheads="1"/>
            </p:cNvSpPr>
            <p:nvPr/>
          </p:nvSpPr>
          <p:spPr bwMode="auto">
            <a:xfrm>
              <a:off x="1857719" y="3043598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5" name="Oval 66"/>
            <p:cNvSpPr>
              <a:spLocks noChangeArrowheads="1"/>
            </p:cNvSpPr>
            <p:nvPr/>
          </p:nvSpPr>
          <p:spPr bwMode="auto">
            <a:xfrm>
              <a:off x="2794143" y="2746687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6" name="Oval 66"/>
            <p:cNvSpPr>
              <a:spLocks noChangeArrowheads="1"/>
            </p:cNvSpPr>
            <p:nvPr/>
          </p:nvSpPr>
          <p:spPr bwMode="auto">
            <a:xfrm>
              <a:off x="2975347" y="2796452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7" name="Oval 66"/>
            <p:cNvSpPr>
              <a:spLocks noChangeArrowheads="1"/>
            </p:cNvSpPr>
            <p:nvPr/>
          </p:nvSpPr>
          <p:spPr bwMode="auto">
            <a:xfrm>
              <a:off x="1146633" y="2306403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" name="Oval 66"/>
            <p:cNvSpPr>
              <a:spLocks noChangeArrowheads="1"/>
            </p:cNvSpPr>
            <p:nvPr/>
          </p:nvSpPr>
          <p:spPr bwMode="auto">
            <a:xfrm>
              <a:off x="1311978" y="2349039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9" name="Oval 66"/>
            <p:cNvSpPr>
              <a:spLocks noChangeArrowheads="1"/>
            </p:cNvSpPr>
            <p:nvPr/>
          </p:nvSpPr>
          <p:spPr bwMode="auto">
            <a:xfrm>
              <a:off x="994694" y="2809275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0" name="Oval 66"/>
            <p:cNvSpPr>
              <a:spLocks noChangeArrowheads="1"/>
            </p:cNvSpPr>
            <p:nvPr/>
          </p:nvSpPr>
          <p:spPr bwMode="auto">
            <a:xfrm>
              <a:off x="1686307" y="4188787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1" name="Oval 66"/>
            <p:cNvSpPr>
              <a:spLocks noChangeArrowheads="1"/>
            </p:cNvSpPr>
            <p:nvPr/>
          </p:nvSpPr>
          <p:spPr bwMode="auto">
            <a:xfrm>
              <a:off x="3237453" y="3646005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2" name="Oval 66"/>
            <p:cNvSpPr>
              <a:spLocks noChangeArrowheads="1"/>
            </p:cNvSpPr>
            <p:nvPr/>
          </p:nvSpPr>
          <p:spPr bwMode="auto">
            <a:xfrm>
              <a:off x="2907643" y="3975458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3" name="Oval 66"/>
            <p:cNvSpPr>
              <a:spLocks noChangeArrowheads="1"/>
            </p:cNvSpPr>
            <p:nvPr/>
          </p:nvSpPr>
          <p:spPr bwMode="auto">
            <a:xfrm>
              <a:off x="2332540" y="4105928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4" name="Oval 66"/>
            <p:cNvSpPr>
              <a:spLocks noChangeArrowheads="1"/>
            </p:cNvSpPr>
            <p:nvPr/>
          </p:nvSpPr>
          <p:spPr bwMode="auto">
            <a:xfrm>
              <a:off x="782156" y="3776925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5" name="Oval 66"/>
            <p:cNvSpPr>
              <a:spLocks noChangeArrowheads="1"/>
            </p:cNvSpPr>
            <p:nvPr/>
          </p:nvSpPr>
          <p:spPr bwMode="auto">
            <a:xfrm>
              <a:off x="3169134" y="4154149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6" name="Oval 66"/>
            <p:cNvSpPr>
              <a:spLocks noChangeArrowheads="1"/>
            </p:cNvSpPr>
            <p:nvPr/>
          </p:nvSpPr>
          <p:spPr bwMode="auto">
            <a:xfrm>
              <a:off x="3240346" y="3871930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7" name="Oval 66"/>
            <p:cNvSpPr>
              <a:spLocks noChangeArrowheads="1"/>
            </p:cNvSpPr>
            <p:nvPr/>
          </p:nvSpPr>
          <p:spPr bwMode="auto">
            <a:xfrm>
              <a:off x="3080360" y="229668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8" name="Oval 66"/>
            <p:cNvSpPr>
              <a:spLocks noChangeArrowheads="1"/>
            </p:cNvSpPr>
            <p:nvPr/>
          </p:nvSpPr>
          <p:spPr bwMode="auto">
            <a:xfrm>
              <a:off x="2719899" y="2167359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9" name="Oval 66"/>
            <p:cNvSpPr>
              <a:spLocks noChangeArrowheads="1"/>
            </p:cNvSpPr>
            <p:nvPr/>
          </p:nvSpPr>
          <p:spPr bwMode="auto">
            <a:xfrm>
              <a:off x="4060815" y="2143157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70" name="Oval 66"/>
            <p:cNvSpPr>
              <a:spLocks noChangeArrowheads="1"/>
            </p:cNvSpPr>
            <p:nvPr/>
          </p:nvSpPr>
          <p:spPr bwMode="auto">
            <a:xfrm>
              <a:off x="4265883" y="2676732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71" name="Oval 66"/>
            <p:cNvSpPr>
              <a:spLocks noChangeArrowheads="1"/>
            </p:cNvSpPr>
            <p:nvPr/>
          </p:nvSpPr>
          <p:spPr bwMode="auto">
            <a:xfrm>
              <a:off x="4129134" y="2536998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72" name="Oval 66"/>
            <p:cNvSpPr>
              <a:spLocks noChangeArrowheads="1"/>
            </p:cNvSpPr>
            <p:nvPr/>
          </p:nvSpPr>
          <p:spPr bwMode="auto">
            <a:xfrm>
              <a:off x="3987201" y="3040514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73" name="Oval 66"/>
            <p:cNvSpPr>
              <a:spLocks noChangeArrowheads="1"/>
            </p:cNvSpPr>
            <p:nvPr/>
          </p:nvSpPr>
          <p:spPr bwMode="auto">
            <a:xfrm>
              <a:off x="3750088" y="3808593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74" name="Oval 66"/>
            <p:cNvSpPr>
              <a:spLocks noChangeArrowheads="1"/>
            </p:cNvSpPr>
            <p:nvPr/>
          </p:nvSpPr>
          <p:spPr bwMode="auto">
            <a:xfrm>
              <a:off x="3627683" y="3913247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75" name="Oval 66"/>
            <p:cNvSpPr>
              <a:spLocks noChangeArrowheads="1"/>
            </p:cNvSpPr>
            <p:nvPr/>
          </p:nvSpPr>
          <p:spPr bwMode="auto">
            <a:xfrm>
              <a:off x="3850563" y="4210657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76" name="Oval 66"/>
            <p:cNvSpPr>
              <a:spLocks noChangeArrowheads="1"/>
            </p:cNvSpPr>
            <p:nvPr/>
          </p:nvSpPr>
          <p:spPr bwMode="auto">
            <a:xfrm>
              <a:off x="3800475" y="3932843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77" name="Oval 66"/>
            <p:cNvSpPr>
              <a:spLocks noChangeArrowheads="1"/>
            </p:cNvSpPr>
            <p:nvPr/>
          </p:nvSpPr>
          <p:spPr bwMode="auto">
            <a:xfrm>
              <a:off x="4333655" y="3863410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4767093" y="1464765"/>
            <a:ext cx="2502777" cy="1438326"/>
            <a:chOff x="1146633" y="2235044"/>
            <a:chExt cx="3153409" cy="181223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87" name="Oval 66"/>
            <p:cNvSpPr>
              <a:spLocks noChangeArrowheads="1"/>
            </p:cNvSpPr>
            <p:nvPr/>
          </p:nvSpPr>
          <p:spPr bwMode="auto">
            <a:xfrm>
              <a:off x="2298381" y="2809275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88" name="Oval 66"/>
            <p:cNvSpPr>
              <a:spLocks noChangeArrowheads="1"/>
            </p:cNvSpPr>
            <p:nvPr/>
          </p:nvSpPr>
          <p:spPr bwMode="auto">
            <a:xfrm>
              <a:off x="2411297" y="253401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89" name="Oval 66"/>
            <p:cNvSpPr>
              <a:spLocks noChangeArrowheads="1"/>
            </p:cNvSpPr>
            <p:nvPr/>
          </p:nvSpPr>
          <p:spPr bwMode="auto">
            <a:xfrm>
              <a:off x="2588460" y="3075267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0" name="Oval 66"/>
            <p:cNvSpPr>
              <a:spLocks noChangeArrowheads="1"/>
            </p:cNvSpPr>
            <p:nvPr/>
          </p:nvSpPr>
          <p:spPr bwMode="auto">
            <a:xfrm>
              <a:off x="1744016" y="2708401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1" name="Oval 66"/>
            <p:cNvSpPr>
              <a:spLocks noChangeArrowheads="1"/>
            </p:cNvSpPr>
            <p:nvPr/>
          </p:nvSpPr>
          <p:spPr bwMode="auto">
            <a:xfrm>
              <a:off x="2203908" y="342517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2" name="Oval 66"/>
            <p:cNvSpPr>
              <a:spLocks noChangeArrowheads="1"/>
            </p:cNvSpPr>
            <p:nvPr/>
          </p:nvSpPr>
          <p:spPr bwMode="auto">
            <a:xfrm>
              <a:off x="1869198" y="3207411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3" name="Oval 66"/>
            <p:cNvSpPr>
              <a:spLocks noChangeArrowheads="1"/>
            </p:cNvSpPr>
            <p:nvPr/>
          </p:nvSpPr>
          <p:spPr bwMode="auto">
            <a:xfrm>
              <a:off x="1398201" y="3109268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4" name="Oval 66"/>
            <p:cNvSpPr>
              <a:spLocks noChangeArrowheads="1"/>
            </p:cNvSpPr>
            <p:nvPr/>
          </p:nvSpPr>
          <p:spPr bwMode="auto">
            <a:xfrm>
              <a:off x="1146633" y="3546272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5" name="Oval 66"/>
            <p:cNvSpPr>
              <a:spLocks noChangeArrowheads="1"/>
            </p:cNvSpPr>
            <p:nvPr/>
          </p:nvSpPr>
          <p:spPr bwMode="auto">
            <a:xfrm>
              <a:off x="2656779" y="3840262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6" name="Oval 66"/>
            <p:cNvSpPr>
              <a:spLocks noChangeArrowheads="1"/>
            </p:cNvSpPr>
            <p:nvPr/>
          </p:nvSpPr>
          <p:spPr bwMode="auto">
            <a:xfrm>
              <a:off x="1466520" y="372543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7" name="Oval 66"/>
            <p:cNvSpPr>
              <a:spLocks noChangeArrowheads="1"/>
            </p:cNvSpPr>
            <p:nvPr/>
          </p:nvSpPr>
          <p:spPr bwMode="auto">
            <a:xfrm>
              <a:off x="2706894" y="3494964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8" name="Oval 66"/>
            <p:cNvSpPr>
              <a:spLocks noChangeArrowheads="1"/>
            </p:cNvSpPr>
            <p:nvPr/>
          </p:nvSpPr>
          <p:spPr bwMode="auto">
            <a:xfrm>
              <a:off x="1948338" y="227431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9" name="Oval 66"/>
            <p:cNvSpPr>
              <a:spLocks noChangeArrowheads="1"/>
            </p:cNvSpPr>
            <p:nvPr/>
          </p:nvSpPr>
          <p:spPr bwMode="auto">
            <a:xfrm>
              <a:off x="2975347" y="3370492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0" name="Oval 66"/>
            <p:cNvSpPr>
              <a:spLocks noChangeArrowheads="1"/>
            </p:cNvSpPr>
            <p:nvPr/>
          </p:nvSpPr>
          <p:spPr bwMode="auto">
            <a:xfrm>
              <a:off x="3245308" y="303250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1" name="Oval 66"/>
            <p:cNvSpPr>
              <a:spLocks noChangeArrowheads="1"/>
            </p:cNvSpPr>
            <p:nvPr/>
          </p:nvSpPr>
          <p:spPr bwMode="auto">
            <a:xfrm>
              <a:off x="3420111" y="2577560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2" name="Oval 66"/>
            <p:cNvSpPr>
              <a:spLocks noChangeArrowheads="1"/>
            </p:cNvSpPr>
            <p:nvPr/>
          </p:nvSpPr>
          <p:spPr bwMode="auto">
            <a:xfrm>
              <a:off x="3579299" y="2235044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3" name="Oval 66"/>
            <p:cNvSpPr>
              <a:spLocks noChangeArrowheads="1"/>
            </p:cNvSpPr>
            <p:nvPr/>
          </p:nvSpPr>
          <p:spPr bwMode="auto">
            <a:xfrm>
              <a:off x="3691021" y="241237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4" name="Oval 66"/>
            <p:cNvSpPr>
              <a:spLocks noChangeArrowheads="1"/>
            </p:cNvSpPr>
            <p:nvPr/>
          </p:nvSpPr>
          <p:spPr bwMode="auto">
            <a:xfrm>
              <a:off x="4231723" y="3302279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5" name="Oval 66"/>
            <p:cNvSpPr>
              <a:spLocks noChangeArrowheads="1"/>
            </p:cNvSpPr>
            <p:nvPr/>
          </p:nvSpPr>
          <p:spPr bwMode="auto">
            <a:xfrm>
              <a:off x="3918882" y="3546272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6" name="Oval 66"/>
            <p:cNvSpPr>
              <a:spLocks noChangeArrowheads="1"/>
            </p:cNvSpPr>
            <p:nvPr/>
          </p:nvSpPr>
          <p:spPr bwMode="auto">
            <a:xfrm>
              <a:off x="3687930" y="3326924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7" name="Oval 66"/>
            <p:cNvSpPr>
              <a:spLocks noChangeArrowheads="1"/>
            </p:cNvSpPr>
            <p:nvPr/>
          </p:nvSpPr>
          <p:spPr bwMode="auto">
            <a:xfrm>
              <a:off x="1153373" y="398394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08" name="Oval 66"/>
            <p:cNvSpPr>
              <a:spLocks noChangeArrowheads="1"/>
            </p:cNvSpPr>
            <p:nvPr/>
          </p:nvSpPr>
          <p:spPr bwMode="auto">
            <a:xfrm>
              <a:off x="1457456" y="3222591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277" name="Rectangle 276"/>
          <p:cNvSpPr>
            <a:spLocks noChangeArrowheads="1"/>
          </p:cNvSpPr>
          <p:nvPr/>
        </p:nvSpPr>
        <p:spPr bwMode="auto">
          <a:xfrm>
            <a:off x="7548998" y="1369117"/>
            <a:ext cx="3063584" cy="176223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8" name="Freeform 4"/>
          <p:cNvSpPr>
            <a:spLocks/>
          </p:cNvSpPr>
          <p:nvPr/>
        </p:nvSpPr>
        <p:spPr bwMode="auto">
          <a:xfrm>
            <a:off x="7694163" y="1422882"/>
            <a:ext cx="2850315" cy="1561514"/>
          </a:xfrm>
          <a:custGeom>
            <a:avLst/>
            <a:gdLst>
              <a:gd name="T0" fmla="*/ 657225 w 5252"/>
              <a:gd name="T1" fmla="*/ 3175000 h 3030"/>
              <a:gd name="T2" fmla="*/ 176212 w 5252"/>
              <a:gd name="T3" fmla="*/ 2105025 h 3030"/>
              <a:gd name="T4" fmla="*/ 1716088 w 5252"/>
              <a:gd name="T5" fmla="*/ 1506537 h 3030"/>
              <a:gd name="T6" fmla="*/ 2185987 w 5252"/>
              <a:gd name="T7" fmla="*/ 106363 h 3030"/>
              <a:gd name="T8" fmla="*/ 5643562 w 5252"/>
              <a:gd name="T9" fmla="*/ 869950 h 3030"/>
              <a:gd name="T10" fmla="*/ 6265862 w 5252"/>
              <a:gd name="T11" fmla="*/ 282575 h 3030"/>
              <a:gd name="T12" fmla="*/ 7959725 w 5252"/>
              <a:gd name="T13" fmla="*/ 423863 h 3030"/>
              <a:gd name="T14" fmla="*/ 8335963 w 5252"/>
              <a:gd name="T15" fmla="*/ 2046288 h 3030"/>
              <a:gd name="T16" fmla="*/ 7948613 w 5252"/>
              <a:gd name="T17" fmla="*/ 4645025 h 3030"/>
              <a:gd name="T18" fmla="*/ 6548438 w 5252"/>
              <a:gd name="T19" fmla="*/ 3035300 h 3030"/>
              <a:gd name="T20" fmla="*/ 5595937 w 5252"/>
              <a:gd name="T21" fmla="*/ 4505325 h 3030"/>
              <a:gd name="T22" fmla="*/ 4667250 w 5252"/>
              <a:gd name="T23" fmla="*/ 3787775 h 3030"/>
              <a:gd name="T24" fmla="*/ 1905000 w 5252"/>
              <a:gd name="T25" fmla="*/ 4668838 h 3030"/>
              <a:gd name="T26" fmla="*/ 211138 w 5252"/>
              <a:gd name="T27" fmla="*/ 4540250 h 3030"/>
              <a:gd name="T28" fmla="*/ 657225 w 5252"/>
              <a:gd name="T29" fmla="*/ 3175000 h 30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2"/>
              <a:gd name="T46" fmla="*/ 0 h 3030"/>
              <a:gd name="T47" fmla="*/ 5252 w 5252"/>
              <a:gd name="T48" fmla="*/ 3030 h 3030"/>
              <a:gd name="connsiteX0" fmla="*/ 585 w 9795"/>
              <a:gd name="connsiteY0" fmla="*/ 6400 h 9670"/>
              <a:gd name="connsiteX1" fmla="*/ 237 w 9795"/>
              <a:gd name="connsiteY1" fmla="*/ 3976 h 9670"/>
              <a:gd name="connsiteX2" fmla="*/ 1855 w 9795"/>
              <a:gd name="connsiteY2" fmla="*/ 2931 h 9670"/>
              <a:gd name="connsiteX3" fmla="*/ 2419 w 9795"/>
              <a:gd name="connsiteY3" fmla="*/ 20 h 9670"/>
              <a:gd name="connsiteX4" fmla="*/ 6566 w 9795"/>
              <a:gd name="connsiteY4" fmla="*/ 1608 h 9670"/>
              <a:gd name="connsiteX5" fmla="*/ 7312 w 9795"/>
              <a:gd name="connsiteY5" fmla="*/ 386 h 9670"/>
              <a:gd name="connsiteX6" fmla="*/ 9344 w 9795"/>
              <a:gd name="connsiteY6" fmla="*/ 680 h 9670"/>
              <a:gd name="connsiteX7" fmla="*/ 9795 w 9795"/>
              <a:gd name="connsiteY7" fmla="*/ 4053 h 9670"/>
              <a:gd name="connsiteX8" fmla="*/ 9331 w 9795"/>
              <a:gd name="connsiteY8" fmla="*/ 9456 h 9670"/>
              <a:gd name="connsiteX9" fmla="*/ 7651 w 9795"/>
              <a:gd name="connsiteY9" fmla="*/ 6109 h 9670"/>
              <a:gd name="connsiteX10" fmla="*/ 6509 w 9795"/>
              <a:gd name="connsiteY10" fmla="*/ 9165 h 9670"/>
              <a:gd name="connsiteX11" fmla="*/ 5395 w 9795"/>
              <a:gd name="connsiteY11" fmla="*/ 7674 h 9670"/>
              <a:gd name="connsiteX12" fmla="*/ 2082 w 9795"/>
              <a:gd name="connsiteY12" fmla="*/ 9505 h 9670"/>
              <a:gd name="connsiteX13" fmla="*/ 50 w 9795"/>
              <a:gd name="connsiteY13" fmla="*/ 9238 h 9670"/>
              <a:gd name="connsiteX14" fmla="*/ 585 w 9795"/>
              <a:gd name="connsiteY14" fmla="*/ 6400 h 9670"/>
              <a:gd name="connsiteX0" fmla="*/ 597 w 10000"/>
              <a:gd name="connsiteY0" fmla="*/ 7098 h 9980"/>
              <a:gd name="connsiteX1" fmla="*/ 242 w 10000"/>
              <a:gd name="connsiteY1" fmla="*/ 4112 h 9980"/>
              <a:gd name="connsiteX2" fmla="*/ 1894 w 10000"/>
              <a:gd name="connsiteY2" fmla="*/ 3031 h 9980"/>
              <a:gd name="connsiteX3" fmla="*/ 2470 w 10000"/>
              <a:gd name="connsiteY3" fmla="*/ 21 h 9980"/>
              <a:gd name="connsiteX4" fmla="*/ 6703 w 10000"/>
              <a:gd name="connsiteY4" fmla="*/ 1663 h 9980"/>
              <a:gd name="connsiteX5" fmla="*/ 7465 w 10000"/>
              <a:gd name="connsiteY5" fmla="*/ 399 h 9980"/>
              <a:gd name="connsiteX6" fmla="*/ 9540 w 10000"/>
              <a:gd name="connsiteY6" fmla="*/ 703 h 9980"/>
              <a:gd name="connsiteX7" fmla="*/ 10000 w 10000"/>
              <a:gd name="connsiteY7" fmla="*/ 4191 h 9980"/>
              <a:gd name="connsiteX8" fmla="*/ 9526 w 10000"/>
              <a:gd name="connsiteY8" fmla="*/ 9779 h 9980"/>
              <a:gd name="connsiteX9" fmla="*/ 7811 w 10000"/>
              <a:gd name="connsiteY9" fmla="*/ 6317 h 9980"/>
              <a:gd name="connsiteX10" fmla="*/ 6645 w 10000"/>
              <a:gd name="connsiteY10" fmla="*/ 9478 h 9980"/>
              <a:gd name="connsiteX11" fmla="*/ 5508 w 10000"/>
              <a:gd name="connsiteY11" fmla="*/ 7936 h 9980"/>
              <a:gd name="connsiteX12" fmla="*/ 2126 w 10000"/>
              <a:gd name="connsiteY12" fmla="*/ 9829 h 9980"/>
              <a:gd name="connsiteX13" fmla="*/ 51 w 10000"/>
              <a:gd name="connsiteY13" fmla="*/ 9553 h 9980"/>
              <a:gd name="connsiteX14" fmla="*/ 597 w 10000"/>
              <a:gd name="connsiteY14" fmla="*/ 7098 h 9980"/>
              <a:gd name="connsiteX0" fmla="*/ 610 w 10013"/>
              <a:gd name="connsiteY0" fmla="*/ 7112 h 9886"/>
              <a:gd name="connsiteX1" fmla="*/ 255 w 10013"/>
              <a:gd name="connsiteY1" fmla="*/ 4120 h 9886"/>
              <a:gd name="connsiteX2" fmla="*/ 1907 w 10013"/>
              <a:gd name="connsiteY2" fmla="*/ 3037 h 9886"/>
              <a:gd name="connsiteX3" fmla="*/ 2483 w 10013"/>
              <a:gd name="connsiteY3" fmla="*/ 21 h 9886"/>
              <a:gd name="connsiteX4" fmla="*/ 6716 w 10013"/>
              <a:gd name="connsiteY4" fmla="*/ 1666 h 9886"/>
              <a:gd name="connsiteX5" fmla="*/ 7478 w 10013"/>
              <a:gd name="connsiteY5" fmla="*/ 400 h 9886"/>
              <a:gd name="connsiteX6" fmla="*/ 9553 w 10013"/>
              <a:gd name="connsiteY6" fmla="*/ 704 h 9886"/>
              <a:gd name="connsiteX7" fmla="*/ 10013 w 10013"/>
              <a:gd name="connsiteY7" fmla="*/ 4199 h 9886"/>
              <a:gd name="connsiteX8" fmla="*/ 9539 w 10013"/>
              <a:gd name="connsiteY8" fmla="*/ 9799 h 9886"/>
              <a:gd name="connsiteX9" fmla="*/ 7824 w 10013"/>
              <a:gd name="connsiteY9" fmla="*/ 6330 h 9886"/>
              <a:gd name="connsiteX10" fmla="*/ 6658 w 10013"/>
              <a:gd name="connsiteY10" fmla="*/ 9497 h 9886"/>
              <a:gd name="connsiteX11" fmla="*/ 5521 w 10013"/>
              <a:gd name="connsiteY11" fmla="*/ 7952 h 9886"/>
              <a:gd name="connsiteX12" fmla="*/ 2373 w 10013"/>
              <a:gd name="connsiteY12" fmla="*/ 9677 h 9886"/>
              <a:gd name="connsiteX13" fmla="*/ 64 w 10013"/>
              <a:gd name="connsiteY13" fmla="*/ 9572 h 9886"/>
              <a:gd name="connsiteX14" fmla="*/ 610 w 10013"/>
              <a:gd name="connsiteY14" fmla="*/ 7112 h 9886"/>
              <a:gd name="connsiteX0" fmla="*/ 405 w 9796"/>
              <a:gd name="connsiteY0" fmla="*/ 7194 h 9935"/>
              <a:gd name="connsiteX1" fmla="*/ 51 w 9796"/>
              <a:gd name="connsiteY1" fmla="*/ 4168 h 9935"/>
              <a:gd name="connsiteX2" fmla="*/ 1701 w 9796"/>
              <a:gd name="connsiteY2" fmla="*/ 3072 h 9935"/>
              <a:gd name="connsiteX3" fmla="*/ 2276 w 9796"/>
              <a:gd name="connsiteY3" fmla="*/ 21 h 9935"/>
              <a:gd name="connsiteX4" fmla="*/ 6503 w 9796"/>
              <a:gd name="connsiteY4" fmla="*/ 1685 h 9935"/>
              <a:gd name="connsiteX5" fmla="*/ 7264 w 9796"/>
              <a:gd name="connsiteY5" fmla="*/ 405 h 9935"/>
              <a:gd name="connsiteX6" fmla="*/ 9337 w 9796"/>
              <a:gd name="connsiteY6" fmla="*/ 712 h 9935"/>
              <a:gd name="connsiteX7" fmla="*/ 9796 w 9796"/>
              <a:gd name="connsiteY7" fmla="*/ 4247 h 9935"/>
              <a:gd name="connsiteX8" fmla="*/ 9323 w 9796"/>
              <a:gd name="connsiteY8" fmla="*/ 9912 h 9935"/>
              <a:gd name="connsiteX9" fmla="*/ 7610 w 9796"/>
              <a:gd name="connsiteY9" fmla="*/ 6403 h 9935"/>
              <a:gd name="connsiteX10" fmla="*/ 6445 w 9796"/>
              <a:gd name="connsiteY10" fmla="*/ 9607 h 9935"/>
              <a:gd name="connsiteX11" fmla="*/ 5310 w 9796"/>
              <a:gd name="connsiteY11" fmla="*/ 8044 h 9935"/>
              <a:gd name="connsiteX12" fmla="*/ 2166 w 9796"/>
              <a:gd name="connsiteY12" fmla="*/ 9789 h 9935"/>
              <a:gd name="connsiteX13" fmla="*/ 191 w 9796"/>
              <a:gd name="connsiteY13" fmla="*/ 9404 h 9935"/>
              <a:gd name="connsiteX14" fmla="*/ 405 w 9796"/>
              <a:gd name="connsiteY14" fmla="*/ 7194 h 9935"/>
              <a:gd name="connsiteX0" fmla="*/ 413 w 10000"/>
              <a:gd name="connsiteY0" fmla="*/ 7241 h 10000"/>
              <a:gd name="connsiteX1" fmla="*/ 52 w 10000"/>
              <a:gd name="connsiteY1" fmla="*/ 4195 h 10000"/>
              <a:gd name="connsiteX2" fmla="*/ 1736 w 10000"/>
              <a:gd name="connsiteY2" fmla="*/ 3092 h 10000"/>
              <a:gd name="connsiteX3" fmla="*/ 2323 w 10000"/>
              <a:gd name="connsiteY3" fmla="*/ 21 h 10000"/>
              <a:gd name="connsiteX4" fmla="*/ 6638 w 10000"/>
              <a:gd name="connsiteY4" fmla="*/ 1696 h 10000"/>
              <a:gd name="connsiteX5" fmla="*/ 7415 w 10000"/>
              <a:gd name="connsiteY5" fmla="*/ 408 h 10000"/>
              <a:gd name="connsiteX6" fmla="*/ 9531 w 10000"/>
              <a:gd name="connsiteY6" fmla="*/ 717 h 10000"/>
              <a:gd name="connsiteX7" fmla="*/ 10000 w 10000"/>
              <a:gd name="connsiteY7" fmla="*/ 4275 h 10000"/>
              <a:gd name="connsiteX8" fmla="*/ 9517 w 10000"/>
              <a:gd name="connsiteY8" fmla="*/ 9977 h 10000"/>
              <a:gd name="connsiteX9" fmla="*/ 7768 w 10000"/>
              <a:gd name="connsiteY9" fmla="*/ 6445 h 10000"/>
              <a:gd name="connsiteX10" fmla="*/ 6579 w 10000"/>
              <a:gd name="connsiteY10" fmla="*/ 9670 h 10000"/>
              <a:gd name="connsiteX11" fmla="*/ 5282 w 10000"/>
              <a:gd name="connsiteY11" fmla="*/ 8481 h 10000"/>
              <a:gd name="connsiteX12" fmla="*/ 2211 w 10000"/>
              <a:gd name="connsiteY12" fmla="*/ 9853 h 10000"/>
              <a:gd name="connsiteX13" fmla="*/ 195 w 10000"/>
              <a:gd name="connsiteY13" fmla="*/ 9466 h 10000"/>
              <a:gd name="connsiteX14" fmla="*/ 413 w 10000"/>
              <a:gd name="connsiteY14" fmla="*/ 7241 h 10000"/>
              <a:gd name="connsiteX0" fmla="*/ 413 w 10000"/>
              <a:gd name="connsiteY0" fmla="*/ 7241 h 10001"/>
              <a:gd name="connsiteX1" fmla="*/ 52 w 10000"/>
              <a:gd name="connsiteY1" fmla="*/ 4195 h 10001"/>
              <a:gd name="connsiteX2" fmla="*/ 1736 w 10000"/>
              <a:gd name="connsiteY2" fmla="*/ 3092 h 10001"/>
              <a:gd name="connsiteX3" fmla="*/ 2323 w 10000"/>
              <a:gd name="connsiteY3" fmla="*/ 21 h 10001"/>
              <a:gd name="connsiteX4" fmla="*/ 6638 w 10000"/>
              <a:gd name="connsiteY4" fmla="*/ 1696 h 10001"/>
              <a:gd name="connsiteX5" fmla="*/ 7415 w 10000"/>
              <a:gd name="connsiteY5" fmla="*/ 408 h 10001"/>
              <a:gd name="connsiteX6" fmla="*/ 9531 w 10000"/>
              <a:gd name="connsiteY6" fmla="*/ 717 h 10001"/>
              <a:gd name="connsiteX7" fmla="*/ 10000 w 10000"/>
              <a:gd name="connsiteY7" fmla="*/ 4275 h 10001"/>
              <a:gd name="connsiteX8" fmla="*/ 9517 w 10000"/>
              <a:gd name="connsiteY8" fmla="*/ 9977 h 10001"/>
              <a:gd name="connsiteX9" fmla="*/ 7768 w 10000"/>
              <a:gd name="connsiteY9" fmla="*/ 6445 h 10001"/>
              <a:gd name="connsiteX10" fmla="*/ 7096 w 10000"/>
              <a:gd name="connsiteY10" fmla="*/ 9216 h 10001"/>
              <a:gd name="connsiteX11" fmla="*/ 5282 w 10000"/>
              <a:gd name="connsiteY11" fmla="*/ 8481 h 10001"/>
              <a:gd name="connsiteX12" fmla="*/ 2211 w 10000"/>
              <a:gd name="connsiteY12" fmla="*/ 9853 h 10001"/>
              <a:gd name="connsiteX13" fmla="*/ 195 w 10000"/>
              <a:gd name="connsiteY13" fmla="*/ 9466 h 10001"/>
              <a:gd name="connsiteX14" fmla="*/ 413 w 10000"/>
              <a:gd name="connsiteY14" fmla="*/ 7241 h 10001"/>
              <a:gd name="connsiteX0" fmla="*/ 413 w 10000"/>
              <a:gd name="connsiteY0" fmla="*/ 7241 h 10006"/>
              <a:gd name="connsiteX1" fmla="*/ 52 w 10000"/>
              <a:gd name="connsiteY1" fmla="*/ 4195 h 10006"/>
              <a:gd name="connsiteX2" fmla="*/ 1736 w 10000"/>
              <a:gd name="connsiteY2" fmla="*/ 3092 h 10006"/>
              <a:gd name="connsiteX3" fmla="*/ 2323 w 10000"/>
              <a:gd name="connsiteY3" fmla="*/ 21 h 10006"/>
              <a:gd name="connsiteX4" fmla="*/ 6638 w 10000"/>
              <a:gd name="connsiteY4" fmla="*/ 1696 h 10006"/>
              <a:gd name="connsiteX5" fmla="*/ 7415 w 10000"/>
              <a:gd name="connsiteY5" fmla="*/ 408 h 10006"/>
              <a:gd name="connsiteX6" fmla="*/ 9531 w 10000"/>
              <a:gd name="connsiteY6" fmla="*/ 717 h 10006"/>
              <a:gd name="connsiteX7" fmla="*/ 10000 w 10000"/>
              <a:gd name="connsiteY7" fmla="*/ 4275 h 10006"/>
              <a:gd name="connsiteX8" fmla="*/ 9517 w 10000"/>
              <a:gd name="connsiteY8" fmla="*/ 9977 h 10006"/>
              <a:gd name="connsiteX9" fmla="*/ 8066 w 10000"/>
              <a:gd name="connsiteY9" fmla="*/ 6620 h 10006"/>
              <a:gd name="connsiteX10" fmla="*/ 7096 w 10000"/>
              <a:gd name="connsiteY10" fmla="*/ 9216 h 10006"/>
              <a:gd name="connsiteX11" fmla="*/ 5282 w 10000"/>
              <a:gd name="connsiteY11" fmla="*/ 8481 h 10006"/>
              <a:gd name="connsiteX12" fmla="*/ 2211 w 10000"/>
              <a:gd name="connsiteY12" fmla="*/ 9853 h 10006"/>
              <a:gd name="connsiteX13" fmla="*/ 195 w 10000"/>
              <a:gd name="connsiteY13" fmla="*/ 9466 h 10006"/>
              <a:gd name="connsiteX14" fmla="*/ 413 w 10000"/>
              <a:gd name="connsiteY14" fmla="*/ 7241 h 10006"/>
              <a:gd name="connsiteX0" fmla="*/ 413 w 10119"/>
              <a:gd name="connsiteY0" fmla="*/ 7241 h 10006"/>
              <a:gd name="connsiteX1" fmla="*/ 52 w 10119"/>
              <a:gd name="connsiteY1" fmla="*/ 4195 h 10006"/>
              <a:gd name="connsiteX2" fmla="*/ 1736 w 10119"/>
              <a:gd name="connsiteY2" fmla="*/ 3092 h 10006"/>
              <a:gd name="connsiteX3" fmla="*/ 2323 w 10119"/>
              <a:gd name="connsiteY3" fmla="*/ 21 h 10006"/>
              <a:gd name="connsiteX4" fmla="*/ 6638 w 10119"/>
              <a:gd name="connsiteY4" fmla="*/ 1696 h 10006"/>
              <a:gd name="connsiteX5" fmla="*/ 7415 w 10119"/>
              <a:gd name="connsiteY5" fmla="*/ 408 h 10006"/>
              <a:gd name="connsiteX6" fmla="*/ 9531 w 10119"/>
              <a:gd name="connsiteY6" fmla="*/ 717 h 10006"/>
              <a:gd name="connsiteX7" fmla="*/ 10119 w 10119"/>
              <a:gd name="connsiteY7" fmla="*/ 4275 h 10006"/>
              <a:gd name="connsiteX8" fmla="*/ 9517 w 10119"/>
              <a:gd name="connsiteY8" fmla="*/ 9977 h 10006"/>
              <a:gd name="connsiteX9" fmla="*/ 8066 w 10119"/>
              <a:gd name="connsiteY9" fmla="*/ 6620 h 10006"/>
              <a:gd name="connsiteX10" fmla="*/ 7096 w 10119"/>
              <a:gd name="connsiteY10" fmla="*/ 9216 h 10006"/>
              <a:gd name="connsiteX11" fmla="*/ 5282 w 10119"/>
              <a:gd name="connsiteY11" fmla="*/ 8481 h 10006"/>
              <a:gd name="connsiteX12" fmla="*/ 2211 w 10119"/>
              <a:gd name="connsiteY12" fmla="*/ 9853 h 10006"/>
              <a:gd name="connsiteX13" fmla="*/ 195 w 10119"/>
              <a:gd name="connsiteY13" fmla="*/ 9466 h 10006"/>
              <a:gd name="connsiteX14" fmla="*/ 413 w 10119"/>
              <a:gd name="connsiteY14" fmla="*/ 7241 h 10006"/>
              <a:gd name="connsiteX0" fmla="*/ 413 w 10120"/>
              <a:gd name="connsiteY0" fmla="*/ 7241 h 9972"/>
              <a:gd name="connsiteX1" fmla="*/ 52 w 10120"/>
              <a:gd name="connsiteY1" fmla="*/ 4195 h 9972"/>
              <a:gd name="connsiteX2" fmla="*/ 1736 w 10120"/>
              <a:gd name="connsiteY2" fmla="*/ 3092 h 9972"/>
              <a:gd name="connsiteX3" fmla="*/ 2323 w 10120"/>
              <a:gd name="connsiteY3" fmla="*/ 21 h 9972"/>
              <a:gd name="connsiteX4" fmla="*/ 6638 w 10120"/>
              <a:gd name="connsiteY4" fmla="*/ 1696 h 9972"/>
              <a:gd name="connsiteX5" fmla="*/ 7415 w 10120"/>
              <a:gd name="connsiteY5" fmla="*/ 408 h 9972"/>
              <a:gd name="connsiteX6" fmla="*/ 9531 w 10120"/>
              <a:gd name="connsiteY6" fmla="*/ 717 h 9972"/>
              <a:gd name="connsiteX7" fmla="*/ 10119 w 10120"/>
              <a:gd name="connsiteY7" fmla="*/ 4275 h 9972"/>
              <a:gd name="connsiteX8" fmla="*/ 9418 w 10120"/>
              <a:gd name="connsiteY8" fmla="*/ 9593 h 9972"/>
              <a:gd name="connsiteX9" fmla="*/ 8066 w 10120"/>
              <a:gd name="connsiteY9" fmla="*/ 6620 h 9972"/>
              <a:gd name="connsiteX10" fmla="*/ 7096 w 10120"/>
              <a:gd name="connsiteY10" fmla="*/ 9216 h 9972"/>
              <a:gd name="connsiteX11" fmla="*/ 5282 w 10120"/>
              <a:gd name="connsiteY11" fmla="*/ 8481 h 9972"/>
              <a:gd name="connsiteX12" fmla="*/ 2211 w 10120"/>
              <a:gd name="connsiteY12" fmla="*/ 9853 h 9972"/>
              <a:gd name="connsiteX13" fmla="*/ 195 w 10120"/>
              <a:gd name="connsiteY13" fmla="*/ 9466 h 9972"/>
              <a:gd name="connsiteX14" fmla="*/ 413 w 10120"/>
              <a:gd name="connsiteY14" fmla="*/ 7241 h 9972"/>
              <a:gd name="connsiteX0" fmla="*/ 408 w 10008"/>
              <a:gd name="connsiteY0" fmla="*/ 7261 h 10000"/>
              <a:gd name="connsiteX1" fmla="*/ 51 w 10008"/>
              <a:gd name="connsiteY1" fmla="*/ 4207 h 10000"/>
              <a:gd name="connsiteX2" fmla="*/ 1715 w 10008"/>
              <a:gd name="connsiteY2" fmla="*/ 3101 h 10000"/>
              <a:gd name="connsiteX3" fmla="*/ 2295 w 10008"/>
              <a:gd name="connsiteY3" fmla="*/ 21 h 10000"/>
              <a:gd name="connsiteX4" fmla="*/ 6559 w 10008"/>
              <a:gd name="connsiteY4" fmla="*/ 1701 h 10000"/>
              <a:gd name="connsiteX5" fmla="*/ 7327 w 10008"/>
              <a:gd name="connsiteY5" fmla="*/ 409 h 10000"/>
              <a:gd name="connsiteX6" fmla="*/ 9536 w 10008"/>
              <a:gd name="connsiteY6" fmla="*/ 649 h 10000"/>
              <a:gd name="connsiteX7" fmla="*/ 9999 w 10008"/>
              <a:gd name="connsiteY7" fmla="*/ 4287 h 10000"/>
              <a:gd name="connsiteX8" fmla="*/ 9306 w 10008"/>
              <a:gd name="connsiteY8" fmla="*/ 9620 h 10000"/>
              <a:gd name="connsiteX9" fmla="*/ 7970 w 10008"/>
              <a:gd name="connsiteY9" fmla="*/ 6639 h 10000"/>
              <a:gd name="connsiteX10" fmla="*/ 7012 w 10008"/>
              <a:gd name="connsiteY10" fmla="*/ 9242 h 10000"/>
              <a:gd name="connsiteX11" fmla="*/ 5219 w 10008"/>
              <a:gd name="connsiteY11" fmla="*/ 8505 h 10000"/>
              <a:gd name="connsiteX12" fmla="*/ 2185 w 10008"/>
              <a:gd name="connsiteY12" fmla="*/ 9881 h 10000"/>
              <a:gd name="connsiteX13" fmla="*/ 193 w 10008"/>
              <a:gd name="connsiteY13" fmla="*/ 9493 h 10000"/>
              <a:gd name="connsiteX14" fmla="*/ 408 w 10008"/>
              <a:gd name="connsiteY14" fmla="*/ 7261 h 10000"/>
              <a:gd name="connsiteX0" fmla="*/ 408 w 10005"/>
              <a:gd name="connsiteY0" fmla="*/ 7260 h 9999"/>
              <a:gd name="connsiteX1" fmla="*/ 51 w 10005"/>
              <a:gd name="connsiteY1" fmla="*/ 4206 h 9999"/>
              <a:gd name="connsiteX2" fmla="*/ 1715 w 10005"/>
              <a:gd name="connsiteY2" fmla="*/ 3100 h 9999"/>
              <a:gd name="connsiteX3" fmla="*/ 2295 w 10005"/>
              <a:gd name="connsiteY3" fmla="*/ 20 h 9999"/>
              <a:gd name="connsiteX4" fmla="*/ 6559 w 10005"/>
              <a:gd name="connsiteY4" fmla="*/ 1700 h 9999"/>
              <a:gd name="connsiteX5" fmla="*/ 7740 w 10005"/>
              <a:gd name="connsiteY5" fmla="*/ 163 h 9999"/>
              <a:gd name="connsiteX6" fmla="*/ 9536 w 10005"/>
              <a:gd name="connsiteY6" fmla="*/ 648 h 9999"/>
              <a:gd name="connsiteX7" fmla="*/ 9999 w 10005"/>
              <a:gd name="connsiteY7" fmla="*/ 4286 h 9999"/>
              <a:gd name="connsiteX8" fmla="*/ 9306 w 10005"/>
              <a:gd name="connsiteY8" fmla="*/ 9619 h 9999"/>
              <a:gd name="connsiteX9" fmla="*/ 7970 w 10005"/>
              <a:gd name="connsiteY9" fmla="*/ 6638 h 9999"/>
              <a:gd name="connsiteX10" fmla="*/ 7012 w 10005"/>
              <a:gd name="connsiteY10" fmla="*/ 9241 h 9999"/>
              <a:gd name="connsiteX11" fmla="*/ 5219 w 10005"/>
              <a:gd name="connsiteY11" fmla="*/ 8504 h 9999"/>
              <a:gd name="connsiteX12" fmla="*/ 2185 w 10005"/>
              <a:gd name="connsiteY12" fmla="*/ 9880 h 9999"/>
              <a:gd name="connsiteX13" fmla="*/ 193 w 10005"/>
              <a:gd name="connsiteY13" fmla="*/ 9492 h 9999"/>
              <a:gd name="connsiteX14" fmla="*/ 408 w 10005"/>
              <a:gd name="connsiteY14" fmla="*/ 7260 h 9999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216 w 10000"/>
              <a:gd name="connsiteY11" fmla="*/ 8505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334 w 10000"/>
              <a:gd name="connsiteY11" fmla="*/ 8996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9655"/>
              <a:gd name="connsiteX1" fmla="*/ 51 w 10000"/>
              <a:gd name="connsiteY1" fmla="*/ 4206 h 9655"/>
              <a:gd name="connsiteX2" fmla="*/ 1714 w 10000"/>
              <a:gd name="connsiteY2" fmla="*/ 3100 h 9655"/>
              <a:gd name="connsiteX3" fmla="*/ 2294 w 10000"/>
              <a:gd name="connsiteY3" fmla="*/ 20 h 9655"/>
              <a:gd name="connsiteX4" fmla="*/ 6556 w 10000"/>
              <a:gd name="connsiteY4" fmla="*/ 1700 h 9655"/>
              <a:gd name="connsiteX5" fmla="*/ 7736 w 10000"/>
              <a:gd name="connsiteY5" fmla="*/ 163 h 9655"/>
              <a:gd name="connsiteX6" fmla="*/ 9531 w 10000"/>
              <a:gd name="connsiteY6" fmla="*/ 648 h 9655"/>
              <a:gd name="connsiteX7" fmla="*/ 9994 w 10000"/>
              <a:gd name="connsiteY7" fmla="*/ 4286 h 9655"/>
              <a:gd name="connsiteX8" fmla="*/ 9301 w 10000"/>
              <a:gd name="connsiteY8" fmla="*/ 9620 h 9655"/>
              <a:gd name="connsiteX9" fmla="*/ 7966 w 10000"/>
              <a:gd name="connsiteY9" fmla="*/ 6639 h 9655"/>
              <a:gd name="connsiteX10" fmla="*/ 6104 w 10000"/>
              <a:gd name="connsiteY10" fmla="*/ 6999 h 9655"/>
              <a:gd name="connsiteX11" fmla="*/ 5334 w 10000"/>
              <a:gd name="connsiteY11" fmla="*/ 8996 h 9655"/>
              <a:gd name="connsiteX12" fmla="*/ 2361 w 10000"/>
              <a:gd name="connsiteY12" fmla="*/ 9180 h 9655"/>
              <a:gd name="connsiteX13" fmla="*/ 193 w 10000"/>
              <a:gd name="connsiteY13" fmla="*/ 9493 h 9655"/>
              <a:gd name="connsiteX14" fmla="*/ 408 w 10000"/>
              <a:gd name="connsiteY14" fmla="*/ 7261 h 9655"/>
              <a:gd name="connsiteX0" fmla="*/ 408 w 10017"/>
              <a:gd name="connsiteY0" fmla="*/ 7520 h 10001"/>
              <a:gd name="connsiteX1" fmla="*/ 51 w 10017"/>
              <a:gd name="connsiteY1" fmla="*/ 4356 h 10001"/>
              <a:gd name="connsiteX2" fmla="*/ 1714 w 10017"/>
              <a:gd name="connsiteY2" fmla="*/ 3211 h 10001"/>
              <a:gd name="connsiteX3" fmla="*/ 2294 w 10017"/>
              <a:gd name="connsiteY3" fmla="*/ 21 h 10001"/>
              <a:gd name="connsiteX4" fmla="*/ 6556 w 10017"/>
              <a:gd name="connsiteY4" fmla="*/ 1761 h 10001"/>
              <a:gd name="connsiteX5" fmla="*/ 7736 w 10017"/>
              <a:gd name="connsiteY5" fmla="*/ 169 h 10001"/>
              <a:gd name="connsiteX6" fmla="*/ 9531 w 10017"/>
              <a:gd name="connsiteY6" fmla="*/ 671 h 10001"/>
              <a:gd name="connsiteX7" fmla="*/ 8483 w 10017"/>
              <a:gd name="connsiteY7" fmla="*/ 3177 h 10001"/>
              <a:gd name="connsiteX8" fmla="*/ 9994 w 10017"/>
              <a:gd name="connsiteY8" fmla="*/ 4439 h 10001"/>
              <a:gd name="connsiteX9" fmla="*/ 9301 w 10017"/>
              <a:gd name="connsiteY9" fmla="*/ 9964 h 10001"/>
              <a:gd name="connsiteX10" fmla="*/ 7966 w 10017"/>
              <a:gd name="connsiteY10" fmla="*/ 6876 h 10001"/>
              <a:gd name="connsiteX11" fmla="*/ 6104 w 10017"/>
              <a:gd name="connsiteY11" fmla="*/ 7249 h 10001"/>
              <a:gd name="connsiteX12" fmla="*/ 5334 w 10017"/>
              <a:gd name="connsiteY12" fmla="*/ 9317 h 10001"/>
              <a:gd name="connsiteX13" fmla="*/ 2361 w 10017"/>
              <a:gd name="connsiteY13" fmla="*/ 9508 h 10001"/>
              <a:gd name="connsiteX14" fmla="*/ 193 w 10017"/>
              <a:gd name="connsiteY14" fmla="*/ 9832 h 10001"/>
              <a:gd name="connsiteX15" fmla="*/ 408 w 10017"/>
              <a:gd name="connsiteY15" fmla="*/ 7520 h 10001"/>
              <a:gd name="connsiteX0" fmla="*/ 408 w 10033"/>
              <a:gd name="connsiteY0" fmla="*/ 7520 h 10001"/>
              <a:gd name="connsiteX1" fmla="*/ 51 w 10033"/>
              <a:gd name="connsiteY1" fmla="*/ 4356 h 10001"/>
              <a:gd name="connsiteX2" fmla="*/ 1714 w 10033"/>
              <a:gd name="connsiteY2" fmla="*/ 3211 h 10001"/>
              <a:gd name="connsiteX3" fmla="*/ 2294 w 10033"/>
              <a:gd name="connsiteY3" fmla="*/ 21 h 10001"/>
              <a:gd name="connsiteX4" fmla="*/ 6556 w 10033"/>
              <a:gd name="connsiteY4" fmla="*/ 1761 h 10001"/>
              <a:gd name="connsiteX5" fmla="*/ 7736 w 10033"/>
              <a:gd name="connsiteY5" fmla="*/ 169 h 10001"/>
              <a:gd name="connsiteX6" fmla="*/ 9531 w 10033"/>
              <a:gd name="connsiteY6" fmla="*/ 671 h 10001"/>
              <a:gd name="connsiteX7" fmla="*/ 8483 w 10033"/>
              <a:gd name="connsiteY7" fmla="*/ 3177 h 10001"/>
              <a:gd name="connsiteX8" fmla="*/ 8149 w 10033"/>
              <a:gd name="connsiteY8" fmla="*/ 5574 h 10001"/>
              <a:gd name="connsiteX9" fmla="*/ 9994 w 10033"/>
              <a:gd name="connsiteY9" fmla="*/ 4439 h 10001"/>
              <a:gd name="connsiteX10" fmla="*/ 9301 w 10033"/>
              <a:gd name="connsiteY10" fmla="*/ 9964 h 10001"/>
              <a:gd name="connsiteX11" fmla="*/ 7966 w 10033"/>
              <a:gd name="connsiteY11" fmla="*/ 6876 h 10001"/>
              <a:gd name="connsiteX12" fmla="*/ 6104 w 10033"/>
              <a:gd name="connsiteY12" fmla="*/ 7249 h 10001"/>
              <a:gd name="connsiteX13" fmla="*/ 5334 w 10033"/>
              <a:gd name="connsiteY13" fmla="*/ 9317 h 10001"/>
              <a:gd name="connsiteX14" fmla="*/ 2361 w 10033"/>
              <a:gd name="connsiteY14" fmla="*/ 9508 h 10001"/>
              <a:gd name="connsiteX15" fmla="*/ 193 w 10033"/>
              <a:gd name="connsiteY15" fmla="*/ 9832 h 10001"/>
              <a:gd name="connsiteX16" fmla="*/ 408 w 10033"/>
              <a:gd name="connsiteY16" fmla="*/ 7520 h 10001"/>
              <a:gd name="connsiteX0" fmla="*/ 408 w 9994"/>
              <a:gd name="connsiteY0" fmla="*/ 7520 h 10001"/>
              <a:gd name="connsiteX1" fmla="*/ 51 w 9994"/>
              <a:gd name="connsiteY1" fmla="*/ 4356 h 10001"/>
              <a:gd name="connsiteX2" fmla="*/ 1714 w 9994"/>
              <a:gd name="connsiteY2" fmla="*/ 3211 h 10001"/>
              <a:gd name="connsiteX3" fmla="*/ 2294 w 9994"/>
              <a:gd name="connsiteY3" fmla="*/ 21 h 10001"/>
              <a:gd name="connsiteX4" fmla="*/ 6556 w 9994"/>
              <a:gd name="connsiteY4" fmla="*/ 1761 h 10001"/>
              <a:gd name="connsiteX5" fmla="*/ 7736 w 9994"/>
              <a:gd name="connsiteY5" fmla="*/ 169 h 10001"/>
              <a:gd name="connsiteX6" fmla="*/ 9531 w 9994"/>
              <a:gd name="connsiteY6" fmla="*/ 671 h 10001"/>
              <a:gd name="connsiteX7" fmla="*/ 8483 w 9994"/>
              <a:gd name="connsiteY7" fmla="*/ 3177 h 10001"/>
              <a:gd name="connsiteX8" fmla="*/ 8149 w 9994"/>
              <a:gd name="connsiteY8" fmla="*/ 5574 h 10001"/>
              <a:gd name="connsiteX9" fmla="*/ 9210 w 9994"/>
              <a:gd name="connsiteY9" fmla="*/ 5900 h 10001"/>
              <a:gd name="connsiteX10" fmla="*/ 9994 w 9994"/>
              <a:gd name="connsiteY10" fmla="*/ 4439 h 10001"/>
              <a:gd name="connsiteX11" fmla="*/ 9301 w 9994"/>
              <a:gd name="connsiteY11" fmla="*/ 9964 h 10001"/>
              <a:gd name="connsiteX12" fmla="*/ 7966 w 9994"/>
              <a:gd name="connsiteY12" fmla="*/ 6876 h 10001"/>
              <a:gd name="connsiteX13" fmla="*/ 6104 w 9994"/>
              <a:gd name="connsiteY13" fmla="*/ 7249 h 10001"/>
              <a:gd name="connsiteX14" fmla="*/ 5334 w 9994"/>
              <a:gd name="connsiteY14" fmla="*/ 9317 h 10001"/>
              <a:gd name="connsiteX15" fmla="*/ 2361 w 9994"/>
              <a:gd name="connsiteY15" fmla="*/ 9508 h 10001"/>
              <a:gd name="connsiteX16" fmla="*/ 193 w 9994"/>
              <a:gd name="connsiteY16" fmla="*/ 9832 h 10001"/>
              <a:gd name="connsiteX17" fmla="*/ 408 w 9994"/>
              <a:gd name="connsiteY17" fmla="*/ 7520 h 10001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52"/>
              <a:gd name="connsiteY0" fmla="*/ 7519 h 10000"/>
              <a:gd name="connsiteX1" fmla="*/ 51 w 10052"/>
              <a:gd name="connsiteY1" fmla="*/ 4356 h 10000"/>
              <a:gd name="connsiteX2" fmla="*/ 1715 w 10052"/>
              <a:gd name="connsiteY2" fmla="*/ 3211 h 10000"/>
              <a:gd name="connsiteX3" fmla="*/ 2295 w 10052"/>
              <a:gd name="connsiteY3" fmla="*/ 21 h 10000"/>
              <a:gd name="connsiteX4" fmla="*/ 6560 w 10052"/>
              <a:gd name="connsiteY4" fmla="*/ 1761 h 10000"/>
              <a:gd name="connsiteX5" fmla="*/ 7741 w 10052"/>
              <a:gd name="connsiteY5" fmla="*/ 169 h 10000"/>
              <a:gd name="connsiteX6" fmla="*/ 9537 w 10052"/>
              <a:gd name="connsiteY6" fmla="*/ 671 h 10000"/>
              <a:gd name="connsiteX7" fmla="*/ 8606 w 10052"/>
              <a:gd name="connsiteY7" fmla="*/ 3213 h 10000"/>
              <a:gd name="connsiteX8" fmla="*/ 8154 w 10052"/>
              <a:gd name="connsiteY8" fmla="*/ 5573 h 10000"/>
              <a:gd name="connsiteX9" fmla="*/ 9216 w 10052"/>
              <a:gd name="connsiteY9" fmla="*/ 5899 h 10000"/>
              <a:gd name="connsiteX10" fmla="*/ 10000 w 10052"/>
              <a:gd name="connsiteY10" fmla="*/ 4439 h 10000"/>
              <a:gd name="connsiteX11" fmla="*/ 9307 w 10052"/>
              <a:gd name="connsiteY11" fmla="*/ 9963 h 10000"/>
              <a:gd name="connsiteX12" fmla="*/ 7971 w 10052"/>
              <a:gd name="connsiteY12" fmla="*/ 6875 h 10000"/>
              <a:gd name="connsiteX13" fmla="*/ 6108 w 10052"/>
              <a:gd name="connsiteY13" fmla="*/ 7248 h 10000"/>
              <a:gd name="connsiteX14" fmla="*/ 5337 w 10052"/>
              <a:gd name="connsiteY14" fmla="*/ 9316 h 10000"/>
              <a:gd name="connsiteX15" fmla="*/ 2362 w 10052"/>
              <a:gd name="connsiteY15" fmla="*/ 9507 h 10000"/>
              <a:gd name="connsiteX16" fmla="*/ 193 w 10052"/>
              <a:gd name="connsiteY16" fmla="*/ 9831 h 10000"/>
              <a:gd name="connsiteX17" fmla="*/ 408 w 10052"/>
              <a:gd name="connsiteY17" fmla="*/ 7519 h 10000"/>
              <a:gd name="connsiteX0" fmla="*/ 408 w 9942"/>
              <a:gd name="connsiteY0" fmla="*/ 7519 h 9998"/>
              <a:gd name="connsiteX1" fmla="*/ 51 w 9942"/>
              <a:gd name="connsiteY1" fmla="*/ 4356 h 9998"/>
              <a:gd name="connsiteX2" fmla="*/ 1715 w 9942"/>
              <a:gd name="connsiteY2" fmla="*/ 3211 h 9998"/>
              <a:gd name="connsiteX3" fmla="*/ 2295 w 9942"/>
              <a:gd name="connsiteY3" fmla="*/ 21 h 9998"/>
              <a:gd name="connsiteX4" fmla="*/ 6560 w 9942"/>
              <a:gd name="connsiteY4" fmla="*/ 1761 h 9998"/>
              <a:gd name="connsiteX5" fmla="*/ 7741 w 9942"/>
              <a:gd name="connsiteY5" fmla="*/ 169 h 9998"/>
              <a:gd name="connsiteX6" fmla="*/ 9537 w 9942"/>
              <a:gd name="connsiteY6" fmla="*/ 671 h 9998"/>
              <a:gd name="connsiteX7" fmla="*/ 8606 w 9942"/>
              <a:gd name="connsiteY7" fmla="*/ 3213 h 9998"/>
              <a:gd name="connsiteX8" fmla="*/ 8154 w 9942"/>
              <a:gd name="connsiteY8" fmla="*/ 5573 h 9998"/>
              <a:gd name="connsiteX9" fmla="*/ 9216 w 9942"/>
              <a:gd name="connsiteY9" fmla="*/ 5899 h 9998"/>
              <a:gd name="connsiteX10" fmla="*/ 9882 w 9942"/>
              <a:gd name="connsiteY10" fmla="*/ 4512 h 9998"/>
              <a:gd name="connsiteX11" fmla="*/ 9307 w 9942"/>
              <a:gd name="connsiteY11" fmla="*/ 9963 h 9998"/>
              <a:gd name="connsiteX12" fmla="*/ 7971 w 9942"/>
              <a:gd name="connsiteY12" fmla="*/ 6875 h 9998"/>
              <a:gd name="connsiteX13" fmla="*/ 6108 w 9942"/>
              <a:gd name="connsiteY13" fmla="*/ 7248 h 9998"/>
              <a:gd name="connsiteX14" fmla="*/ 5337 w 9942"/>
              <a:gd name="connsiteY14" fmla="*/ 9316 h 9998"/>
              <a:gd name="connsiteX15" fmla="*/ 2362 w 9942"/>
              <a:gd name="connsiteY15" fmla="*/ 9507 h 9998"/>
              <a:gd name="connsiteX16" fmla="*/ 193 w 9942"/>
              <a:gd name="connsiteY16" fmla="*/ 9831 h 9998"/>
              <a:gd name="connsiteX17" fmla="*/ 408 w 9942"/>
              <a:gd name="connsiteY17" fmla="*/ 7519 h 9998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363 w 10000"/>
              <a:gd name="connsiteY9" fmla="*/ 6986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9941"/>
              <a:gd name="connsiteY0" fmla="*/ 7521 h 10000"/>
              <a:gd name="connsiteX1" fmla="*/ 51 w 9941"/>
              <a:gd name="connsiteY1" fmla="*/ 4357 h 10000"/>
              <a:gd name="connsiteX2" fmla="*/ 1725 w 9941"/>
              <a:gd name="connsiteY2" fmla="*/ 3212 h 10000"/>
              <a:gd name="connsiteX3" fmla="*/ 2308 w 9941"/>
              <a:gd name="connsiteY3" fmla="*/ 21 h 10000"/>
              <a:gd name="connsiteX4" fmla="*/ 6598 w 9941"/>
              <a:gd name="connsiteY4" fmla="*/ 1761 h 10000"/>
              <a:gd name="connsiteX5" fmla="*/ 7786 w 9941"/>
              <a:gd name="connsiteY5" fmla="*/ 169 h 10000"/>
              <a:gd name="connsiteX6" fmla="*/ 9593 w 9941"/>
              <a:gd name="connsiteY6" fmla="*/ 671 h 10000"/>
              <a:gd name="connsiteX7" fmla="*/ 8656 w 9941"/>
              <a:gd name="connsiteY7" fmla="*/ 3214 h 10000"/>
              <a:gd name="connsiteX8" fmla="*/ 8202 w 9941"/>
              <a:gd name="connsiteY8" fmla="*/ 5574 h 10000"/>
              <a:gd name="connsiteX9" fmla="*/ 9363 w 9941"/>
              <a:gd name="connsiteY9" fmla="*/ 6986 h 10000"/>
              <a:gd name="connsiteX10" fmla="*/ 9205 w 9941"/>
              <a:gd name="connsiteY10" fmla="*/ 5695 h 10000"/>
              <a:gd name="connsiteX11" fmla="*/ 9940 w 9941"/>
              <a:gd name="connsiteY11" fmla="*/ 4513 h 10000"/>
              <a:gd name="connsiteX12" fmla="*/ 9361 w 9941"/>
              <a:gd name="connsiteY12" fmla="*/ 9965 h 10000"/>
              <a:gd name="connsiteX13" fmla="*/ 8018 w 9941"/>
              <a:gd name="connsiteY13" fmla="*/ 6876 h 10000"/>
              <a:gd name="connsiteX14" fmla="*/ 6144 w 9941"/>
              <a:gd name="connsiteY14" fmla="*/ 7249 h 10000"/>
              <a:gd name="connsiteX15" fmla="*/ 5368 w 9941"/>
              <a:gd name="connsiteY15" fmla="*/ 9318 h 10000"/>
              <a:gd name="connsiteX16" fmla="*/ 2376 w 9941"/>
              <a:gd name="connsiteY16" fmla="*/ 9509 h 10000"/>
              <a:gd name="connsiteX17" fmla="*/ 194 w 9941"/>
              <a:gd name="connsiteY17" fmla="*/ 9833 h 10000"/>
              <a:gd name="connsiteX18" fmla="*/ 410 w 9941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00">
                <a:moveTo>
                  <a:pt x="412" y="7521"/>
                </a:moveTo>
                <a:cubicBezTo>
                  <a:pt x="389" y="6608"/>
                  <a:pt x="-168" y="5075"/>
                  <a:pt x="51" y="4357"/>
                </a:cubicBezTo>
                <a:cubicBezTo>
                  <a:pt x="273" y="3640"/>
                  <a:pt x="1357" y="3935"/>
                  <a:pt x="1735" y="3212"/>
                </a:cubicBezTo>
                <a:cubicBezTo>
                  <a:pt x="2113" y="2490"/>
                  <a:pt x="1506" y="263"/>
                  <a:pt x="2322" y="21"/>
                </a:cubicBezTo>
                <a:cubicBezTo>
                  <a:pt x="3139" y="-221"/>
                  <a:pt x="5719" y="1736"/>
                  <a:pt x="6637" y="1761"/>
                </a:cubicBezTo>
                <a:cubicBezTo>
                  <a:pt x="7555" y="1786"/>
                  <a:pt x="7329" y="350"/>
                  <a:pt x="7832" y="169"/>
                </a:cubicBezTo>
                <a:cubicBezTo>
                  <a:pt x="8334" y="-12"/>
                  <a:pt x="9504" y="164"/>
                  <a:pt x="9650" y="671"/>
                </a:cubicBezTo>
                <a:cubicBezTo>
                  <a:pt x="9795" y="1178"/>
                  <a:pt x="8699" y="2076"/>
                  <a:pt x="8707" y="3214"/>
                </a:cubicBezTo>
                <a:cubicBezTo>
                  <a:pt x="8715" y="4315"/>
                  <a:pt x="8215" y="5245"/>
                  <a:pt x="8251" y="5574"/>
                </a:cubicBezTo>
                <a:cubicBezTo>
                  <a:pt x="8301" y="6032"/>
                  <a:pt x="9251" y="6966"/>
                  <a:pt x="9419" y="6986"/>
                </a:cubicBezTo>
                <a:cubicBezTo>
                  <a:pt x="9587" y="7006"/>
                  <a:pt x="9200" y="5981"/>
                  <a:pt x="9260" y="5695"/>
                </a:cubicBezTo>
                <a:cubicBezTo>
                  <a:pt x="9350" y="5266"/>
                  <a:pt x="9973" y="3801"/>
                  <a:pt x="9999" y="4513"/>
                </a:cubicBezTo>
                <a:cubicBezTo>
                  <a:pt x="10025" y="5225"/>
                  <a:pt x="9739" y="9571"/>
                  <a:pt x="9417" y="9965"/>
                </a:cubicBezTo>
                <a:cubicBezTo>
                  <a:pt x="9095" y="10359"/>
                  <a:pt x="8605" y="7329"/>
                  <a:pt x="8066" y="6876"/>
                </a:cubicBezTo>
                <a:cubicBezTo>
                  <a:pt x="7524" y="6424"/>
                  <a:pt x="6623" y="6842"/>
                  <a:pt x="6180" y="7249"/>
                </a:cubicBezTo>
                <a:cubicBezTo>
                  <a:pt x="5736" y="7657"/>
                  <a:pt x="6033" y="8942"/>
                  <a:pt x="5400" y="9318"/>
                </a:cubicBezTo>
                <a:cubicBezTo>
                  <a:pt x="4768" y="9694"/>
                  <a:pt x="3317" y="9222"/>
                  <a:pt x="2390" y="9509"/>
                </a:cubicBezTo>
                <a:cubicBezTo>
                  <a:pt x="1462" y="9794"/>
                  <a:pt x="525" y="10165"/>
                  <a:pt x="195" y="9833"/>
                </a:cubicBezTo>
                <a:cubicBezTo>
                  <a:pt x="-135" y="9502"/>
                  <a:pt x="438" y="8435"/>
                  <a:pt x="412" y="7521"/>
                </a:cubicBez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9" name="Freeform 5"/>
          <p:cNvSpPr>
            <a:spLocks/>
          </p:cNvSpPr>
          <p:nvPr/>
        </p:nvSpPr>
        <p:spPr bwMode="auto">
          <a:xfrm>
            <a:off x="9068479" y="1705004"/>
            <a:ext cx="499313" cy="607156"/>
          </a:xfrm>
          <a:custGeom>
            <a:avLst/>
            <a:gdLst>
              <a:gd name="T0" fmla="*/ 25400 w 574"/>
              <a:gd name="T1" fmla="*/ 112713 h 908"/>
              <a:gd name="T2" fmla="*/ 330200 w 574"/>
              <a:gd name="T3" fmla="*/ 830263 h 908"/>
              <a:gd name="T4" fmla="*/ 247650 w 574"/>
              <a:gd name="T5" fmla="*/ 1417638 h 908"/>
              <a:gd name="T6" fmla="*/ 871538 w 574"/>
              <a:gd name="T7" fmla="*/ 971550 h 908"/>
              <a:gd name="T8" fmla="*/ 484187 w 574"/>
              <a:gd name="T9" fmla="*/ 147638 h 908"/>
              <a:gd name="T10" fmla="*/ 25400 w 574"/>
              <a:gd name="T11" fmla="*/ 112713 h 9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"/>
              <a:gd name="T19" fmla="*/ 0 h 908"/>
              <a:gd name="T20" fmla="*/ 574 w 574"/>
              <a:gd name="T21" fmla="*/ 908 h 908"/>
              <a:gd name="connsiteX0" fmla="*/ 53 w 9407"/>
              <a:gd name="connsiteY0" fmla="*/ 822 h 9885"/>
              <a:gd name="connsiteX1" fmla="*/ 3398 w 9407"/>
              <a:gd name="connsiteY1" fmla="*/ 5800 h 9885"/>
              <a:gd name="connsiteX2" fmla="*/ 2492 w 9407"/>
              <a:gd name="connsiteY2" fmla="*/ 9875 h 9885"/>
              <a:gd name="connsiteX3" fmla="*/ 9338 w 9407"/>
              <a:gd name="connsiteY3" fmla="*/ 6780 h 9885"/>
              <a:gd name="connsiteX4" fmla="*/ 6487 w 9407"/>
              <a:gd name="connsiteY4" fmla="*/ 622 h 9885"/>
              <a:gd name="connsiteX5" fmla="*/ 53 w 9407"/>
              <a:gd name="connsiteY5" fmla="*/ 822 h 9885"/>
              <a:gd name="connsiteX0" fmla="*/ 109 w 10054"/>
              <a:gd name="connsiteY0" fmla="*/ 827 h 9997"/>
              <a:gd name="connsiteX1" fmla="*/ 2735 w 10054"/>
              <a:gd name="connsiteY1" fmla="*/ 5750 h 9997"/>
              <a:gd name="connsiteX2" fmla="*/ 2702 w 10054"/>
              <a:gd name="connsiteY2" fmla="*/ 9985 h 9997"/>
              <a:gd name="connsiteX3" fmla="*/ 9980 w 10054"/>
              <a:gd name="connsiteY3" fmla="*/ 6854 h 9997"/>
              <a:gd name="connsiteX4" fmla="*/ 6949 w 10054"/>
              <a:gd name="connsiteY4" fmla="*/ 624 h 9997"/>
              <a:gd name="connsiteX5" fmla="*/ 109 w 10054"/>
              <a:gd name="connsiteY5" fmla="*/ 827 h 9997"/>
              <a:gd name="connsiteX0" fmla="*/ 82 w 11273"/>
              <a:gd name="connsiteY0" fmla="*/ 651 h 10160"/>
              <a:gd name="connsiteX1" fmla="*/ 3988 w 11273"/>
              <a:gd name="connsiteY1" fmla="*/ 5912 h 10160"/>
              <a:gd name="connsiteX2" fmla="*/ 3955 w 11273"/>
              <a:gd name="connsiteY2" fmla="*/ 10148 h 10160"/>
              <a:gd name="connsiteX3" fmla="*/ 11194 w 11273"/>
              <a:gd name="connsiteY3" fmla="*/ 7016 h 10160"/>
              <a:gd name="connsiteX4" fmla="*/ 8180 w 11273"/>
              <a:gd name="connsiteY4" fmla="*/ 784 h 10160"/>
              <a:gd name="connsiteX5" fmla="*/ 82 w 11273"/>
              <a:gd name="connsiteY5" fmla="*/ 651 h 10160"/>
              <a:gd name="connsiteX0" fmla="*/ 82 w 15107"/>
              <a:gd name="connsiteY0" fmla="*/ 651 h 10160"/>
              <a:gd name="connsiteX1" fmla="*/ 3988 w 15107"/>
              <a:gd name="connsiteY1" fmla="*/ 5912 h 10160"/>
              <a:gd name="connsiteX2" fmla="*/ 3955 w 15107"/>
              <a:gd name="connsiteY2" fmla="*/ 10148 h 10160"/>
              <a:gd name="connsiteX3" fmla="*/ 15077 w 15107"/>
              <a:gd name="connsiteY3" fmla="*/ 7016 h 10160"/>
              <a:gd name="connsiteX4" fmla="*/ 8180 w 15107"/>
              <a:gd name="connsiteY4" fmla="*/ 784 h 10160"/>
              <a:gd name="connsiteX5" fmla="*/ 82 w 15107"/>
              <a:gd name="connsiteY5" fmla="*/ 651 h 10160"/>
              <a:gd name="connsiteX0" fmla="*/ 100 w 15125"/>
              <a:gd name="connsiteY0" fmla="*/ 651 h 11944"/>
              <a:gd name="connsiteX1" fmla="*/ 4006 w 15125"/>
              <a:gd name="connsiteY1" fmla="*/ 5912 h 11944"/>
              <a:gd name="connsiteX2" fmla="*/ 9150 w 15125"/>
              <a:gd name="connsiteY2" fmla="*/ 11938 h 11944"/>
              <a:gd name="connsiteX3" fmla="*/ 15095 w 15125"/>
              <a:gd name="connsiteY3" fmla="*/ 7016 h 11944"/>
              <a:gd name="connsiteX4" fmla="*/ 8198 w 15125"/>
              <a:gd name="connsiteY4" fmla="*/ 784 h 11944"/>
              <a:gd name="connsiteX5" fmla="*/ 100 w 15125"/>
              <a:gd name="connsiteY5" fmla="*/ 651 h 11944"/>
              <a:gd name="connsiteX0" fmla="*/ 320 w 15345"/>
              <a:gd name="connsiteY0" fmla="*/ 791 h 12087"/>
              <a:gd name="connsiteX1" fmla="*/ 2377 w 15345"/>
              <a:gd name="connsiteY1" fmla="*/ 8178 h 12087"/>
              <a:gd name="connsiteX2" fmla="*/ 9370 w 15345"/>
              <a:gd name="connsiteY2" fmla="*/ 12078 h 12087"/>
              <a:gd name="connsiteX3" fmla="*/ 15315 w 15345"/>
              <a:gd name="connsiteY3" fmla="*/ 7156 h 12087"/>
              <a:gd name="connsiteX4" fmla="*/ 8418 w 15345"/>
              <a:gd name="connsiteY4" fmla="*/ 924 h 12087"/>
              <a:gd name="connsiteX5" fmla="*/ 320 w 15345"/>
              <a:gd name="connsiteY5" fmla="*/ 791 h 12087"/>
              <a:gd name="connsiteX0" fmla="*/ 233 w 16368"/>
              <a:gd name="connsiteY0" fmla="*/ 791 h 12087"/>
              <a:gd name="connsiteX1" fmla="*/ 3399 w 16368"/>
              <a:gd name="connsiteY1" fmla="*/ 8178 h 12087"/>
              <a:gd name="connsiteX2" fmla="*/ 10392 w 16368"/>
              <a:gd name="connsiteY2" fmla="*/ 12078 h 12087"/>
              <a:gd name="connsiteX3" fmla="*/ 16337 w 16368"/>
              <a:gd name="connsiteY3" fmla="*/ 7156 h 12087"/>
              <a:gd name="connsiteX4" fmla="*/ 9440 w 16368"/>
              <a:gd name="connsiteY4" fmla="*/ 924 h 12087"/>
              <a:gd name="connsiteX5" fmla="*/ 233 w 16368"/>
              <a:gd name="connsiteY5" fmla="*/ 791 h 12087"/>
              <a:gd name="connsiteX0" fmla="*/ 319 w 16467"/>
              <a:gd name="connsiteY0" fmla="*/ 687 h 11983"/>
              <a:gd name="connsiteX1" fmla="*/ 3485 w 16467"/>
              <a:gd name="connsiteY1" fmla="*/ 8074 h 11983"/>
              <a:gd name="connsiteX2" fmla="*/ 10478 w 16467"/>
              <a:gd name="connsiteY2" fmla="*/ 11974 h 11983"/>
              <a:gd name="connsiteX3" fmla="*/ 16423 w 16467"/>
              <a:gd name="connsiteY3" fmla="*/ 7052 h 11983"/>
              <a:gd name="connsiteX4" fmla="*/ 11005 w 16467"/>
              <a:gd name="connsiteY4" fmla="*/ 1044 h 11983"/>
              <a:gd name="connsiteX5" fmla="*/ 319 w 16467"/>
              <a:gd name="connsiteY5" fmla="*/ 687 h 11983"/>
              <a:gd name="connsiteX0" fmla="*/ 319 w 16284"/>
              <a:gd name="connsiteY0" fmla="*/ 682 h 11980"/>
              <a:gd name="connsiteX1" fmla="*/ 3485 w 16284"/>
              <a:gd name="connsiteY1" fmla="*/ 8069 h 11980"/>
              <a:gd name="connsiteX2" fmla="*/ 10478 w 16284"/>
              <a:gd name="connsiteY2" fmla="*/ 11969 h 11980"/>
              <a:gd name="connsiteX3" fmla="*/ 16238 w 16284"/>
              <a:gd name="connsiteY3" fmla="*/ 6935 h 11980"/>
              <a:gd name="connsiteX4" fmla="*/ 11005 w 16284"/>
              <a:gd name="connsiteY4" fmla="*/ 1039 h 11980"/>
              <a:gd name="connsiteX5" fmla="*/ 319 w 16284"/>
              <a:gd name="connsiteY5" fmla="*/ 682 h 1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84" h="11980">
                <a:moveTo>
                  <a:pt x="319" y="682"/>
                </a:moveTo>
                <a:cubicBezTo>
                  <a:pt x="-934" y="1854"/>
                  <a:pt x="1792" y="6188"/>
                  <a:pt x="3485" y="8069"/>
                </a:cubicBezTo>
                <a:cubicBezTo>
                  <a:pt x="5178" y="9950"/>
                  <a:pt x="8353" y="12158"/>
                  <a:pt x="10478" y="11969"/>
                </a:cubicBezTo>
                <a:cubicBezTo>
                  <a:pt x="12603" y="11780"/>
                  <a:pt x="15778" y="8418"/>
                  <a:pt x="16238" y="6935"/>
                </a:cubicBezTo>
                <a:cubicBezTo>
                  <a:pt x="16699" y="5453"/>
                  <a:pt x="13658" y="2081"/>
                  <a:pt x="11005" y="1039"/>
                </a:cubicBezTo>
                <a:cubicBezTo>
                  <a:pt x="8352" y="-3"/>
                  <a:pt x="1572" y="-490"/>
                  <a:pt x="319" y="68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80" name="Freeform 6"/>
          <p:cNvSpPr>
            <a:spLocks/>
          </p:cNvSpPr>
          <p:nvPr/>
        </p:nvSpPr>
        <p:spPr bwMode="auto">
          <a:xfrm>
            <a:off x="8297909" y="1971966"/>
            <a:ext cx="693691" cy="306036"/>
          </a:xfrm>
          <a:custGeom>
            <a:avLst/>
            <a:gdLst>
              <a:gd name="T0" fmla="*/ 115888 w 771"/>
              <a:gd name="T1" fmla="*/ 136525 h 311"/>
              <a:gd name="T2" fmla="*/ 93663 w 771"/>
              <a:gd name="T3" fmla="*/ 207962 h 311"/>
              <a:gd name="T4" fmla="*/ 681038 w 771"/>
              <a:gd name="T5" fmla="*/ 477837 h 311"/>
              <a:gd name="T6" fmla="*/ 1209675 w 771"/>
              <a:gd name="T7" fmla="*/ 112712 h 311"/>
              <a:gd name="T8" fmla="*/ 763588 w 771"/>
              <a:gd name="T9" fmla="*/ 254000 h 311"/>
              <a:gd name="T10" fmla="*/ 657225 w 771"/>
              <a:gd name="T11" fmla="*/ 19050 h 311"/>
              <a:gd name="T12" fmla="*/ 115888 w 771"/>
              <a:gd name="T13" fmla="*/ 136525 h 3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1"/>
              <a:gd name="T22" fmla="*/ 0 h 311"/>
              <a:gd name="T23" fmla="*/ 771 w 771"/>
              <a:gd name="T24" fmla="*/ 311 h 311"/>
              <a:gd name="connsiteX0" fmla="*/ 607 w 9546"/>
              <a:gd name="connsiteY0" fmla="*/ 5307 h 12236"/>
              <a:gd name="connsiteX1" fmla="*/ 425 w 9546"/>
              <a:gd name="connsiteY1" fmla="*/ 6754 h 12236"/>
              <a:gd name="connsiteX2" fmla="*/ 5224 w 9546"/>
              <a:gd name="connsiteY2" fmla="*/ 12220 h 12236"/>
              <a:gd name="connsiteX3" fmla="*/ 9543 w 9546"/>
              <a:gd name="connsiteY3" fmla="*/ 4825 h 12236"/>
              <a:gd name="connsiteX4" fmla="*/ 5899 w 9546"/>
              <a:gd name="connsiteY4" fmla="*/ 7687 h 12236"/>
              <a:gd name="connsiteX5" fmla="*/ 3728 w 9546"/>
              <a:gd name="connsiteY5" fmla="*/ 23 h 12236"/>
              <a:gd name="connsiteX6" fmla="*/ 607 w 9546"/>
              <a:gd name="connsiteY6" fmla="*/ 5307 h 12236"/>
              <a:gd name="connsiteX0" fmla="*/ 113 w 12068"/>
              <a:gd name="connsiteY0" fmla="*/ 2346 h 10120"/>
              <a:gd name="connsiteX1" fmla="*/ 2513 w 12068"/>
              <a:gd name="connsiteY1" fmla="*/ 5639 h 10120"/>
              <a:gd name="connsiteX2" fmla="*/ 7540 w 12068"/>
              <a:gd name="connsiteY2" fmla="*/ 10106 h 10120"/>
              <a:gd name="connsiteX3" fmla="*/ 12065 w 12068"/>
              <a:gd name="connsiteY3" fmla="*/ 4062 h 10120"/>
              <a:gd name="connsiteX4" fmla="*/ 8248 w 12068"/>
              <a:gd name="connsiteY4" fmla="*/ 6401 h 10120"/>
              <a:gd name="connsiteX5" fmla="*/ 5973 w 12068"/>
              <a:gd name="connsiteY5" fmla="*/ 138 h 10120"/>
              <a:gd name="connsiteX6" fmla="*/ 113 w 12068"/>
              <a:gd name="connsiteY6" fmla="*/ 2346 h 10120"/>
              <a:gd name="connsiteX0" fmla="*/ 3490 w 15445"/>
              <a:gd name="connsiteY0" fmla="*/ 2370 h 10293"/>
              <a:gd name="connsiteX1" fmla="*/ 298 w 15445"/>
              <a:gd name="connsiteY1" fmla="*/ 8037 h 10293"/>
              <a:gd name="connsiteX2" fmla="*/ 10917 w 15445"/>
              <a:gd name="connsiteY2" fmla="*/ 10130 h 10293"/>
              <a:gd name="connsiteX3" fmla="*/ 15442 w 15445"/>
              <a:gd name="connsiteY3" fmla="*/ 4086 h 10293"/>
              <a:gd name="connsiteX4" fmla="*/ 11625 w 15445"/>
              <a:gd name="connsiteY4" fmla="*/ 6425 h 10293"/>
              <a:gd name="connsiteX5" fmla="*/ 9350 w 15445"/>
              <a:gd name="connsiteY5" fmla="*/ 162 h 10293"/>
              <a:gd name="connsiteX6" fmla="*/ 3490 w 15445"/>
              <a:gd name="connsiteY6" fmla="*/ 2370 h 10293"/>
              <a:gd name="connsiteX0" fmla="*/ 3257 w 15339"/>
              <a:gd name="connsiteY0" fmla="*/ 2370 h 8634"/>
              <a:gd name="connsiteX1" fmla="*/ 65 w 15339"/>
              <a:gd name="connsiteY1" fmla="*/ 8037 h 8634"/>
              <a:gd name="connsiteX2" fmla="*/ 6047 w 15339"/>
              <a:gd name="connsiteY2" fmla="*/ 8020 h 8634"/>
              <a:gd name="connsiteX3" fmla="*/ 15209 w 15339"/>
              <a:gd name="connsiteY3" fmla="*/ 4086 h 8634"/>
              <a:gd name="connsiteX4" fmla="*/ 11392 w 15339"/>
              <a:gd name="connsiteY4" fmla="*/ 6425 h 8634"/>
              <a:gd name="connsiteX5" fmla="*/ 9117 w 15339"/>
              <a:gd name="connsiteY5" fmla="*/ 162 h 8634"/>
              <a:gd name="connsiteX6" fmla="*/ 3257 w 15339"/>
              <a:gd name="connsiteY6" fmla="*/ 2370 h 8634"/>
              <a:gd name="connsiteX0" fmla="*/ 2123 w 10036"/>
              <a:gd name="connsiteY0" fmla="*/ 2561 h 9816"/>
              <a:gd name="connsiteX1" fmla="*/ 42 w 10036"/>
              <a:gd name="connsiteY1" fmla="*/ 9125 h 9816"/>
              <a:gd name="connsiteX2" fmla="*/ 3942 w 10036"/>
              <a:gd name="connsiteY2" fmla="*/ 9105 h 9816"/>
              <a:gd name="connsiteX3" fmla="*/ 9915 w 10036"/>
              <a:gd name="connsiteY3" fmla="*/ 4548 h 9816"/>
              <a:gd name="connsiteX4" fmla="*/ 7872 w 10036"/>
              <a:gd name="connsiteY4" fmla="*/ 2981 h 9816"/>
              <a:gd name="connsiteX5" fmla="*/ 5944 w 10036"/>
              <a:gd name="connsiteY5" fmla="*/ 4 h 9816"/>
              <a:gd name="connsiteX6" fmla="*/ 2123 w 10036"/>
              <a:gd name="connsiteY6" fmla="*/ 2561 h 9816"/>
              <a:gd name="connsiteX0" fmla="*/ 2114 w 9999"/>
              <a:gd name="connsiteY0" fmla="*/ 5407 h 12798"/>
              <a:gd name="connsiteX1" fmla="*/ 41 w 9999"/>
              <a:gd name="connsiteY1" fmla="*/ 12094 h 12798"/>
              <a:gd name="connsiteX2" fmla="*/ 3927 w 9999"/>
              <a:gd name="connsiteY2" fmla="*/ 12074 h 12798"/>
              <a:gd name="connsiteX3" fmla="*/ 9878 w 9999"/>
              <a:gd name="connsiteY3" fmla="*/ 7431 h 12798"/>
              <a:gd name="connsiteX4" fmla="*/ 7843 w 9999"/>
              <a:gd name="connsiteY4" fmla="*/ 5835 h 12798"/>
              <a:gd name="connsiteX5" fmla="*/ 5568 w 9999"/>
              <a:gd name="connsiteY5" fmla="*/ 1 h 12798"/>
              <a:gd name="connsiteX6" fmla="*/ 2114 w 9999"/>
              <a:gd name="connsiteY6" fmla="*/ 5407 h 12798"/>
              <a:gd name="connsiteX0" fmla="*/ 2114 w 9581"/>
              <a:gd name="connsiteY0" fmla="*/ 4225 h 9859"/>
              <a:gd name="connsiteX1" fmla="*/ 41 w 9581"/>
              <a:gd name="connsiteY1" fmla="*/ 9450 h 9859"/>
              <a:gd name="connsiteX2" fmla="*/ 3927 w 9581"/>
              <a:gd name="connsiteY2" fmla="*/ 9434 h 9859"/>
              <a:gd name="connsiteX3" fmla="*/ 9436 w 9581"/>
              <a:gd name="connsiteY3" fmla="*/ 8724 h 9859"/>
              <a:gd name="connsiteX4" fmla="*/ 7844 w 9581"/>
              <a:gd name="connsiteY4" fmla="*/ 4559 h 9859"/>
              <a:gd name="connsiteX5" fmla="*/ 5569 w 9581"/>
              <a:gd name="connsiteY5" fmla="*/ 1 h 9859"/>
              <a:gd name="connsiteX6" fmla="*/ 2114 w 9581"/>
              <a:gd name="connsiteY6" fmla="*/ 4225 h 9859"/>
              <a:gd name="connsiteX0" fmla="*/ 2386 w 10180"/>
              <a:gd name="connsiteY0" fmla="*/ 4285 h 12695"/>
              <a:gd name="connsiteX1" fmla="*/ 38 w 10180"/>
              <a:gd name="connsiteY1" fmla="*/ 12545 h 12695"/>
              <a:gd name="connsiteX2" fmla="*/ 4279 w 10180"/>
              <a:gd name="connsiteY2" fmla="*/ 9569 h 12695"/>
              <a:gd name="connsiteX3" fmla="*/ 10029 w 10180"/>
              <a:gd name="connsiteY3" fmla="*/ 8849 h 12695"/>
              <a:gd name="connsiteX4" fmla="*/ 8367 w 10180"/>
              <a:gd name="connsiteY4" fmla="*/ 4624 h 12695"/>
              <a:gd name="connsiteX5" fmla="*/ 5993 w 10180"/>
              <a:gd name="connsiteY5" fmla="*/ 1 h 12695"/>
              <a:gd name="connsiteX6" fmla="*/ 2386 w 10180"/>
              <a:gd name="connsiteY6" fmla="*/ 4285 h 12695"/>
              <a:gd name="connsiteX0" fmla="*/ 2934 w 10728"/>
              <a:gd name="connsiteY0" fmla="*/ 4285 h 11749"/>
              <a:gd name="connsiteX1" fmla="*/ 31 w 10728"/>
              <a:gd name="connsiteY1" fmla="*/ 11558 h 11749"/>
              <a:gd name="connsiteX2" fmla="*/ 4827 w 10728"/>
              <a:gd name="connsiteY2" fmla="*/ 9569 h 11749"/>
              <a:gd name="connsiteX3" fmla="*/ 10577 w 10728"/>
              <a:gd name="connsiteY3" fmla="*/ 8849 h 11749"/>
              <a:gd name="connsiteX4" fmla="*/ 8915 w 10728"/>
              <a:gd name="connsiteY4" fmla="*/ 4624 h 11749"/>
              <a:gd name="connsiteX5" fmla="*/ 6541 w 10728"/>
              <a:gd name="connsiteY5" fmla="*/ 1 h 11749"/>
              <a:gd name="connsiteX6" fmla="*/ 2934 w 10728"/>
              <a:gd name="connsiteY6" fmla="*/ 4285 h 11749"/>
              <a:gd name="connsiteX0" fmla="*/ 2387 w 10181"/>
              <a:gd name="connsiteY0" fmla="*/ 4285 h 12934"/>
              <a:gd name="connsiteX1" fmla="*/ 39 w 10181"/>
              <a:gd name="connsiteY1" fmla="*/ 12791 h 12934"/>
              <a:gd name="connsiteX2" fmla="*/ 4280 w 10181"/>
              <a:gd name="connsiteY2" fmla="*/ 9569 h 12934"/>
              <a:gd name="connsiteX3" fmla="*/ 10030 w 10181"/>
              <a:gd name="connsiteY3" fmla="*/ 8849 h 12934"/>
              <a:gd name="connsiteX4" fmla="*/ 8368 w 10181"/>
              <a:gd name="connsiteY4" fmla="*/ 4624 h 12934"/>
              <a:gd name="connsiteX5" fmla="*/ 5994 w 10181"/>
              <a:gd name="connsiteY5" fmla="*/ 1 h 12934"/>
              <a:gd name="connsiteX6" fmla="*/ 2387 w 10181"/>
              <a:gd name="connsiteY6" fmla="*/ 4285 h 12934"/>
              <a:gd name="connsiteX0" fmla="*/ 2545 w 10339"/>
              <a:gd name="connsiteY0" fmla="*/ 4285 h 13335"/>
              <a:gd name="connsiteX1" fmla="*/ 197 w 10339"/>
              <a:gd name="connsiteY1" fmla="*/ 12791 h 13335"/>
              <a:gd name="connsiteX2" fmla="*/ 4438 w 10339"/>
              <a:gd name="connsiteY2" fmla="*/ 9569 h 13335"/>
              <a:gd name="connsiteX3" fmla="*/ 10188 w 10339"/>
              <a:gd name="connsiteY3" fmla="*/ 8849 h 13335"/>
              <a:gd name="connsiteX4" fmla="*/ 8526 w 10339"/>
              <a:gd name="connsiteY4" fmla="*/ 4624 h 13335"/>
              <a:gd name="connsiteX5" fmla="*/ 6152 w 10339"/>
              <a:gd name="connsiteY5" fmla="*/ 1 h 13335"/>
              <a:gd name="connsiteX6" fmla="*/ 2545 w 10339"/>
              <a:gd name="connsiteY6" fmla="*/ 4285 h 13335"/>
              <a:gd name="connsiteX0" fmla="*/ 2545 w 11131"/>
              <a:gd name="connsiteY0" fmla="*/ 4285 h 13291"/>
              <a:gd name="connsiteX1" fmla="*/ 197 w 11131"/>
              <a:gd name="connsiteY1" fmla="*/ 12791 h 13291"/>
              <a:gd name="connsiteX2" fmla="*/ 4438 w 11131"/>
              <a:gd name="connsiteY2" fmla="*/ 9569 h 13291"/>
              <a:gd name="connsiteX3" fmla="*/ 11020 w 11131"/>
              <a:gd name="connsiteY3" fmla="*/ 12303 h 13291"/>
              <a:gd name="connsiteX4" fmla="*/ 8526 w 11131"/>
              <a:gd name="connsiteY4" fmla="*/ 4624 h 13291"/>
              <a:gd name="connsiteX5" fmla="*/ 6152 w 11131"/>
              <a:gd name="connsiteY5" fmla="*/ 1 h 13291"/>
              <a:gd name="connsiteX6" fmla="*/ 2545 w 11131"/>
              <a:gd name="connsiteY6" fmla="*/ 4285 h 13291"/>
              <a:gd name="connsiteX0" fmla="*/ 2545 w 11500"/>
              <a:gd name="connsiteY0" fmla="*/ 4285 h 13574"/>
              <a:gd name="connsiteX1" fmla="*/ 197 w 11500"/>
              <a:gd name="connsiteY1" fmla="*/ 12791 h 13574"/>
              <a:gd name="connsiteX2" fmla="*/ 4438 w 11500"/>
              <a:gd name="connsiteY2" fmla="*/ 9569 h 13574"/>
              <a:gd name="connsiteX3" fmla="*/ 11020 w 11500"/>
              <a:gd name="connsiteY3" fmla="*/ 12303 h 13574"/>
              <a:gd name="connsiteX4" fmla="*/ 8526 w 11500"/>
              <a:gd name="connsiteY4" fmla="*/ 4624 h 13574"/>
              <a:gd name="connsiteX5" fmla="*/ 6152 w 11500"/>
              <a:gd name="connsiteY5" fmla="*/ 1 h 13574"/>
              <a:gd name="connsiteX6" fmla="*/ 2545 w 11500"/>
              <a:gd name="connsiteY6" fmla="*/ 4285 h 13574"/>
              <a:gd name="connsiteX0" fmla="*/ 2545 w 11630"/>
              <a:gd name="connsiteY0" fmla="*/ 4285 h 13574"/>
              <a:gd name="connsiteX1" fmla="*/ 197 w 11630"/>
              <a:gd name="connsiteY1" fmla="*/ 12791 h 13574"/>
              <a:gd name="connsiteX2" fmla="*/ 4438 w 11630"/>
              <a:gd name="connsiteY2" fmla="*/ 9569 h 13574"/>
              <a:gd name="connsiteX3" fmla="*/ 11020 w 11630"/>
              <a:gd name="connsiteY3" fmla="*/ 12303 h 13574"/>
              <a:gd name="connsiteX4" fmla="*/ 8526 w 11630"/>
              <a:gd name="connsiteY4" fmla="*/ 4624 h 13574"/>
              <a:gd name="connsiteX5" fmla="*/ 6152 w 11630"/>
              <a:gd name="connsiteY5" fmla="*/ 1 h 13574"/>
              <a:gd name="connsiteX6" fmla="*/ 2545 w 11630"/>
              <a:gd name="connsiteY6" fmla="*/ 4285 h 13574"/>
              <a:gd name="connsiteX0" fmla="*/ 2545 w 11700"/>
              <a:gd name="connsiteY0" fmla="*/ 4285 h 13574"/>
              <a:gd name="connsiteX1" fmla="*/ 197 w 11700"/>
              <a:gd name="connsiteY1" fmla="*/ 12791 h 13574"/>
              <a:gd name="connsiteX2" fmla="*/ 4438 w 11700"/>
              <a:gd name="connsiteY2" fmla="*/ 9569 h 13574"/>
              <a:gd name="connsiteX3" fmla="*/ 11020 w 11700"/>
              <a:gd name="connsiteY3" fmla="*/ 12303 h 13574"/>
              <a:gd name="connsiteX4" fmla="*/ 8526 w 11700"/>
              <a:gd name="connsiteY4" fmla="*/ 4624 h 13574"/>
              <a:gd name="connsiteX5" fmla="*/ 6152 w 11700"/>
              <a:gd name="connsiteY5" fmla="*/ 1 h 13574"/>
              <a:gd name="connsiteX6" fmla="*/ 2545 w 11700"/>
              <a:gd name="connsiteY6" fmla="*/ 4285 h 13574"/>
              <a:gd name="connsiteX0" fmla="*/ 2545 w 11724"/>
              <a:gd name="connsiteY0" fmla="*/ 4285 h 13574"/>
              <a:gd name="connsiteX1" fmla="*/ 197 w 11724"/>
              <a:gd name="connsiteY1" fmla="*/ 12791 h 13574"/>
              <a:gd name="connsiteX2" fmla="*/ 4438 w 11724"/>
              <a:gd name="connsiteY2" fmla="*/ 9569 h 13574"/>
              <a:gd name="connsiteX3" fmla="*/ 11020 w 11724"/>
              <a:gd name="connsiteY3" fmla="*/ 12303 h 13574"/>
              <a:gd name="connsiteX4" fmla="*/ 8526 w 11724"/>
              <a:gd name="connsiteY4" fmla="*/ 4624 h 13574"/>
              <a:gd name="connsiteX5" fmla="*/ 6152 w 11724"/>
              <a:gd name="connsiteY5" fmla="*/ 1 h 13574"/>
              <a:gd name="connsiteX6" fmla="*/ 2545 w 11724"/>
              <a:gd name="connsiteY6" fmla="*/ 4285 h 13574"/>
              <a:gd name="connsiteX0" fmla="*/ 2545 w 11315"/>
              <a:gd name="connsiteY0" fmla="*/ 4309 h 13315"/>
              <a:gd name="connsiteX1" fmla="*/ 197 w 11315"/>
              <a:gd name="connsiteY1" fmla="*/ 12815 h 13315"/>
              <a:gd name="connsiteX2" fmla="*/ 4438 w 11315"/>
              <a:gd name="connsiteY2" fmla="*/ 9593 h 13315"/>
              <a:gd name="connsiteX3" fmla="*/ 11020 w 11315"/>
              <a:gd name="connsiteY3" fmla="*/ 12327 h 13315"/>
              <a:gd name="connsiteX4" fmla="*/ 8803 w 11315"/>
              <a:gd name="connsiteY4" fmla="*/ 6128 h 13315"/>
              <a:gd name="connsiteX5" fmla="*/ 6152 w 11315"/>
              <a:gd name="connsiteY5" fmla="*/ 25 h 13315"/>
              <a:gd name="connsiteX6" fmla="*/ 2545 w 11315"/>
              <a:gd name="connsiteY6" fmla="*/ 4309 h 1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5" h="13315">
                <a:moveTo>
                  <a:pt x="2545" y="4309"/>
                </a:moveTo>
                <a:cubicBezTo>
                  <a:pt x="1552" y="6441"/>
                  <a:pt x="-674" y="10701"/>
                  <a:pt x="197" y="12815"/>
                </a:cubicBezTo>
                <a:cubicBezTo>
                  <a:pt x="1068" y="14929"/>
                  <a:pt x="2634" y="9674"/>
                  <a:pt x="4438" y="9593"/>
                </a:cubicBezTo>
                <a:cubicBezTo>
                  <a:pt x="6242" y="9512"/>
                  <a:pt x="10293" y="12905"/>
                  <a:pt x="11020" y="12327"/>
                </a:cubicBezTo>
                <a:cubicBezTo>
                  <a:pt x="11748" y="11750"/>
                  <a:pt x="11174" y="6736"/>
                  <a:pt x="8803" y="6128"/>
                </a:cubicBezTo>
                <a:cubicBezTo>
                  <a:pt x="6881" y="5635"/>
                  <a:pt x="7195" y="328"/>
                  <a:pt x="6152" y="25"/>
                </a:cubicBezTo>
                <a:cubicBezTo>
                  <a:pt x="5109" y="-278"/>
                  <a:pt x="3538" y="2177"/>
                  <a:pt x="2545" y="430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81" name="Freeform 7"/>
          <p:cNvSpPr>
            <a:spLocks/>
          </p:cNvSpPr>
          <p:nvPr/>
        </p:nvSpPr>
        <p:spPr bwMode="auto">
          <a:xfrm>
            <a:off x="8384652" y="2556286"/>
            <a:ext cx="448133" cy="162404"/>
          </a:xfrm>
          <a:custGeom>
            <a:avLst/>
            <a:gdLst>
              <a:gd name="T0" fmla="*/ 14287 w 1084"/>
              <a:gd name="T1" fmla="*/ 701675 h 483"/>
              <a:gd name="T2" fmla="*/ 1412875 w 1084"/>
              <a:gd name="T3" fmla="*/ 431800 h 483"/>
              <a:gd name="T4" fmla="*/ 1495425 w 1084"/>
              <a:gd name="T5" fmla="*/ 42863 h 483"/>
              <a:gd name="T6" fmla="*/ 14287 w 1084"/>
              <a:gd name="T7" fmla="*/ 701675 h 483"/>
              <a:gd name="T8" fmla="*/ 0 60000 65536"/>
              <a:gd name="T9" fmla="*/ 0 60000 65536"/>
              <a:gd name="T10" fmla="*/ 0 60000 65536"/>
              <a:gd name="T11" fmla="*/ 0 60000 65536"/>
              <a:gd name="T12" fmla="*/ 0 w 1084"/>
              <a:gd name="T13" fmla="*/ 0 h 483"/>
              <a:gd name="T14" fmla="*/ 1084 w 1084"/>
              <a:gd name="T15" fmla="*/ 483 h 483"/>
              <a:gd name="connsiteX0" fmla="*/ 0 w 10428"/>
              <a:gd name="connsiteY0" fmla="*/ 4852 h 5857"/>
              <a:gd name="connsiteX1" fmla="*/ 9053 w 10428"/>
              <a:gd name="connsiteY1" fmla="*/ 5073 h 5857"/>
              <a:gd name="connsiteX2" fmla="*/ 9533 w 10428"/>
              <a:gd name="connsiteY2" fmla="*/ 1 h 5857"/>
              <a:gd name="connsiteX3" fmla="*/ 0 w 10428"/>
              <a:gd name="connsiteY3" fmla="*/ 4852 h 5857"/>
              <a:gd name="connsiteX0" fmla="*/ 1 w 9146"/>
              <a:gd name="connsiteY0" fmla="*/ 5486 h 9447"/>
              <a:gd name="connsiteX1" fmla="*/ 7883 w 9146"/>
              <a:gd name="connsiteY1" fmla="*/ 8702 h 9447"/>
              <a:gd name="connsiteX2" fmla="*/ 8344 w 9146"/>
              <a:gd name="connsiteY2" fmla="*/ 43 h 9447"/>
              <a:gd name="connsiteX3" fmla="*/ 1 w 9146"/>
              <a:gd name="connsiteY3" fmla="*/ 5486 h 9447"/>
              <a:gd name="connsiteX0" fmla="*/ 65 w 10064"/>
              <a:gd name="connsiteY0" fmla="*/ 5899 h 10756"/>
              <a:gd name="connsiteX1" fmla="*/ 8683 w 10064"/>
              <a:gd name="connsiteY1" fmla="*/ 9303 h 10756"/>
              <a:gd name="connsiteX2" fmla="*/ 9187 w 10064"/>
              <a:gd name="connsiteY2" fmla="*/ 138 h 10756"/>
              <a:gd name="connsiteX3" fmla="*/ 65 w 10064"/>
              <a:gd name="connsiteY3" fmla="*/ 5899 h 10756"/>
              <a:gd name="connsiteX0" fmla="*/ 25 w 9097"/>
              <a:gd name="connsiteY0" fmla="*/ 6553 h 10759"/>
              <a:gd name="connsiteX1" fmla="*/ 8643 w 9097"/>
              <a:gd name="connsiteY1" fmla="*/ 9957 h 10759"/>
              <a:gd name="connsiteX2" fmla="*/ 6137 w 9097"/>
              <a:gd name="connsiteY2" fmla="*/ 41 h 10759"/>
              <a:gd name="connsiteX3" fmla="*/ 25 w 9097"/>
              <a:gd name="connsiteY3" fmla="*/ 6553 h 10759"/>
              <a:gd name="connsiteX0" fmla="*/ 4 w 8436"/>
              <a:gd name="connsiteY0" fmla="*/ 6091 h 10000"/>
              <a:gd name="connsiteX1" fmla="*/ 7664 w 8436"/>
              <a:gd name="connsiteY1" fmla="*/ 9255 h 10000"/>
              <a:gd name="connsiteX2" fmla="*/ 6723 w 8436"/>
              <a:gd name="connsiteY2" fmla="*/ 38 h 10000"/>
              <a:gd name="connsiteX3" fmla="*/ 4 w 8436"/>
              <a:gd name="connsiteY3" fmla="*/ 609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6" h="10000">
                <a:moveTo>
                  <a:pt x="4" y="6091"/>
                </a:moveTo>
                <a:cubicBezTo>
                  <a:pt x="161" y="7627"/>
                  <a:pt x="6016" y="11655"/>
                  <a:pt x="7664" y="9255"/>
                </a:cubicBezTo>
                <a:cubicBezTo>
                  <a:pt x="9313" y="6857"/>
                  <a:pt x="8000" y="565"/>
                  <a:pt x="6723" y="38"/>
                </a:cubicBezTo>
                <a:cubicBezTo>
                  <a:pt x="5446" y="-489"/>
                  <a:pt x="-153" y="4555"/>
                  <a:pt x="4" y="609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283" name="Group 282"/>
          <p:cNvGrpSpPr/>
          <p:nvPr/>
        </p:nvGrpSpPr>
        <p:grpSpPr>
          <a:xfrm>
            <a:off x="7953598" y="1464765"/>
            <a:ext cx="2502777" cy="1438326"/>
            <a:chOff x="1146633" y="2235044"/>
            <a:chExt cx="3153409" cy="1812239"/>
          </a:xfrm>
        </p:grpSpPr>
        <p:sp>
          <p:nvSpPr>
            <p:cNvPr id="289" name="Oval 66"/>
            <p:cNvSpPr>
              <a:spLocks noChangeArrowheads="1"/>
            </p:cNvSpPr>
            <p:nvPr/>
          </p:nvSpPr>
          <p:spPr bwMode="auto">
            <a:xfrm>
              <a:off x="2298381" y="2809275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90" name="Oval 66"/>
            <p:cNvSpPr>
              <a:spLocks noChangeArrowheads="1"/>
            </p:cNvSpPr>
            <p:nvPr/>
          </p:nvSpPr>
          <p:spPr bwMode="auto">
            <a:xfrm>
              <a:off x="2411297" y="253401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91" name="Oval 66"/>
            <p:cNvSpPr>
              <a:spLocks noChangeArrowheads="1"/>
            </p:cNvSpPr>
            <p:nvPr/>
          </p:nvSpPr>
          <p:spPr bwMode="auto">
            <a:xfrm>
              <a:off x="2588460" y="3075267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92" name="Oval 66"/>
            <p:cNvSpPr>
              <a:spLocks noChangeArrowheads="1"/>
            </p:cNvSpPr>
            <p:nvPr/>
          </p:nvSpPr>
          <p:spPr bwMode="auto">
            <a:xfrm>
              <a:off x="1744016" y="2708401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93" name="Oval 66"/>
            <p:cNvSpPr>
              <a:spLocks noChangeArrowheads="1"/>
            </p:cNvSpPr>
            <p:nvPr/>
          </p:nvSpPr>
          <p:spPr bwMode="auto">
            <a:xfrm>
              <a:off x="2203908" y="342517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94" name="Oval 66"/>
            <p:cNvSpPr>
              <a:spLocks noChangeArrowheads="1"/>
            </p:cNvSpPr>
            <p:nvPr/>
          </p:nvSpPr>
          <p:spPr bwMode="auto">
            <a:xfrm>
              <a:off x="1869198" y="3207411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95" name="Oval 66"/>
            <p:cNvSpPr>
              <a:spLocks noChangeArrowheads="1"/>
            </p:cNvSpPr>
            <p:nvPr/>
          </p:nvSpPr>
          <p:spPr bwMode="auto">
            <a:xfrm>
              <a:off x="1398201" y="3109268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96" name="Oval 66"/>
            <p:cNvSpPr>
              <a:spLocks noChangeArrowheads="1"/>
            </p:cNvSpPr>
            <p:nvPr/>
          </p:nvSpPr>
          <p:spPr bwMode="auto">
            <a:xfrm>
              <a:off x="1146633" y="354627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97" name="Oval 66"/>
            <p:cNvSpPr>
              <a:spLocks noChangeArrowheads="1"/>
            </p:cNvSpPr>
            <p:nvPr/>
          </p:nvSpPr>
          <p:spPr bwMode="auto">
            <a:xfrm>
              <a:off x="2656779" y="384026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98" name="Oval 66"/>
            <p:cNvSpPr>
              <a:spLocks noChangeArrowheads="1"/>
            </p:cNvSpPr>
            <p:nvPr/>
          </p:nvSpPr>
          <p:spPr bwMode="auto">
            <a:xfrm>
              <a:off x="1466520" y="372543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99" name="Oval 66"/>
            <p:cNvSpPr>
              <a:spLocks noChangeArrowheads="1"/>
            </p:cNvSpPr>
            <p:nvPr/>
          </p:nvSpPr>
          <p:spPr bwMode="auto">
            <a:xfrm>
              <a:off x="2706894" y="349496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0" name="Oval 66"/>
            <p:cNvSpPr>
              <a:spLocks noChangeArrowheads="1"/>
            </p:cNvSpPr>
            <p:nvPr/>
          </p:nvSpPr>
          <p:spPr bwMode="auto">
            <a:xfrm>
              <a:off x="1948338" y="227431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1" name="Oval 66"/>
            <p:cNvSpPr>
              <a:spLocks noChangeArrowheads="1"/>
            </p:cNvSpPr>
            <p:nvPr/>
          </p:nvSpPr>
          <p:spPr bwMode="auto">
            <a:xfrm>
              <a:off x="2975347" y="337049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2" name="Oval 66"/>
            <p:cNvSpPr>
              <a:spLocks noChangeArrowheads="1"/>
            </p:cNvSpPr>
            <p:nvPr/>
          </p:nvSpPr>
          <p:spPr bwMode="auto">
            <a:xfrm>
              <a:off x="3245308" y="303250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3" name="Oval 66"/>
            <p:cNvSpPr>
              <a:spLocks noChangeArrowheads="1"/>
            </p:cNvSpPr>
            <p:nvPr/>
          </p:nvSpPr>
          <p:spPr bwMode="auto">
            <a:xfrm>
              <a:off x="3420111" y="2577560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4" name="Oval 66"/>
            <p:cNvSpPr>
              <a:spLocks noChangeArrowheads="1"/>
            </p:cNvSpPr>
            <p:nvPr/>
          </p:nvSpPr>
          <p:spPr bwMode="auto">
            <a:xfrm>
              <a:off x="3579299" y="223504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5" name="Oval 66"/>
            <p:cNvSpPr>
              <a:spLocks noChangeArrowheads="1"/>
            </p:cNvSpPr>
            <p:nvPr/>
          </p:nvSpPr>
          <p:spPr bwMode="auto">
            <a:xfrm>
              <a:off x="3691021" y="241237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6" name="Oval 66"/>
            <p:cNvSpPr>
              <a:spLocks noChangeArrowheads="1"/>
            </p:cNvSpPr>
            <p:nvPr/>
          </p:nvSpPr>
          <p:spPr bwMode="auto">
            <a:xfrm>
              <a:off x="4231723" y="3302279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7" name="Oval 66"/>
            <p:cNvSpPr>
              <a:spLocks noChangeArrowheads="1"/>
            </p:cNvSpPr>
            <p:nvPr/>
          </p:nvSpPr>
          <p:spPr bwMode="auto">
            <a:xfrm>
              <a:off x="3918882" y="354627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8" name="Oval 66"/>
            <p:cNvSpPr>
              <a:spLocks noChangeArrowheads="1"/>
            </p:cNvSpPr>
            <p:nvPr/>
          </p:nvSpPr>
          <p:spPr bwMode="auto">
            <a:xfrm>
              <a:off x="3687930" y="332692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09" name="Oval 66"/>
            <p:cNvSpPr>
              <a:spLocks noChangeArrowheads="1"/>
            </p:cNvSpPr>
            <p:nvPr/>
          </p:nvSpPr>
          <p:spPr bwMode="auto">
            <a:xfrm>
              <a:off x="1153373" y="398394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10" name="Oval 66"/>
            <p:cNvSpPr>
              <a:spLocks noChangeArrowheads="1"/>
            </p:cNvSpPr>
            <p:nvPr/>
          </p:nvSpPr>
          <p:spPr bwMode="auto">
            <a:xfrm>
              <a:off x="1457456" y="3222591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284" name="Group 65"/>
          <p:cNvGrpSpPr>
            <a:grpSpLocks/>
          </p:cNvGrpSpPr>
          <p:nvPr/>
        </p:nvGrpSpPr>
        <p:grpSpPr bwMode="auto">
          <a:xfrm>
            <a:off x="8464572" y="1521056"/>
            <a:ext cx="227058" cy="244003"/>
            <a:chOff x="642" y="2379"/>
            <a:chExt cx="402" cy="432"/>
          </a:xfrm>
        </p:grpSpPr>
        <p:sp>
          <p:nvSpPr>
            <p:cNvPr id="287" name="Oval 66"/>
            <p:cNvSpPr>
              <a:spLocks noChangeArrowheads="1"/>
            </p:cNvSpPr>
            <p:nvPr/>
          </p:nvSpPr>
          <p:spPr bwMode="auto">
            <a:xfrm>
              <a:off x="948" y="2710"/>
              <a:ext cx="96" cy="89"/>
            </a:xfrm>
            <a:prstGeom prst="ellipse">
              <a:avLst/>
            </a:prstGeom>
            <a:solidFill>
              <a:srgbClr val="00B05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88" name="Text Box 67"/>
            <p:cNvSpPr txBox="1">
              <a:spLocks noChangeArrowheads="1"/>
            </p:cNvSpPr>
            <p:nvPr/>
          </p:nvSpPr>
          <p:spPr bwMode="auto">
            <a:xfrm>
              <a:off x="642" y="2379"/>
              <a:ext cx="35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285" name="Oval 69"/>
          <p:cNvSpPr>
            <a:spLocks noChangeArrowheads="1"/>
          </p:cNvSpPr>
          <p:nvPr/>
        </p:nvSpPr>
        <p:spPr bwMode="auto">
          <a:xfrm>
            <a:off x="9925476" y="2044508"/>
            <a:ext cx="54223" cy="50269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86" name="Text Box 70"/>
          <p:cNvSpPr txBox="1">
            <a:spLocks noChangeArrowheads="1"/>
          </p:cNvSpPr>
          <p:nvPr/>
        </p:nvSpPr>
        <p:spPr bwMode="auto">
          <a:xfrm>
            <a:off x="9921494" y="1889117"/>
            <a:ext cx="225364" cy="24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38" name="Rectangle 337"/>
          <p:cNvSpPr>
            <a:spLocks noChangeArrowheads="1"/>
          </p:cNvSpPr>
          <p:nvPr/>
        </p:nvSpPr>
        <p:spPr bwMode="auto">
          <a:xfrm>
            <a:off x="1140121" y="1369117"/>
            <a:ext cx="3063584" cy="176223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39" name="Freeform 4"/>
          <p:cNvSpPr>
            <a:spLocks/>
          </p:cNvSpPr>
          <p:nvPr/>
        </p:nvSpPr>
        <p:spPr bwMode="auto">
          <a:xfrm>
            <a:off x="1285286" y="1422882"/>
            <a:ext cx="2850315" cy="1561514"/>
          </a:xfrm>
          <a:custGeom>
            <a:avLst/>
            <a:gdLst>
              <a:gd name="T0" fmla="*/ 657225 w 5252"/>
              <a:gd name="T1" fmla="*/ 3175000 h 3030"/>
              <a:gd name="T2" fmla="*/ 176212 w 5252"/>
              <a:gd name="T3" fmla="*/ 2105025 h 3030"/>
              <a:gd name="T4" fmla="*/ 1716088 w 5252"/>
              <a:gd name="T5" fmla="*/ 1506537 h 3030"/>
              <a:gd name="T6" fmla="*/ 2185987 w 5252"/>
              <a:gd name="T7" fmla="*/ 106363 h 3030"/>
              <a:gd name="T8" fmla="*/ 5643562 w 5252"/>
              <a:gd name="T9" fmla="*/ 869950 h 3030"/>
              <a:gd name="T10" fmla="*/ 6265862 w 5252"/>
              <a:gd name="T11" fmla="*/ 282575 h 3030"/>
              <a:gd name="T12" fmla="*/ 7959725 w 5252"/>
              <a:gd name="T13" fmla="*/ 423863 h 3030"/>
              <a:gd name="T14" fmla="*/ 8335963 w 5252"/>
              <a:gd name="T15" fmla="*/ 2046288 h 3030"/>
              <a:gd name="T16" fmla="*/ 7948613 w 5252"/>
              <a:gd name="T17" fmla="*/ 4645025 h 3030"/>
              <a:gd name="T18" fmla="*/ 6548438 w 5252"/>
              <a:gd name="T19" fmla="*/ 3035300 h 3030"/>
              <a:gd name="T20" fmla="*/ 5595937 w 5252"/>
              <a:gd name="T21" fmla="*/ 4505325 h 3030"/>
              <a:gd name="T22" fmla="*/ 4667250 w 5252"/>
              <a:gd name="T23" fmla="*/ 3787775 h 3030"/>
              <a:gd name="T24" fmla="*/ 1905000 w 5252"/>
              <a:gd name="T25" fmla="*/ 4668838 h 3030"/>
              <a:gd name="T26" fmla="*/ 211138 w 5252"/>
              <a:gd name="T27" fmla="*/ 4540250 h 3030"/>
              <a:gd name="T28" fmla="*/ 657225 w 5252"/>
              <a:gd name="T29" fmla="*/ 3175000 h 30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2"/>
              <a:gd name="T46" fmla="*/ 0 h 3030"/>
              <a:gd name="T47" fmla="*/ 5252 w 5252"/>
              <a:gd name="T48" fmla="*/ 3030 h 3030"/>
              <a:gd name="connsiteX0" fmla="*/ 585 w 9795"/>
              <a:gd name="connsiteY0" fmla="*/ 6400 h 9670"/>
              <a:gd name="connsiteX1" fmla="*/ 237 w 9795"/>
              <a:gd name="connsiteY1" fmla="*/ 3976 h 9670"/>
              <a:gd name="connsiteX2" fmla="*/ 1855 w 9795"/>
              <a:gd name="connsiteY2" fmla="*/ 2931 h 9670"/>
              <a:gd name="connsiteX3" fmla="*/ 2419 w 9795"/>
              <a:gd name="connsiteY3" fmla="*/ 20 h 9670"/>
              <a:gd name="connsiteX4" fmla="*/ 6566 w 9795"/>
              <a:gd name="connsiteY4" fmla="*/ 1608 h 9670"/>
              <a:gd name="connsiteX5" fmla="*/ 7312 w 9795"/>
              <a:gd name="connsiteY5" fmla="*/ 386 h 9670"/>
              <a:gd name="connsiteX6" fmla="*/ 9344 w 9795"/>
              <a:gd name="connsiteY6" fmla="*/ 680 h 9670"/>
              <a:gd name="connsiteX7" fmla="*/ 9795 w 9795"/>
              <a:gd name="connsiteY7" fmla="*/ 4053 h 9670"/>
              <a:gd name="connsiteX8" fmla="*/ 9331 w 9795"/>
              <a:gd name="connsiteY8" fmla="*/ 9456 h 9670"/>
              <a:gd name="connsiteX9" fmla="*/ 7651 w 9795"/>
              <a:gd name="connsiteY9" fmla="*/ 6109 h 9670"/>
              <a:gd name="connsiteX10" fmla="*/ 6509 w 9795"/>
              <a:gd name="connsiteY10" fmla="*/ 9165 h 9670"/>
              <a:gd name="connsiteX11" fmla="*/ 5395 w 9795"/>
              <a:gd name="connsiteY11" fmla="*/ 7674 h 9670"/>
              <a:gd name="connsiteX12" fmla="*/ 2082 w 9795"/>
              <a:gd name="connsiteY12" fmla="*/ 9505 h 9670"/>
              <a:gd name="connsiteX13" fmla="*/ 50 w 9795"/>
              <a:gd name="connsiteY13" fmla="*/ 9238 h 9670"/>
              <a:gd name="connsiteX14" fmla="*/ 585 w 9795"/>
              <a:gd name="connsiteY14" fmla="*/ 6400 h 9670"/>
              <a:gd name="connsiteX0" fmla="*/ 597 w 10000"/>
              <a:gd name="connsiteY0" fmla="*/ 7098 h 9980"/>
              <a:gd name="connsiteX1" fmla="*/ 242 w 10000"/>
              <a:gd name="connsiteY1" fmla="*/ 4112 h 9980"/>
              <a:gd name="connsiteX2" fmla="*/ 1894 w 10000"/>
              <a:gd name="connsiteY2" fmla="*/ 3031 h 9980"/>
              <a:gd name="connsiteX3" fmla="*/ 2470 w 10000"/>
              <a:gd name="connsiteY3" fmla="*/ 21 h 9980"/>
              <a:gd name="connsiteX4" fmla="*/ 6703 w 10000"/>
              <a:gd name="connsiteY4" fmla="*/ 1663 h 9980"/>
              <a:gd name="connsiteX5" fmla="*/ 7465 w 10000"/>
              <a:gd name="connsiteY5" fmla="*/ 399 h 9980"/>
              <a:gd name="connsiteX6" fmla="*/ 9540 w 10000"/>
              <a:gd name="connsiteY6" fmla="*/ 703 h 9980"/>
              <a:gd name="connsiteX7" fmla="*/ 10000 w 10000"/>
              <a:gd name="connsiteY7" fmla="*/ 4191 h 9980"/>
              <a:gd name="connsiteX8" fmla="*/ 9526 w 10000"/>
              <a:gd name="connsiteY8" fmla="*/ 9779 h 9980"/>
              <a:gd name="connsiteX9" fmla="*/ 7811 w 10000"/>
              <a:gd name="connsiteY9" fmla="*/ 6317 h 9980"/>
              <a:gd name="connsiteX10" fmla="*/ 6645 w 10000"/>
              <a:gd name="connsiteY10" fmla="*/ 9478 h 9980"/>
              <a:gd name="connsiteX11" fmla="*/ 5508 w 10000"/>
              <a:gd name="connsiteY11" fmla="*/ 7936 h 9980"/>
              <a:gd name="connsiteX12" fmla="*/ 2126 w 10000"/>
              <a:gd name="connsiteY12" fmla="*/ 9829 h 9980"/>
              <a:gd name="connsiteX13" fmla="*/ 51 w 10000"/>
              <a:gd name="connsiteY13" fmla="*/ 9553 h 9980"/>
              <a:gd name="connsiteX14" fmla="*/ 597 w 10000"/>
              <a:gd name="connsiteY14" fmla="*/ 7098 h 9980"/>
              <a:gd name="connsiteX0" fmla="*/ 610 w 10013"/>
              <a:gd name="connsiteY0" fmla="*/ 7112 h 9886"/>
              <a:gd name="connsiteX1" fmla="*/ 255 w 10013"/>
              <a:gd name="connsiteY1" fmla="*/ 4120 h 9886"/>
              <a:gd name="connsiteX2" fmla="*/ 1907 w 10013"/>
              <a:gd name="connsiteY2" fmla="*/ 3037 h 9886"/>
              <a:gd name="connsiteX3" fmla="*/ 2483 w 10013"/>
              <a:gd name="connsiteY3" fmla="*/ 21 h 9886"/>
              <a:gd name="connsiteX4" fmla="*/ 6716 w 10013"/>
              <a:gd name="connsiteY4" fmla="*/ 1666 h 9886"/>
              <a:gd name="connsiteX5" fmla="*/ 7478 w 10013"/>
              <a:gd name="connsiteY5" fmla="*/ 400 h 9886"/>
              <a:gd name="connsiteX6" fmla="*/ 9553 w 10013"/>
              <a:gd name="connsiteY6" fmla="*/ 704 h 9886"/>
              <a:gd name="connsiteX7" fmla="*/ 10013 w 10013"/>
              <a:gd name="connsiteY7" fmla="*/ 4199 h 9886"/>
              <a:gd name="connsiteX8" fmla="*/ 9539 w 10013"/>
              <a:gd name="connsiteY8" fmla="*/ 9799 h 9886"/>
              <a:gd name="connsiteX9" fmla="*/ 7824 w 10013"/>
              <a:gd name="connsiteY9" fmla="*/ 6330 h 9886"/>
              <a:gd name="connsiteX10" fmla="*/ 6658 w 10013"/>
              <a:gd name="connsiteY10" fmla="*/ 9497 h 9886"/>
              <a:gd name="connsiteX11" fmla="*/ 5521 w 10013"/>
              <a:gd name="connsiteY11" fmla="*/ 7952 h 9886"/>
              <a:gd name="connsiteX12" fmla="*/ 2373 w 10013"/>
              <a:gd name="connsiteY12" fmla="*/ 9677 h 9886"/>
              <a:gd name="connsiteX13" fmla="*/ 64 w 10013"/>
              <a:gd name="connsiteY13" fmla="*/ 9572 h 9886"/>
              <a:gd name="connsiteX14" fmla="*/ 610 w 10013"/>
              <a:gd name="connsiteY14" fmla="*/ 7112 h 9886"/>
              <a:gd name="connsiteX0" fmla="*/ 405 w 9796"/>
              <a:gd name="connsiteY0" fmla="*/ 7194 h 9935"/>
              <a:gd name="connsiteX1" fmla="*/ 51 w 9796"/>
              <a:gd name="connsiteY1" fmla="*/ 4168 h 9935"/>
              <a:gd name="connsiteX2" fmla="*/ 1701 w 9796"/>
              <a:gd name="connsiteY2" fmla="*/ 3072 h 9935"/>
              <a:gd name="connsiteX3" fmla="*/ 2276 w 9796"/>
              <a:gd name="connsiteY3" fmla="*/ 21 h 9935"/>
              <a:gd name="connsiteX4" fmla="*/ 6503 w 9796"/>
              <a:gd name="connsiteY4" fmla="*/ 1685 h 9935"/>
              <a:gd name="connsiteX5" fmla="*/ 7264 w 9796"/>
              <a:gd name="connsiteY5" fmla="*/ 405 h 9935"/>
              <a:gd name="connsiteX6" fmla="*/ 9337 w 9796"/>
              <a:gd name="connsiteY6" fmla="*/ 712 h 9935"/>
              <a:gd name="connsiteX7" fmla="*/ 9796 w 9796"/>
              <a:gd name="connsiteY7" fmla="*/ 4247 h 9935"/>
              <a:gd name="connsiteX8" fmla="*/ 9323 w 9796"/>
              <a:gd name="connsiteY8" fmla="*/ 9912 h 9935"/>
              <a:gd name="connsiteX9" fmla="*/ 7610 w 9796"/>
              <a:gd name="connsiteY9" fmla="*/ 6403 h 9935"/>
              <a:gd name="connsiteX10" fmla="*/ 6445 w 9796"/>
              <a:gd name="connsiteY10" fmla="*/ 9607 h 9935"/>
              <a:gd name="connsiteX11" fmla="*/ 5310 w 9796"/>
              <a:gd name="connsiteY11" fmla="*/ 8044 h 9935"/>
              <a:gd name="connsiteX12" fmla="*/ 2166 w 9796"/>
              <a:gd name="connsiteY12" fmla="*/ 9789 h 9935"/>
              <a:gd name="connsiteX13" fmla="*/ 191 w 9796"/>
              <a:gd name="connsiteY13" fmla="*/ 9404 h 9935"/>
              <a:gd name="connsiteX14" fmla="*/ 405 w 9796"/>
              <a:gd name="connsiteY14" fmla="*/ 7194 h 9935"/>
              <a:gd name="connsiteX0" fmla="*/ 413 w 10000"/>
              <a:gd name="connsiteY0" fmla="*/ 7241 h 10000"/>
              <a:gd name="connsiteX1" fmla="*/ 52 w 10000"/>
              <a:gd name="connsiteY1" fmla="*/ 4195 h 10000"/>
              <a:gd name="connsiteX2" fmla="*/ 1736 w 10000"/>
              <a:gd name="connsiteY2" fmla="*/ 3092 h 10000"/>
              <a:gd name="connsiteX3" fmla="*/ 2323 w 10000"/>
              <a:gd name="connsiteY3" fmla="*/ 21 h 10000"/>
              <a:gd name="connsiteX4" fmla="*/ 6638 w 10000"/>
              <a:gd name="connsiteY4" fmla="*/ 1696 h 10000"/>
              <a:gd name="connsiteX5" fmla="*/ 7415 w 10000"/>
              <a:gd name="connsiteY5" fmla="*/ 408 h 10000"/>
              <a:gd name="connsiteX6" fmla="*/ 9531 w 10000"/>
              <a:gd name="connsiteY6" fmla="*/ 717 h 10000"/>
              <a:gd name="connsiteX7" fmla="*/ 10000 w 10000"/>
              <a:gd name="connsiteY7" fmla="*/ 4275 h 10000"/>
              <a:gd name="connsiteX8" fmla="*/ 9517 w 10000"/>
              <a:gd name="connsiteY8" fmla="*/ 9977 h 10000"/>
              <a:gd name="connsiteX9" fmla="*/ 7768 w 10000"/>
              <a:gd name="connsiteY9" fmla="*/ 6445 h 10000"/>
              <a:gd name="connsiteX10" fmla="*/ 6579 w 10000"/>
              <a:gd name="connsiteY10" fmla="*/ 9670 h 10000"/>
              <a:gd name="connsiteX11" fmla="*/ 5282 w 10000"/>
              <a:gd name="connsiteY11" fmla="*/ 8481 h 10000"/>
              <a:gd name="connsiteX12" fmla="*/ 2211 w 10000"/>
              <a:gd name="connsiteY12" fmla="*/ 9853 h 10000"/>
              <a:gd name="connsiteX13" fmla="*/ 195 w 10000"/>
              <a:gd name="connsiteY13" fmla="*/ 9466 h 10000"/>
              <a:gd name="connsiteX14" fmla="*/ 413 w 10000"/>
              <a:gd name="connsiteY14" fmla="*/ 7241 h 10000"/>
              <a:gd name="connsiteX0" fmla="*/ 413 w 10000"/>
              <a:gd name="connsiteY0" fmla="*/ 7241 h 10001"/>
              <a:gd name="connsiteX1" fmla="*/ 52 w 10000"/>
              <a:gd name="connsiteY1" fmla="*/ 4195 h 10001"/>
              <a:gd name="connsiteX2" fmla="*/ 1736 w 10000"/>
              <a:gd name="connsiteY2" fmla="*/ 3092 h 10001"/>
              <a:gd name="connsiteX3" fmla="*/ 2323 w 10000"/>
              <a:gd name="connsiteY3" fmla="*/ 21 h 10001"/>
              <a:gd name="connsiteX4" fmla="*/ 6638 w 10000"/>
              <a:gd name="connsiteY4" fmla="*/ 1696 h 10001"/>
              <a:gd name="connsiteX5" fmla="*/ 7415 w 10000"/>
              <a:gd name="connsiteY5" fmla="*/ 408 h 10001"/>
              <a:gd name="connsiteX6" fmla="*/ 9531 w 10000"/>
              <a:gd name="connsiteY6" fmla="*/ 717 h 10001"/>
              <a:gd name="connsiteX7" fmla="*/ 10000 w 10000"/>
              <a:gd name="connsiteY7" fmla="*/ 4275 h 10001"/>
              <a:gd name="connsiteX8" fmla="*/ 9517 w 10000"/>
              <a:gd name="connsiteY8" fmla="*/ 9977 h 10001"/>
              <a:gd name="connsiteX9" fmla="*/ 7768 w 10000"/>
              <a:gd name="connsiteY9" fmla="*/ 6445 h 10001"/>
              <a:gd name="connsiteX10" fmla="*/ 7096 w 10000"/>
              <a:gd name="connsiteY10" fmla="*/ 9216 h 10001"/>
              <a:gd name="connsiteX11" fmla="*/ 5282 w 10000"/>
              <a:gd name="connsiteY11" fmla="*/ 8481 h 10001"/>
              <a:gd name="connsiteX12" fmla="*/ 2211 w 10000"/>
              <a:gd name="connsiteY12" fmla="*/ 9853 h 10001"/>
              <a:gd name="connsiteX13" fmla="*/ 195 w 10000"/>
              <a:gd name="connsiteY13" fmla="*/ 9466 h 10001"/>
              <a:gd name="connsiteX14" fmla="*/ 413 w 10000"/>
              <a:gd name="connsiteY14" fmla="*/ 7241 h 10001"/>
              <a:gd name="connsiteX0" fmla="*/ 413 w 10000"/>
              <a:gd name="connsiteY0" fmla="*/ 7241 h 10006"/>
              <a:gd name="connsiteX1" fmla="*/ 52 w 10000"/>
              <a:gd name="connsiteY1" fmla="*/ 4195 h 10006"/>
              <a:gd name="connsiteX2" fmla="*/ 1736 w 10000"/>
              <a:gd name="connsiteY2" fmla="*/ 3092 h 10006"/>
              <a:gd name="connsiteX3" fmla="*/ 2323 w 10000"/>
              <a:gd name="connsiteY3" fmla="*/ 21 h 10006"/>
              <a:gd name="connsiteX4" fmla="*/ 6638 w 10000"/>
              <a:gd name="connsiteY4" fmla="*/ 1696 h 10006"/>
              <a:gd name="connsiteX5" fmla="*/ 7415 w 10000"/>
              <a:gd name="connsiteY5" fmla="*/ 408 h 10006"/>
              <a:gd name="connsiteX6" fmla="*/ 9531 w 10000"/>
              <a:gd name="connsiteY6" fmla="*/ 717 h 10006"/>
              <a:gd name="connsiteX7" fmla="*/ 10000 w 10000"/>
              <a:gd name="connsiteY7" fmla="*/ 4275 h 10006"/>
              <a:gd name="connsiteX8" fmla="*/ 9517 w 10000"/>
              <a:gd name="connsiteY8" fmla="*/ 9977 h 10006"/>
              <a:gd name="connsiteX9" fmla="*/ 8066 w 10000"/>
              <a:gd name="connsiteY9" fmla="*/ 6620 h 10006"/>
              <a:gd name="connsiteX10" fmla="*/ 7096 w 10000"/>
              <a:gd name="connsiteY10" fmla="*/ 9216 h 10006"/>
              <a:gd name="connsiteX11" fmla="*/ 5282 w 10000"/>
              <a:gd name="connsiteY11" fmla="*/ 8481 h 10006"/>
              <a:gd name="connsiteX12" fmla="*/ 2211 w 10000"/>
              <a:gd name="connsiteY12" fmla="*/ 9853 h 10006"/>
              <a:gd name="connsiteX13" fmla="*/ 195 w 10000"/>
              <a:gd name="connsiteY13" fmla="*/ 9466 h 10006"/>
              <a:gd name="connsiteX14" fmla="*/ 413 w 10000"/>
              <a:gd name="connsiteY14" fmla="*/ 7241 h 10006"/>
              <a:gd name="connsiteX0" fmla="*/ 413 w 10119"/>
              <a:gd name="connsiteY0" fmla="*/ 7241 h 10006"/>
              <a:gd name="connsiteX1" fmla="*/ 52 w 10119"/>
              <a:gd name="connsiteY1" fmla="*/ 4195 h 10006"/>
              <a:gd name="connsiteX2" fmla="*/ 1736 w 10119"/>
              <a:gd name="connsiteY2" fmla="*/ 3092 h 10006"/>
              <a:gd name="connsiteX3" fmla="*/ 2323 w 10119"/>
              <a:gd name="connsiteY3" fmla="*/ 21 h 10006"/>
              <a:gd name="connsiteX4" fmla="*/ 6638 w 10119"/>
              <a:gd name="connsiteY4" fmla="*/ 1696 h 10006"/>
              <a:gd name="connsiteX5" fmla="*/ 7415 w 10119"/>
              <a:gd name="connsiteY5" fmla="*/ 408 h 10006"/>
              <a:gd name="connsiteX6" fmla="*/ 9531 w 10119"/>
              <a:gd name="connsiteY6" fmla="*/ 717 h 10006"/>
              <a:gd name="connsiteX7" fmla="*/ 10119 w 10119"/>
              <a:gd name="connsiteY7" fmla="*/ 4275 h 10006"/>
              <a:gd name="connsiteX8" fmla="*/ 9517 w 10119"/>
              <a:gd name="connsiteY8" fmla="*/ 9977 h 10006"/>
              <a:gd name="connsiteX9" fmla="*/ 8066 w 10119"/>
              <a:gd name="connsiteY9" fmla="*/ 6620 h 10006"/>
              <a:gd name="connsiteX10" fmla="*/ 7096 w 10119"/>
              <a:gd name="connsiteY10" fmla="*/ 9216 h 10006"/>
              <a:gd name="connsiteX11" fmla="*/ 5282 w 10119"/>
              <a:gd name="connsiteY11" fmla="*/ 8481 h 10006"/>
              <a:gd name="connsiteX12" fmla="*/ 2211 w 10119"/>
              <a:gd name="connsiteY12" fmla="*/ 9853 h 10006"/>
              <a:gd name="connsiteX13" fmla="*/ 195 w 10119"/>
              <a:gd name="connsiteY13" fmla="*/ 9466 h 10006"/>
              <a:gd name="connsiteX14" fmla="*/ 413 w 10119"/>
              <a:gd name="connsiteY14" fmla="*/ 7241 h 10006"/>
              <a:gd name="connsiteX0" fmla="*/ 413 w 10120"/>
              <a:gd name="connsiteY0" fmla="*/ 7241 h 9972"/>
              <a:gd name="connsiteX1" fmla="*/ 52 w 10120"/>
              <a:gd name="connsiteY1" fmla="*/ 4195 h 9972"/>
              <a:gd name="connsiteX2" fmla="*/ 1736 w 10120"/>
              <a:gd name="connsiteY2" fmla="*/ 3092 h 9972"/>
              <a:gd name="connsiteX3" fmla="*/ 2323 w 10120"/>
              <a:gd name="connsiteY3" fmla="*/ 21 h 9972"/>
              <a:gd name="connsiteX4" fmla="*/ 6638 w 10120"/>
              <a:gd name="connsiteY4" fmla="*/ 1696 h 9972"/>
              <a:gd name="connsiteX5" fmla="*/ 7415 w 10120"/>
              <a:gd name="connsiteY5" fmla="*/ 408 h 9972"/>
              <a:gd name="connsiteX6" fmla="*/ 9531 w 10120"/>
              <a:gd name="connsiteY6" fmla="*/ 717 h 9972"/>
              <a:gd name="connsiteX7" fmla="*/ 10119 w 10120"/>
              <a:gd name="connsiteY7" fmla="*/ 4275 h 9972"/>
              <a:gd name="connsiteX8" fmla="*/ 9418 w 10120"/>
              <a:gd name="connsiteY8" fmla="*/ 9593 h 9972"/>
              <a:gd name="connsiteX9" fmla="*/ 8066 w 10120"/>
              <a:gd name="connsiteY9" fmla="*/ 6620 h 9972"/>
              <a:gd name="connsiteX10" fmla="*/ 7096 w 10120"/>
              <a:gd name="connsiteY10" fmla="*/ 9216 h 9972"/>
              <a:gd name="connsiteX11" fmla="*/ 5282 w 10120"/>
              <a:gd name="connsiteY11" fmla="*/ 8481 h 9972"/>
              <a:gd name="connsiteX12" fmla="*/ 2211 w 10120"/>
              <a:gd name="connsiteY12" fmla="*/ 9853 h 9972"/>
              <a:gd name="connsiteX13" fmla="*/ 195 w 10120"/>
              <a:gd name="connsiteY13" fmla="*/ 9466 h 9972"/>
              <a:gd name="connsiteX14" fmla="*/ 413 w 10120"/>
              <a:gd name="connsiteY14" fmla="*/ 7241 h 9972"/>
              <a:gd name="connsiteX0" fmla="*/ 408 w 10008"/>
              <a:gd name="connsiteY0" fmla="*/ 7261 h 10000"/>
              <a:gd name="connsiteX1" fmla="*/ 51 w 10008"/>
              <a:gd name="connsiteY1" fmla="*/ 4207 h 10000"/>
              <a:gd name="connsiteX2" fmla="*/ 1715 w 10008"/>
              <a:gd name="connsiteY2" fmla="*/ 3101 h 10000"/>
              <a:gd name="connsiteX3" fmla="*/ 2295 w 10008"/>
              <a:gd name="connsiteY3" fmla="*/ 21 h 10000"/>
              <a:gd name="connsiteX4" fmla="*/ 6559 w 10008"/>
              <a:gd name="connsiteY4" fmla="*/ 1701 h 10000"/>
              <a:gd name="connsiteX5" fmla="*/ 7327 w 10008"/>
              <a:gd name="connsiteY5" fmla="*/ 409 h 10000"/>
              <a:gd name="connsiteX6" fmla="*/ 9536 w 10008"/>
              <a:gd name="connsiteY6" fmla="*/ 649 h 10000"/>
              <a:gd name="connsiteX7" fmla="*/ 9999 w 10008"/>
              <a:gd name="connsiteY7" fmla="*/ 4287 h 10000"/>
              <a:gd name="connsiteX8" fmla="*/ 9306 w 10008"/>
              <a:gd name="connsiteY8" fmla="*/ 9620 h 10000"/>
              <a:gd name="connsiteX9" fmla="*/ 7970 w 10008"/>
              <a:gd name="connsiteY9" fmla="*/ 6639 h 10000"/>
              <a:gd name="connsiteX10" fmla="*/ 7012 w 10008"/>
              <a:gd name="connsiteY10" fmla="*/ 9242 h 10000"/>
              <a:gd name="connsiteX11" fmla="*/ 5219 w 10008"/>
              <a:gd name="connsiteY11" fmla="*/ 8505 h 10000"/>
              <a:gd name="connsiteX12" fmla="*/ 2185 w 10008"/>
              <a:gd name="connsiteY12" fmla="*/ 9881 h 10000"/>
              <a:gd name="connsiteX13" fmla="*/ 193 w 10008"/>
              <a:gd name="connsiteY13" fmla="*/ 9493 h 10000"/>
              <a:gd name="connsiteX14" fmla="*/ 408 w 10008"/>
              <a:gd name="connsiteY14" fmla="*/ 7261 h 10000"/>
              <a:gd name="connsiteX0" fmla="*/ 408 w 10005"/>
              <a:gd name="connsiteY0" fmla="*/ 7260 h 9999"/>
              <a:gd name="connsiteX1" fmla="*/ 51 w 10005"/>
              <a:gd name="connsiteY1" fmla="*/ 4206 h 9999"/>
              <a:gd name="connsiteX2" fmla="*/ 1715 w 10005"/>
              <a:gd name="connsiteY2" fmla="*/ 3100 h 9999"/>
              <a:gd name="connsiteX3" fmla="*/ 2295 w 10005"/>
              <a:gd name="connsiteY3" fmla="*/ 20 h 9999"/>
              <a:gd name="connsiteX4" fmla="*/ 6559 w 10005"/>
              <a:gd name="connsiteY4" fmla="*/ 1700 h 9999"/>
              <a:gd name="connsiteX5" fmla="*/ 7740 w 10005"/>
              <a:gd name="connsiteY5" fmla="*/ 163 h 9999"/>
              <a:gd name="connsiteX6" fmla="*/ 9536 w 10005"/>
              <a:gd name="connsiteY6" fmla="*/ 648 h 9999"/>
              <a:gd name="connsiteX7" fmla="*/ 9999 w 10005"/>
              <a:gd name="connsiteY7" fmla="*/ 4286 h 9999"/>
              <a:gd name="connsiteX8" fmla="*/ 9306 w 10005"/>
              <a:gd name="connsiteY8" fmla="*/ 9619 h 9999"/>
              <a:gd name="connsiteX9" fmla="*/ 7970 w 10005"/>
              <a:gd name="connsiteY9" fmla="*/ 6638 h 9999"/>
              <a:gd name="connsiteX10" fmla="*/ 7012 w 10005"/>
              <a:gd name="connsiteY10" fmla="*/ 9241 h 9999"/>
              <a:gd name="connsiteX11" fmla="*/ 5219 w 10005"/>
              <a:gd name="connsiteY11" fmla="*/ 8504 h 9999"/>
              <a:gd name="connsiteX12" fmla="*/ 2185 w 10005"/>
              <a:gd name="connsiteY12" fmla="*/ 9880 h 9999"/>
              <a:gd name="connsiteX13" fmla="*/ 193 w 10005"/>
              <a:gd name="connsiteY13" fmla="*/ 9492 h 9999"/>
              <a:gd name="connsiteX14" fmla="*/ 408 w 10005"/>
              <a:gd name="connsiteY14" fmla="*/ 7260 h 9999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216 w 10000"/>
              <a:gd name="connsiteY11" fmla="*/ 8505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334 w 10000"/>
              <a:gd name="connsiteY11" fmla="*/ 8996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9655"/>
              <a:gd name="connsiteX1" fmla="*/ 51 w 10000"/>
              <a:gd name="connsiteY1" fmla="*/ 4206 h 9655"/>
              <a:gd name="connsiteX2" fmla="*/ 1714 w 10000"/>
              <a:gd name="connsiteY2" fmla="*/ 3100 h 9655"/>
              <a:gd name="connsiteX3" fmla="*/ 2294 w 10000"/>
              <a:gd name="connsiteY3" fmla="*/ 20 h 9655"/>
              <a:gd name="connsiteX4" fmla="*/ 6556 w 10000"/>
              <a:gd name="connsiteY4" fmla="*/ 1700 h 9655"/>
              <a:gd name="connsiteX5" fmla="*/ 7736 w 10000"/>
              <a:gd name="connsiteY5" fmla="*/ 163 h 9655"/>
              <a:gd name="connsiteX6" fmla="*/ 9531 w 10000"/>
              <a:gd name="connsiteY6" fmla="*/ 648 h 9655"/>
              <a:gd name="connsiteX7" fmla="*/ 9994 w 10000"/>
              <a:gd name="connsiteY7" fmla="*/ 4286 h 9655"/>
              <a:gd name="connsiteX8" fmla="*/ 9301 w 10000"/>
              <a:gd name="connsiteY8" fmla="*/ 9620 h 9655"/>
              <a:gd name="connsiteX9" fmla="*/ 7966 w 10000"/>
              <a:gd name="connsiteY9" fmla="*/ 6639 h 9655"/>
              <a:gd name="connsiteX10" fmla="*/ 6104 w 10000"/>
              <a:gd name="connsiteY10" fmla="*/ 6999 h 9655"/>
              <a:gd name="connsiteX11" fmla="*/ 5334 w 10000"/>
              <a:gd name="connsiteY11" fmla="*/ 8996 h 9655"/>
              <a:gd name="connsiteX12" fmla="*/ 2361 w 10000"/>
              <a:gd name="connsiteY12" fmla="*/ 9180 h 9655"/>
              <a:gd name="connsiteX13" fmla="*/ 193 w 10000"/>
              <a:gd name="connsiteY13" fmla="*/ 9493 h 9655"/>
              <a:gd name="connsiteX14" fmla="*/ 408 w 10000"/>
              <a:gd name="connsiteY14" fmla="*/ 7261 h 9655"/>
              <a:gd name="connsiteX0" fmla="*/ 408 w 10017"/>
              <a:gd name="connsiteY0" fmla="*/ 7520 h 10001"/>
              <a:gd name="connsiteX1" fmla="*/ 51 w 10017"/>
              <a:gd name="connsiteY1" fmla="*/ 4356 h 10001"/>
              <a:gd name="connsiteX2" fmla="*/ 1714 w 10017"/>
              <a:gd name="connsiteY2" fmla="*/ 3211 h 10001"/>
              <a:gd name="connsiteX3" fmla="*/ 2294 w 10017"/>
              <a:gd name="connsiteY3" fmla="*/ 21 h 10001"/>
              <a:gd name="connsiteX4" fmla="*/ 6556 w 10017"/>
              <a:gd name="connsiteY4" fmla="*/ 1761 h 10001"/>
              <a:gd name="connsiteX5" fmla="*/ 7736 w 10017"/>
              <a:gd name="connsiteY5" fmla="*/ 169 h 10001"/>
              <a:gd name="connsiteX6" fmla="*/ 9531 w 10017"/>
              <a:gd name="connsiteY6" fmla="*/ 671 h 10001"/>
              <a:gd name="connsiteX7" fmla="*/ 8483 w 10017"/>
              <a:gd name="connsiteY7" fmla="*/ 3177 h 10001"/>
              <a:gd name="connsiteX8" fmla="*/ 9994 w 10017"/>
              <a:gd name="connsiteY8" fmla="*/ 4439 h 10001"/>
              <a:gd name="connsiteX9" fmla="*/ 9301 w 10017"/>
              <a:gd name="connsiteY9" fmla="*/ 9964 h 10001"/>
              <a:gd name="connsiteX10" fmla="*/ 7966 w 10017"/>
              <a:gd name="connsiteY10" fmla="*/ 6876 h 10001"/>
              <a:gd name="connsiteX11" fmla="*/ 6104 w 10017"/>
              <a:gd name="connsiteY11" fmla="*/ 7249 h 10001"/>
              <a:gd name="connsiteX12" fmla="*/ 5334 w 10017"/>
              <a:gd name="connsiteY12" fmla="*/ 9317 h 10001"/>
              <a:gd name="connsiteX13" fmla="*/ 2361 w 10017"/>
              <a:gd name="connsiteY13" fmla="*/ 9508 h 10001"/>
              <a:gd name="connsiteX14" fmla="*/ 193 w 10017"/>
              <a:gd name="connsiteY14" fmla="*/ 9832 h 10001"/>
              <a:gd name="connsiteX15" fmla="*/ 408 w 10017"/>
              <a:gd name="connsiteY15" fmla="*/ 7520 h 10001"/>
              <a:gd name="connsiteX0" fmla="*/ 408 w 10033"/>
              <a:gd name="connsiteY0" fmla="*/ 7520 h 10001"/>
              <a:gd name="connsiteX1" fmla="*/ 51 w 10033"/>
              <a:gd name="connsiteY1" fmla="*/ 4356 h 10001"/>
              <a:gd name="connsiteX2" fmla="*/ 1714 w 10033"/>
              <a:gd name="connsiteY2" fmla="*/ 3211 h 10001"/>
              <a:gd name="connsiteX3" fmla="*/ 2294 w 10033"/>
              <a:gd name="connsiteY3" fmla="*/ 21 h 10001"/>
              <a:gd name="connsiteX4" fmla="*/ 6556 w 10033"/>
              <a:gd name="connsiteY4" fmla="*/ 1761 h 10001"/>
              <a:gd name="connsiteX5" fmla="*/ 7736 w 10033"/>
              <a:gd name="connsiteY5" fmla="*/ 169 h 10001"/>
              <a:gd name="connsiteX6" fmla="*/ 9531 w 10033"/>
              <a:gd name="connsiteY6" fmla="*/ 671 h 10001"/>
              <a:gd name="connsiteX7" fmla="*/ 8483 w 10033"/>
              <a:gd name="connsiteY7" fmla="*/ 3177 h 10001"/>
              <a:gd name="connsiteX8" fmla="*/ 8149 w 10033"/>
              <a:gd name="connsiteY8" fmla="*/ 5574 h 10001"/>
              <a:gd name="connsiteX9" fmla="*/ 9994 w 10033"/>
              <a:gd name="connsiteY9" fmla="*/ 4439 h 10001"/>
              <a:gd name="connsiteX10" fmla="*/ 9301 w 10033"/>
              <a:gd name="connsiteY10" fmla="*/ 9964 h 10001"/>
              <a:gd name="connsiteX11" fmla="*/ 7966 w 10033"/>
              <a:gd name="connsiteY11" fmla="*/ 6876 h 10001"/>
              <a:gd name="connsiteX12" fmla="*/ 6104 w 10033"/>
              <a:gd name="connsiteY12" fmla="*/ 7249 h 10001"/>
              <a:gd name="connsiteX13" fmla="*/ 5334 w 10033"/>
              <a:gd name="connsiteY13" fmla="*/ 9317 h 10001"/>
              <a:gd name="connsiteX14" fmla="*/ 2361 w 10033"/>
              <a:gd name="connsiteY14" fmla="*/ 9508 h 10001"/>
              <a:gd name="connsiteX15" fmla="*/ 193 w 10033"/>
              <a:gd name="connsiteY15" fmla="*/ 9832 h 10001"/>
              <a:gd name="connsiteX16" fmla="*/ 408 w 10033"/>
              <a:gd name="connsiteY16" fmla="*/ 7520 h 10001"/>
              <a:gd name="connsiteX0" fmla="*/ 408 w 9994"/>
              <a:gd name="connsiteY0" fmla="*/ 7520 h 10001"/>
              <a:gd name="connsiteX1" fmla="*/ 51 w 9994"/>
              <a:gd name="connsiteY1" fmla="*/ 4356 h 10001"/>
              <a:gd name="connsiteX2" fmla="*/ 1714 w 9994"/>
              <a:gd name="connsiteY2" fmla="*/ 3211 h 10001"/>
              <a:gd name="connsiteX3" fmla="*/ 2294 w 9994"/>
              <a:gd name="connsiteY3" fmla="*/ 21 h 10001"/>
              <a:gd name="connsiteX4" fmla="*/ 6556 w 9994"/>
              <a:gd name="connsiteY4" fmla="*/ 1761 h 10001"/>
              <a:gd name="connsiteX5" fmla="*/ 7736 w 9994"/>
              <a:gd name="connsiteY5" fmla="*/ 169 h 10001"/>
              <a:gd name="connsiteX6" fmla="*/ 9531 w 9994"/>
              <a:gd name="connsiteY6" fmla="*/ 671 h 10001"/>
              <a:gd name="connsiteX7" fmla="*/ 8483 w 9994"/>
              <a:gd name="connsiteY7" fmla="*/ 3177 h 10001"/>
              <a:gd name="connsiteX8" fmla="*/ 8149 w 9994"/>
              <a:gd name="connsiteY8" fmla="*/ 5574 h 10001"/>
              <a:gd name="connsiteX9" fmla="*/ 9210 w 9994"/>
              <a:gd name="connsiteY9" fmla="*/ 5900 h 10001"/>
              <a:gd name="connsiteX10" fmla="*/ 9994 w 9994"/>
              <a:gd name="connsiteY10" fmla="*/ 4439 h 10001"/>
              <a:gd name="connsiteX11" fmla="*/ 9301 w 9994"/>
              <a:gd name="connsiteY11" fmla="*/ 9964 h 10001"/>
              <a:gd name="connsiteX12" fmla="*/ 7966 w 9994"/>
              <a:gd name="connsiteY12" fmla="*/ 6876 h 10001"/>
              <a:gd name="connsiteX13" fmla="*/ 6104 w 9994"/>
              <a:gd name="connsiteY13" fmla="*/ 7249 h 10001"/>
              <a:gd name="connsiteX14" fmla="*/ 5334 w 9994"/>
              <a:gd name="connsiteY14" fmla="*/ 9317 h 10001"/>
              <a:gd name="connsiteX15" fmla="*/ 2361 w 9994"/>
              <a:gd name="connsiteY15" fmla="*/ 9508 h 10001"/>
              <a:gd name="connsiteX16" fmla="*/ 193 w 9994"/>
              <a:gd name="connsiteY16" fmla="*/ 9832 h 10001"/>
              <a:gd name="connsiteX17" fmla="*/ 408 w 9994"/>
              <a:gd name="connsiteY17" fmla="*/ 7520 h 10001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52"/>
              <a:gd name="connsiteY0" fmla="*/ 7519 h 10000"/>
              <a:gd name="connsiteX1" fmla="*/ 51 w 10052"/>
              <a:gd name="connsiteY1" fmla="*/ 4356 h 10000"/>
              <a:gd name="connsiteX2" fmla="*/ 1715 w 10052"/>
              <a:gd name="connsiteY2" fmla="*/ 3211 h 10000"/>
              <a:gd name="connsiteX3" fmla="*/ 2295 w 10052"/>
              <a:gd name="connsiteY3" fmla="*/ 21 h 10000"/>
              <a:gd name="connsiteX4" fmla="*/ 6560 w 10052"/>
              <a:gd name="connsiteY4" fmla="*/ 1761 h 10000"/>
              <a:gd name="connsiteX5" fmla="*/ 7741 w 10052"/>
              <a:gd name="connsiteY5" fmla="*/ 169 h 10000"/>
              <a:gd name="connsiteX6" fmla="*/ 9537 w 10052"/>
              <a:gd name="connsiteY6" fmla="*/ 671 h 10000"/>
              <a:gd name="connsiteX7" fmla="*/ 8606 w 10052"/>
              <a:gd name="connsiteY7" fmla="*/ 3213 h 10000"/>
              <a:gd name="connsiteX8" fmla="*/ 8154 w 10052"/>
              <a:gd name="connsiteY8" fmla="*/ 5573 h 10000"/>
              <a:gd name="connsiteX9" fmla="*/ 9216 w 10052"/>
              <a:gd name="connsiteY9" fmla="*/ 5899 h 10000"/>
              <a:gd name="connsiteX10" fmla="*/ 10000 w 10052"/>
              <a:gd name="connsiteY10" fmla="*/ 4439 h 10000"/>
              <a:gd name="connsiteX11" fmla="*/ 9307 w 10052"/>
              <a:gd name="connsiteY11" fmla="*/ 9963 h 10000"/>
              <a:gd name="connsiteX12" fmla="*/ 7971 w 10052"/>
              <a:gd name="connsiteY12" fmla="*/ 6875 h 10000"/>
              <a:gd name="connsiteX13" fmla="*/ 6108 w 10052"/>
              <a:gd name="connsiteY13" fmla="*/ 7248 h 10000"/>
              <a:gd name="connsiteX14" fmla="*/ 5337 w 10052"/>
              <a:gd name="connsiteY14" fmla="*/ 9316 h 10000"/>
              <a:gd name="connsiteX15" fmla="*/ 2362 w 10052"/>
              <a:gd name="connsiteY15" fmla="*/ 9507 h 10000"/>
              <a:gd name="connsiteX16" fmla="*/ 193 w 10052"/>
              <a:gd name="connsiteY16" fmla="*/ 9831 h 10000"/>
              <a:gd name="connsiteX17" fmla="*/ 408 w 10052"/>
              <a:gd name="connsiteY17" fmla="*/ 7519 h 10000"/>
              <a:gd name="connsiteX0" fmla="*/ 408 w 9942"/>
              <a:gd name="connsiteY0" fmla="*/ 7519 h 9998"/>
              <a:gd name="connsiteX1" fmla="*/ 51 w 9942"/>
              <a:gd name="connsiteY1" fmla="*/ 4356 h 9998"/>
              <a:gd name="connsiteX2" fmla="*/ 1715 w 9942"/>
              <a:gd name="connsiteY2" fmla="*/ 3211 h 9998"/>
              <a:gd name="connsiteX3" fmla="*/ 2295 w 9942"/>
              <a:gd name="connsiteY3" fmla="*/ 21 h 9998"/>
              <a:gd name="connsiteX4" fmla="*/ 6560 w 9942"/>
              <a:gd name="connsiteY4" fmla="*/ 1761 h 9998"/>
              <a:gd name="connsiteX5" fmla="*/ 7741 w 9942"/>
              <a:gd name="connsiteY5" fmla="*/ 169 h 9998"/>
              <a:gd name="connsiteX6" fmla="*/ 9537 w 9942"/>
              <a:gd name="connsiteY6" fmla="*/ 671 h 9998"/>
              <a:gd name="connsiteX7" fmla="*/ 8606 w 9942"/>
              <a:gd name="connsiteY7" fmla="*/ 3213 h 9998"/>
              <a:gd name="connsiteX8" fmla="*/ 8154 w 9942"/>
              <a:gd name="connsiteY8" fmla="*/ 5573 h 9998"/>
              <a:gd name="connsiteX9" fmla="*/ 9216 w 9942"/>
              <a:gd name="connsiteY9" fmla="*/ 5899 h 9998"/>
              <a:gd name="connsiteX10" fmla="*/ 9882 w 9942"/>
              <a:gd name="connsiteY10" fmla="*/ 4512 h 9998"/>
              <a:gd name="connsiteX11" fmla="*/ 9307 w 9942"/>
              <a:gd name="connsiteY11" fmla="*/ 9963 h 9998"/>
              <a:gd name="connsiteX12" fmla="*/ 7971 w 9942"/>
              <a:gd name="connsiteY12" fmla="*/ 6875 h 9998"/>
              <a:gd name="connsiteX13" fmla="*/ 6108 w 9942"/>
              <a:gd name="connsiteY13" fmla="*/ 7248 h 9998"/>
              <a:gd name="connsiteX14" fmla="*/ 5337 w 9942"/>
              <a:gd name="connsiteY14" fmla="*/ 9316 h 9998"/>
              <a:gd name="connsiteX15" fmla="*/ 2362 w 9942"/>
              <a:gd name="connsiteY15" fmla="*/ 9507 h 9998"/>
              <a:gd name="connsiteX16" fmla="*/ 193 w 9942"/>
              <a:gd name="connsiteY16" fmla="*/ 9831 h 9998"/>
              <a:gd name="connsiteX17" fmla="*/ 408 w 9942"/>
              <a:gd name="connsiteY17" fmla="*/ 7519 h 9998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363 w 10000"/>
              <a:gd name="connsiteY9" fmla="*/ 6986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9941"/>
              <a:gd name="connsiteY0" fmla="*/ 7521 h 10000"/>
              <a:gd name="connsiteX1" fmla="*/ 51 w 9941"/>
              <a:gd name="connsiteY1" fmla="*/ 4357 h 10000"/>
              <a:gd name="connsiteX2" fmla="*/ 1725 w 9941"/>
              <a:gd name="connsiteY2" fmla="*/ 3212 h 10000"/>
              <a:gd name="connsiteX3" fmla="*/ 2308 w 9941"/>
              <a:gd name="connsiteY3" fmla="*/ 21 h 10000"/>
              <a:gd name="connsiteX4" fmla="*/ 6598 w 9941"/>
              <a:gd name="connsiteY4" fmla="*/ 1761 h 10000"/>
              <a:gd name="connsiteX5" fmla="*/ 7786 w 9941"/>
              <a:gd name="connsiteY5" fmla="*/ 169 h 10000"/>
              <a:gd name="connsiteX6" fmla="*/ 9593 w 9941"/>
              <a:gd name="connsiteY6" fmla="*/ 671 h 10000"/>
              <a:gd name="connsiteX7" fmla="*/ 8656 w 9941"/>
              <a:gd name="connsiteY7" fmla="*/ 3214 h 10000"/>
              <a:gd name="connsiteX8" fmla="*/ 8202 w 9941"/>
              <a:gd name="connsiteY8" fmla="*/ 5574 h 10000"/>
              <a:gd name="connsiteX9" fmla="*/ 9363 w 9941"/>
              <a:gd name="connsiteY9" fmla="*/ 6986 h 10000"/>
              <a:gd name="connsiteX10" fmla="*/ 9205 w 9941"/>
              <a:gd name="connsiteY10" fmla="*/ 5695 h 10000"/>
              <a:gd name="connsiteX11" fmla="*/ 9940 w 9941"/>
              <a:gd name="connsiteY11" fmla="*/ 4513 h 10000"/>
              <a:gd name="connsiteX12" fmla="*/ 9361 w 9941"/>
              <a:gd name="connsiteY12" fmla="*/ 9965 h 10000"/>
              <a:gd name="connsiteX13" fmla="*/ 8018 w 9941"/>
              <a:gd name="connsiteY13" fmla="*/ 6876 h 10000"/>
              <a:gd name="connsiteX14" fmla="*/ 6144 w 9941"/>
              <a:gd name="connsiteY14" fmla="*/ 7249 h 10000"/>
              <a:gd name="connsiteX15" fmla="*/ 5368 w 9941"/>
              <a:gd name="connsiteY15" fmla="*/ 9318 h 10000"/>
              <a:gd name="connsiteX16" fmla="*/ 2376 w 9941"/>
              <a:gd name="connsiteY16" fmla="*/ 9509 h 10000"/>
              <a:gd name="connsiteX17" fmla="*/ 194 w 9941"/>
              <a:gd name="connsiteY17" fmla="*/ 9833 h 10000"/>
              <a:gd name="connsiteX18" fmla="*/ 410 w 9941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00">
                <a:moveTo>
                  <a:pt x="412" y="7521"/>
                </a:moveTo>
                <a:cubicBezTo>
                  <a:pt x="389" y="6608"/>
                  <a:pt x="-168" y="5075"/>
                  <a:pt x="51" y="4357"/>
                </a:cubicBezTo>
                <a:cubicBezTo>
                  <a:pt x="273" y="3640"/>
                  <a:pt x="1357" y="3935"/>
                  <a:pt x="1735" y="3212"/>
                </a:cubicBezTo>
                <a:cubicBezTo>
                  <a:pt x="2113" y="2490"/>
                  <a:pt x="1506" y="263"/>
                  <a:pt x="2322" y="21"/>
                </a:cubicBezTo>
                <a:cubicBezTo>
                  <a:pt x="3139" y="-221"/>
                  <a:pt x="5719" y="1736"/>
                  <a:pt x="6637" y="1761"/>
                </a:cubicBezTo>
                <a:cubicBezTo>
                  <a:pt x="7555" y="1786"/>
                  <a:pt x="7329" y="350"/>
                  <a:pt x="7832" y="169"/>
                </a:cubicBezTo>
                <a:cubicBezTo>
                  <a:pt x="8334" y="-12"/>
                  <a:pt x="9504" y="164"/>
                  <a:pt x="9650" y="671"/>
                </a:cubicBezTo>
                <a:cubicBezTo>
                  <a:pt x="9795" y="1178"/>
                  <a:pt x="8699" y="2076"/>
                  <a:pt x="8707" y="3214"/>
                </a:cubicBezTo>
                <a:cubicBezTo>
                  <a:pt x="8715" y="4315"/>
                  <a:pt x="8215" y="5245"/>
                  <a:pt x="8251" y="5574"/>
                </a:cubicBezTo>
                <a:cubicBezTo>
                  <a:pt x="8301" y="6032"/>
                  <a:pt x="9251" y="6966"/>
                  <a:pt x="9419" y="6986"/>
                </a:cubicBezTo>
                <a:cubicBezTo>
                  <a:pt x="9587" y="7006"/>
                  <a:pt x="9200" y="5981"/>
                  <a:pt x="9260" y="5695"/>
                </a:cubicBezTo>
                <a:cubicBezTo>
                  <a:pt x="9350" y="5266"/>
                  <a:pt x="9973" y="3801"/>
                  <a:pt x="9999" y="4513"/>
                </a:cubicBezTo>
                <a:cubicBezTo>
                  <a:pt x="10025" y="5225"/>
                  <a:pt x="9739" y="9571"/>
                  <a:pt x="9417" y="9965"/>
                </a:cubicBezTo>
                <a:cubicBezTo>
                  <a:pt x="9095" y="10359"/>
                  <a:pt x="8605" y="7329"/>
                  <a:pt x="8066" y="6876"/>
                </a:cubicBezTo>
                <a:cubicBezTo>
                  <a:pt x="7524" y="6424"/>
                  <a:pt x="6623" y="6842"/>
                  <a:pt x="6180" y="7249"/>
                </a:cubicBezTo>
                <a:cubicBezTo>
                  <a:pt x="5736" y="7657"/>
                  <a:pt x="6033" y="8942"/>
                  <a:pt x="5400" y="9318"/>
                </a:cubicBezTo>
                <a:cubicBezTo>
                  <a:pt x="4768" y="9694"/>
                  <a:pt x="3317" y="9222"/>
                  <a:pt x="2390" y="9509"/>
                </a:cubicBezTo>
                <a:cubicBezTo>
                  <a:pt x="1462" y="9794"/>
                  <a:pt x="525" y="10165"/>
                  <a:pt x="195" y="9833"/>
                </a:cubicBezTo>
                <a:cubicBezTo>
                  <a:pt x="-135" y="9502"/>
                  <a:pt x="438" y="8435"/>
                  <a:pt x="412" y="7521"/>
                </a:cubicBez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40" name="Freeform 5"/>
          <p:cNvSpPr>
            <a:spLocks/>
          </p:cNvSpPr>
          <p:nvPr/>
        </p:nvSpPr>
        <p:spPr bwMode="auto">
          <a:xfrm>
            <a:off x="2659602" y="1705004"/>
            <a:ext cx="499313" cy="607156"/>
          </a:xfrm>
          <a:custGeom>
            <a:avLst/>
            <a:gdLst>
              <a:gd name="T0" fmla="*/ 25400 w 574"/>
              <a:gd name="T1" fmla="*/ 112713 h 908"/>
              <a:gd name="T2" fmla="*/ 330200 w 574"/>
              <a:gd name="T3" fmla="*/ 830263 h 908"/>
              <a:gd name="T4" fmla="*/ 247650 w 574"/>
              <a:gd name="T5" fmla="*/ 1417638 h 908"/>
              <a:gd name="T6" fmla="*/ 871538 w 574"/>
              <a:gd name="T7" fmla="*/ 971550 h 908"/>
              <a:gd name="T8" fmla="*/ 484187 w 574"/>
              <a:gd name="T9" fmla="*/ 147638 h 908"/>
              <a:gd name="T10" fmla="*/ 25400 w 574"/>
              <a:gd name="T11" fmla="*/ 112713 h 9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"/>
              <a:gd name="T19" fmla="*/ 0 h 908"/>
              <a:gd name="T20" fmla="*/ 574 w 574"/>
              <a:gd name="T21" fmla="*/ 908 h 908"/>
              <a:gd name="connsiteX0" fmla="*/ 53 w 9407"/>
              <a:gd name="connsiteY0" fmla="*/ 822 h 9885"/>
              <a:gd name="connsiteX1" fmla="*/ 3398 w 9407"/>
              <a:gd name="connsiteY1" fmla="*/ 5800 h 9885"/>
              <a:gd name="connsiteX2" fmla="*/ 2492 w 9407"/>
              <a:gd name="connsiteY2" fmla="*/ 9875 h 9885"/>
              <a:gd name="connsiteX3" fmla="*/ 9338 w 9407"/>
              <a:gd name="connsiteY3" fmla="*/ 6780 h 9885"/>
              <a:gd name="connsiteX4" fmla="*/ 6487 w 9407"/>
              <a:gd name="connsiteY4" fmla="*/ 622 h 9885"/>
              <a:gd name="connsiteX5" fmla="*/ 53 w 9407"/>
              <a:gd name="connsiteY5" fmla="*/ 822 h 9885"/>
              <a:gd name="connsiteX0" fmla="*/ 109 w 10054"/>
              <a:gd name="connsiteY0" fmla="*/ 827 h 9997"/>
              <a:gd name="connsiteX1" fmla="*/ 2735 w 10054"/>
              <a:gd name="connsiteY1" fmla="*/ 5750 h 9997"/>
              <a:gd name="connsiteX2" fmla="*/ 2702 w 10054"/>
              <a:gd name="connsiteY2" fmla="*/ 9985 h 9997"/>
              <a:gd name="connsiteX3" fmla="*/ 9980 w 10054"/>
              <a:gd name="connsiteY3" fmla="*/ 6854 h 9997"/>
              <a:gd name="connsiteX4" fmla="*/ 6949 w 10054"/>
              <a:gd name="connsiteY4" fmla="*/ 624 h 9997"/>
              <a:gd name="connsiteX5" fmla="*/ 109 w 10054"/>
              <a:gd name="connsiteY5" fmla="*/ 827 h 9997"/>
              <a:gd name="connsiteX0" fmla="*/ 82 w 11273"/>
              <a:gd name="connsiteY0" fmla="*/ 651 h 10160"/>
              <a:gd name="connsiteX1" fmla="*/ 3988 w 11273"/>
              <a:gd name="connsiteY1" fmla="*/ 5912 h 10160"/>
              <a:gd name="connsiteX2" fmla="*/ 3955 w 11273"/>
              <a:gd name="connsiteY2" fmla="*/ 10148 h 10160"/>
              <a:gd name="connsiteX3" fmla="*/ 11194 w 11273"/>
              <a:gd name="connsiteY3" fmla="*/ 7016 h 10160"/>
              <a:gd name="connsiteX4" fmla="*/ 8180 w 11273"/>
              <a:gd name="connsiteY4" fmla="*/ 784 h 10160"/>
              <a:gd name="connsiteX5" fmla="*/ 82 w 11273"/>
              <a:gd name="connsiteY5" fmla="*/ 651 h 10160"/>
              <a:gd name="connsiteX0" fmla="*/ 82 w 15107"/>
              <a:gd name="connsiteY0" fmla="*/ 651 h 10160"/>
              <a:gd name="connsiteX1" fmla="*/ 3988 w 15107"/>
              <a:gd name="connsiteY1" fmla="*/ 5912 h 10160"/>
              <a:gd name="connsiteX2" fmla="*/ 3955 w 15107"/>
              <a:gd name="connsiteY2" fmla="*/ 10148 h 10160"/>
              <a:gd name="connsiteX3" fmla="*/ 15077 w 15107"/>
              <a:gd name="connsiteY3" fmla="*/ 7016 h 10160"/>
              <a:gd name="connsiteX4" fmla="*/ 8180 w 15107"/>
              <a:gd name="connsiteY4" fmla="*/ 784 h 10160"/>
              <a:gd name="connsiteX5" fmla="*/ 82 w 15107"/>
              <a:gd name="connsiteY5" fmla="*/ 651 h 10160"/>
              <a:gd name="connsiteX0" fmla="*/ 100 w 15125"/>
              <a:gd name="connsiteY0" fmla="*/ 651 h 11944"/>
              <a:gd name="connsiteX1" fmla="*/ 4006 w 15125"/>
              <a:gd name="connsiteY1" fmla="*/ 5912 h 11944"/>
              <a:gd name="connsiteX2" fmla="*/ 9150 w 15125"/>
              <a:gd name="connsiteY2" fmla="*/ 11938 h 11944"/>
              <a:gd name="connsiteX3" fmla="*/ 15095 w 15125"/>
              <a:gd name="connsiteY3" fmla="*/ 7016 h 11944"/>
              <a:gd name="connsiteX4" fmla="*/ 8198 w 15125"/>
              <a:gd name="connsiteY4" fmla="*/ 784 h 11944"/>
              <a:gd name="connsiteX5" fmla="*/ 100 w 15125"/>
              <a:gd name="connsiteY5" fmla="*/ 651 h 11944"/>
              <a:gd name="connsiteX0" fmla="*/ 320 w 15345"/>
              <a:gd name="connsiteY0" fmla="*/ 791 h 12087"/>
              <a:gd name="connsiteX1" fmla="*/ 2377 w 15345"/>
              <a:gd name="connsiteY1" fmla="*/ 8178 h 12087"/>
              <a:gd name="connsiteX2" fmla="*/ 9370 w 15345"/>
              <a:gd name="connsiteY2" fmla="*/ 12078 h 12087"/>
              <a:gd name="connsiteX3" fmla="*/ 15315 w 15345"/>
              <a:gd name="connsiteY3" fmla="*/ 7156 h 12087"/>
              <a:gd name="connsiteX4" fmla="*/ 8418 w 15345"/>
              <a:gd name="connsiteY4" fmla="*/ 924 h 12087"/>
              <a:gd name="connsiteX5" fmla="*/ 320 w 15345"/>
              <a:gd name="connsiteY5" fmla="*/ 791 h 12087"/>
              <a:gd name="connsiteX0" fmla="*/ 233 w 16368"/>
              <a:gd name="connsiteY0" fmla="*/ 791 h 12087"/>
              <a:gd name="connsiteX1" fmla="*/ 3399 w 16368"/>
              <a:gd name="connsiteY1" fmla="*/ 8178 h 12087"/>
              <a:gd name="connsiteX2" fmla="*/ 10392 w 16368"/>
              <a:gd name="connsiteY2" fmla="*/ 12078 h 12087"/>
              <a:gd name="connsiteX3" fmla="*/ 16337 w 16368"/>
              <a:gd name="connsiteY3" fmla="*/ 7156 h 12087"/>
              <a:gd name="connsiteX4" fmla="*/ 9440 w 16368"/>
              <a:gd name="connsiteY4" fmla="*/ 924 h 12087"/>
              <a:gd name="connsiteX5" fmla="*/ 233 w 16368"/>
              <a:gd name="connsiteY5" fmla="*/ 791 h 12087"/>
              <a:gd name="connsiteX0" fmla="*/ 319 w 16467"/>
              <a:gd name="connsiteY0" fmla="*/ 687 h 11983"/>
              <a:gd name="connsiteX1" fmla="*/ 3485 w 16467"/>
              <a:gd name="connsiteY1" fmla="*/ 8074 h 11983"/>
              <a:gd name="connsiteX2" fmla="*/ 10478 w 16467"/>
              <a:gd name="connsiteY2" fmla="*/ 11974 h 11983"/>
              <a:gd name="connsiteX3" fmla="*/ 16423 w 16467"/>
              <a:gd name="connsiteY3" fmla="*/ 7052 h 11983"/>
              <a:gd name="connsiteX4" fmla="*/ 11005 w 16467"/>
              <a:gd name="connsiteY4" fmla="*/ 1044 h 11983"/>
              <a:gd name="connsiteX5" fmla="*/ 319 w 16467"/>
              <a:gd name="connsiteY5" fmla="*/ 687 h 11983"/>
              <a:gd name="connsiteX0" fmla="*/ 319 w 16284"/>
              <a:gd name="connsiteY0" fmla="*/ 682 h 11980"/>
              <a:gd name="connsiteX1" fmla="*/ 3485 w 16284"/>
              <a:gd name="connsiteY1" fmla="*/ 8069 h 11980"/>
              <a:gd name="connsiteX2" fmla="*/ 10478 w 16284"/>
              <a:gd name="connsiteY2" fmla="*/ 11969 h 11980"/>
              <a:gd name="connsiteX3" fmla="*/ 16238 w 16284"/>
              <a:gd name="connsiteY3" fmla="*/ 6935 h 11980"/>
              <a:gd name="connsiteX4" fmla="*/ 11005 w 16284"/>
              <a:gd name="connsiteY4" fmla="*/ 1039 h 11980"/>
              <a:gd name="connsiteX5" fmla="*/ 319 w 16284"/>
              <a:gd name="connsiteY5" fmla="*/ 682 h 1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84" h="11980">
                <a:moveTo>
                  <a:pt x="319" y="682"/>
                </a:moveTo>
                <a:cubicBezTo>
                  <a:pt x="-934" y="1854"/>
                  <a:pt x="1792" y="6188"/>
                  <a:pt x="3485" y="8069"/>
                </a:cubicBezTo>
                <a:cubicBezTo>
                  <a:pt x="5178" y="9950"/>
                  <a:pt x="8353" y="12158"/>
                  <a:pt x="10478" y="11969"/>
                </a:cubicBezTo>
                <a:cubicBezTo>
                  <a:pt x="12603" y="11780"/>
                  <a:pt x="15778" y="8418"/>
                  <a:pt x="16238" y="6935"/>
                </a:cubicBezTo>
                <a:cubicBezTo>
                  <a:pt x="16699" y="5453"/>
                  <a:pt x="13658" y="2081"/>
                  <a:pt x="11005" y="1039"/>
                </a:cubicBezTo>
                <a:cubicBezTo>
                  <a:pt x="8352" y="-3"/>
                  <a:pt x="1572" y="-490"/>
                  <a:pt x="319" y="68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41" name="Freeform 6"/>
          <p:cNvSpPr>
            <a:spLocks/>
          </p:cNvSpPr>
          <p:nvPr/>
        </p:nvSpPr>
        <p:spPr bwMode="auto">
          <a:xfrm>
            <a:off x="1889032" y="1971966"/>
            <a:ext cx="693691" cy="306036"/>
          </a:xfrm>
          <a:custGeom>
            <a:avLst/>
            <a:gdLst>
              <a:gd name="T0" fmla="*/ 115888 w 771"/>
              <a:gd name="T1" fmla="*/ 136525 h 311"/>
              <a:gd name="T2" fmla="*/ 93663 w 771"/>
              <a:gd name="T3" fmla="*/ 207962 h 311"/>
              <a:gd name="T4" fmla="*/ 681038 w 771"/>
              <a:gd name="T5" fmla="*/ 477837 h 311"/>
              <a:gd name="T6" fmla="*/ 1209675 w 771"/>
              <a:gd name="T7" fmla="*/ 112712 h 311"/>
              <a:gd name="T8" fmla="*/ 763588 w 771"/>
              <a:gd name="T9" fmla="*/ 254000 h 311"/>
              <a:gd name="T10" fmla="*/ 657225 w 771"/>
              <a:gd name="T11" fmla="*/ 19050 h 311"/>
              <a:gd name="T12" fmla="*/ 115888 w 771"/>
              <a:gd name="T13" fmla="*/ 136525 h 3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1"/>
              <a:gd name="T22" fmla="*/ 0 h 311"/>
              <a:gd name="T23" fmla="*/ 771 w 771"/>
              <a:gd name="T24" fmla="*/ 311 h 311"/>
              <a:gd name="connsiteX0" fmla="*/ 607 w 9546"/>
              <a:gd name="connsiteY0" fmla="*/ 5307 h 12236"/>
              <a:gd name="connsiteX1" fmla="*/ 425 w 9546"/>
              <a:gd name="connsiteY1" fmla="*/ 6754 h 12236"/>
              <a:gd name="connsiteX2" fmla="*/ 5224 w 9546"/>
              <a:gd name="connsiteY2" fmla="*/ 12220 h 12236"/>
              <a:gd name="connsiteX3" fmla="*/ 9543 w 9546"/>
              <a:gd name="connsiteY3" fmla="*/ 4825 h 12236"/>
              <a:gd name="connsiteX4" fmla="*/ 5899 w 9546"/>
              <a:gd name="connsiteY4" fmla="*/ 7687 h 12236"/>
              <a:gd name="connsiteX5" fmla="*/ 3728 w 9546"/>
              <a:gd name="connsiteY5" fmla="*/ 23 h 12236"/>
              <a:gd name="connsiteX6" fmla="*/ 607 w 9546"/>
              <a:gd name="connsiteY6" fmla="*/ 5307 h 12236"/>
              <a:gd name="connsiteX0" fmla="*/ 113 w 12068"/>
              <a:gd name="connsiteY0" fmla="*/ 2346 h 10120"/>
              <a:gd name="connsiteX1" fmla="*/ 2513 w 12068"/>
              <a:gd name="connsiteY1" fmla="*/ 5639 h 10120"/>
              <a:gd name="connsiteX2" fmla="*/ 7540 w 12068"/>
              <a:gd name="connsiteY2" fmla="*/ 10106 h 10120"/>
              <a:gd name="connsiteX3" fmla="*/ 12065 w 12068"/>
              <a:gd name="connsiteY3" fmla="*/ 4062 h 10120"/>
              <a:gd name="connsiteX4" fmla="*/ 8248 w 12068"/>
              <a:gd name="connsiteY4" fmla="*/ 6401 h 10120"/>
              <a:gd name="connsiteX5" fmla="*/ 5973 w 12068"/>
              <a:gd name="connsiteY5" fmla="*/ 138 h 10120"/>
              <a:gd name="connsiteX6" fmla="*/ 113 w 12068"/>
              <a:gd name="connsiteY6" fmla="*/ 2346 h 10120"/>
              <a:gd name="connsiteX0" fmla="*/ 3490 w 15445"/>
              <a:gd name="connsiteY0" fmla="*/ 2370 h 10293"/>
              <a:gd name="connsiteX1" fmla="*/ 298 w 15445"/>
              <a:gd name="connsiteY1" fmla="*/ 8037 h 10293"/>
              <a:gd name="connsiteX2" fmla="*/ 10917 w 15445"/>
              <a:gd name="connsiteY2" fmla="*/ 10130 h 10293"/>
              <a:gd name="connsiteX3" fmla="*/ 15442 w 15445"/>
              <a:gd name="connsiteY3" fmla="*/ 4086 h 10293"/>
              <a:gd name="connsiteX4" fmla="*/ 11625 w 15445"/>
              <a:gd name="connsiteY4" fmla="*/ 6425 h 10293"/>
              <a:gd name="connsiteX5" fmla="*/ 9350 w 15445"/>
              <a:gd name="connsiteY5" fmla="*/ 162 h 10293"/>
              <a:gd name="connsiteX6" fmla="*/ 3490 w 15445"/>
              <a:gd name="connsiteY6" fmla="*/ 2370 h 10293"/>
              <a:gd name="connsiteX0" fmla="*/ 3257 w 15339"/>
              <a:gd name="connsiteY0" fmla="*/ 2370 h 8634"/>
              <a:gd name="connsiteX1" fmla="*/ 65 w 15339"/>
              <a:gd name="connsiteY1" fmla="*/ 8037 h 8634"/>
              <a:gd name="connsiteX2" fmla="*/ 6047 w 15339"/>
              <a:gd name="connsiteY2" fmla="*/ 8020 h 8634"/>
              <a:gd name="connsiteX3" fmla="*/ 15209 w 15339"/>
              <a:gd name="connsiteY3" fmla="*/ 4086 h 8634"/>
              <a:gd name="connsiteX4" fmla="*/ 11392 w 15339"/>
              <a:gd name="connsiteY4" fmla="*/ 6425 h 8634"/>
              <a:gd name="connsiteX5" fmla="*/ 9117 w 15339"/>
              <a:gd name="connsiteY5" fmla="*/ 162 h 8634"/>
              <a:gd name="connsiteX6" fmla="*/ 3257 w 15339"/>
              <a:gd name="connsiteY6" fmla="*/ 2370 h 8634"/>
              <a:gd name="connsiteX0" fmla="*/ 2123 w 10036"/>
              <a:gd name="connsiteY0" fmla="*/ 2561 h 9816"/>
              <a:gd name="connsiteX1" fmla="*/ 42 w 10036"/>
              <a:gd name="connsiteY1" fmla="*/ 9125 h 9816"/>
              <a:gd name="connsiteX2" fmla="*/ 3942 w 10036"/>
              <a:gd name="connsiteY2" fmla="*/ 9105 h 9816"/>
              <a:gd name="connsiteX3" fmla="*/ 9915 w 10036"/>
              <a:gd name="connsiteY3" fmla="*/ 4548 h 9816"/>
              <a:gd name="connsiteX4" fmla="*/ 7872 w 10036"/>
              <a:gd name="connsiteY4" fmla="*/ 2981 h 9816"/>
              <a:gd name="connsiteX5" fmla="*/ 5944 w 10036"/>
              <a:gd name="connsiteY5" fmla="*/ 4 h 9816"/>
              <a:gd name="connsiteX6" fmla="*/ 2123 w 10036"/>
              <a:gd name="connsiteY6" fmla="*/ 2561 h 9816"/>
              <a:gd name="connsiteX0" fmla="*/ 2114 w 9999"/>
              <a:gd name="connsiteY0" fmla="*/ 5407 h 12798"/>
              <a:gd name="connsiteX1" fmla="*/ 41 w 9999"/>
              <a:gd name="connsiteY1" fmla="*/ 12094 h 12798"/>
              <a:gd name="connsiteX2" fmla="*/ 3927 w 9999"/>
              <a:gd name="connsiteY2" fmla="*/ 12074 h 12798"/>
              <a:gd name="connsiteX3" fmla="*/ 9878 w 9999"/>
              <a:gd name="connsiteY3" fmla="*/ 7431 h 12798"/>
              <a:gd name="connsiteX4" fmla="*/ 7843 w 9999"/>
              <a:gd name="connsiteY4" fmla="*/ 5835 h 12798"/>
              <a:gd name="connsiteX5" fmla="*/ 5568 w 9999"/>
              <a:gd name="connsiteY5" fmla="*/ 1 h 12798"/>
              <a:gd name="connsiteX6" fmla="*/ 2114 w 9999"/>
              <a:gd name="connsiteY6" fmla="*/ 5407 h 12798"/>
              <a:gd name="connsiteX0" fmla="*/ 2114 w 9581"/>
              <a:gd name="connsiteY0" fmla="*/ 4225 h 9859"/>
              <a:gd name="connsiteX1" fmla="*/ 41 w 9581"/>
              <a:gd name="connsiteY1" fmla="*/ 9450 h 9859"/>
              <a:gd name="connsiteX2" fmla="*/ 3927 w 9581"/>
              <a:gd name="connsiteY2" fmla="*/ 9434 h 9859"/>
              <a:gd name="connsiteX3" fmla="*/ 9436 w 9581"/>
              <a:gd name="connsiteY3" fmla="*/ 8724 h 9859"/>
              <a:gd name="connsiteX4" fmla="*/ 7844 w 9581"/>
              <a:gd name="connsiteY4" fmla="*/ 4559 h 9859"/>
              <a:gd name="connsiteX5" fmla="*/ 5569 w 9581"/>
              <a:gd name="connsiteY5" fmla="*/ 1 h 9859"/>
              <a:gd name="connsiteX6" fmla="*/ 2114 w 9581"/>
              <a:gd name="connsiteY6" fmla="*/ 4225 h 9859"/>
              <a:gd name="connsiteX0" fmla="*/ 2386 w 10180"/>
              <a:gd name="connsiteY0" fmla="*/ 4285 h 12695"/>
              <a:gd name="connsiteX1" fmla="*/ 38 w 10180"/>
              <a:gd name="connsiteY1" fmla="*/ 12545 h 12695"/>
              <a:gd name="connsiteX2" fmla="*/ 4279 w 10180"/>
              <a:gd name="connsiteY2" fmla="*/ 9569 h 12695"/>
              <a:gd name="connsiteX3" fmla="*/ 10029 w 10180"/>
              <a:gd name="connsiteY3" fmla="*/ 8849 h 12695"/>
              <a:gd name="connsiteX4" fmla="*/ 8367 w 10180"/>
              <a:gd name="connsiteY4" fmla="*/ 4624 h 12695"/>
              <a:gd name="connsiteX5" fmla="*/ 5993 w 10180"/>
              <a:gd name="connsiteY5" fmla="*/ 1 h 12695"/>
              <a:gd name="connsiteX6" fmla="*/ 2386 w 10180"/>
              <a:gd name="connsiteY6" fmla="*/ 4285 h 12695"/>
              <a:gd name="connsiteX0" fmla="*/ 2934 w 10728"/>
              <a:gd name="connsiteY0" fmla="*/ 4285 h 11749"/>
              <a:gd name="connsiteX1" fmla="*/ 31 w 10728"/>
              <a:gd name="connsiteY1" fmla="*/ 11558 h 11749"/>
              <a:gd name="connsiteX2" fmla="*/ 4827 w 10728"/>
              <a:gd name="connsiteY2" fmla="*/ 9569 h 11749"/>
              <a:gd name="connsiteX3" fmla="*/ 10577 w 10728"/>
              <a:gd name="connsiteY3" fmla="*/ 8849 h 11749"/>
              <a:gd name="connsiteX4" fmla="*/ 8915 w 10728"/>
              <a:gd name="connsiteY4" fmla="*/ 4624 h 11749"/>
              <a:gd name="connsiteX5" fmla="*/ 6541 w 10728"/>
              <a:gd name="connsiteY5" fmla="*/ 1 h 11749"/>
              <a:gd name="connsiteX6" fmla="*/ 2934 w 10728"/>
              <a:gd name="connsiteY6" fmla="*/ 4285 h 11749"/>
              <a:gd name="connsiteX0" fmla="*/ 2387 w 10181"/>
              <a:gd name="connsiteY0" fmla="*/ 4285 h 12934"/>
              <a:gd name="connsiteX1" fmla="*/ 39 w 10181"/>
              <a:gd name="connsiteY1" fmla="*/ 12791 h 12934"/>
              <a:gd name="connsiteX2" fmla="*/ 4280 w 10181"/>
              <a:gd name="connsiteY2" fmla="*/ 9569 h 12934"/>
              <a:gd name="connsiteX3" fmla="*/ 10030 w 10181"/>
              <a:gd name="connsiteY3" fmla="*/ 8849 h 12934"/>
              <a:gd name="connsiteX4" fmla="*/ 8368 w 10181"/>
              <a:gd name="connsiteY4" fmla="*/ 4624 h 12934"/>
              <a:gd name="connsiteX5" fmla="*/ 5994 w 10181"/>
              <a:gd name="connsiteY5" fmla="*/ 1 h 12934"/>
              <a:gd name="connsiteX6" fmla="*/ 2387 w 10181"/>
              <a:gd name="connsiteY6" fmla="*/ 4285 h 12934"/>
              <a:gd name="connsiteX0" fmla="*/ 2545 w 10339"/>
              <a:gd name="connsiteY0" fmla="*/ 4285 h 13335"/>
              <a:gd name="connsiteX1" fmla="*/ 197 w 10339"/>
              <a:gd name="connsiteY1" fmla="*/ 12791 h 13335"/>
              <a:gd name="connsiteX2" fmla="*/ 4438 w 10339"/>
              <a:gd name="connsiteY2" fmla="*/ 9569 h 13335"/>
              <a:gd name="connsiteX3" fmla="*/ 10188 w 10339"/>
              <a:gd name="connsiteY3" fmla="*/ 8849 h 13335"/>
              <a:gd name="connsiteX4" fmla="*/ 8526 w 10339"/>
              <a:gd name="connsiteY4" fmla="*/ 4624 h 13335"/>
              <a:gd name="connsiteX5" fmla="*/ 6152 w 10339"/>
              <a:gd name="connsiteY5" fmla="*/ 1 h 13335"/>
              <a:gd name="connsiteX6" fmla="*/ 2545 w 10339"/>
              <a:gd name="connsiteY6" fmla="*/ 4285 h 13335"/>
              <a:gd name="connsiteX0" fmla="*/ 2545 w 11131"/>
              <a:gd name="connsiteY0" fmla="*/ 4285 h 13291"/>
              <a:gd name="connsiteX1" fmla="*/ 197 w 11131"/>
              <a:gd name="connsiteY1" fmla="*/ 12791 h 13291"/>
              <a:gd name="connsiteX2" fmla="*/ 4438 w 11131"/>
              <a:gd name="connsiteY2" fmla="*/ 9569 h 13291"/>
              <a:gd name="connsiteX3" fmla="*/ 11020 w 11131"/>
              <a:gd name="connsiteY3" fmla="*/ 12303 h 13291"/>
              <a:gd name="connsiteX4" fmla="*/ 8526 w 11131"/>
              <a:gd name="connsiteY4" fmla="*/ 4624 h 13291"/>
              <a:gd name="connsiteX5" fmla="*/ 6152 w 11131"/>
              <a:gd name="connsiteY5" fmla="*/ 1 h 13291"/>
              <a:gd name="connsiteX6" fmla="*/ 2545 w 11131"/>
              <a:gd name="connsiteY6" fmla="*/ 4285 h 13291"/>
              <a:gd name="connsiteX0" fmla="*/ 2545 w 11500"/>
              <a:gd name="connsiteY0" fmla="*/ 4285 h 13574"/>
              <a:gd name="connsiteX1" fmla="*/ 197 w 11500"/>
              <a:gd name="connsiteY1" fmla="*/ 12791 h 13574"/>
              <a:gd name="connsiteX2" fmla="*/ 4438 w 11500"/>
              <a:gd name="connsiteY2" fmla="*/ 9569 h 13574"/>
              <a:gd name="connsiteX3" fmla="*/ 11020 w 11500"/>
              <a:gd name="connsiteY3" fmla="*/ 12303 h 13574"/>
              <a:gd name="connsiteX4" fmla="*/ 8526 w 11500"/>
              <a:gd name="connsiteY4" fmla="*/ 4624 h 13574"/>
              <a:gd name="connsiteX5" fmla="*/ 6152 w 11500"/>
              <a:gd name="connsiteY5" fmla="*/ 1 h 13574"/>
              <a:gd name="connsiteX6" fmla="*/ 2545 w 11500"/>
              <a:gd name="connsiteY6" fmla="*/ 4285 h 13574"/>
              <a:gd name="connsiteX0" fmla="*/ 2545 w 11630"/>
              <a:gd name="connsiteY0" fmla="*/ 4285 h 13574"/>
              <a:gd name="connsiteX1" fmla="*/ 197 w 11630"/>
              <a:gd name="connsiteY1" fmla="*/ 12791 h 13574"/>
              <a:gd name="connsiteX2" fmla="*/ 4438 w 11630"/>
              <a:gd name="connsiteY2" fmla="*/ 9569 h 13574"/>
              <a:gd name="connsiteX3" fmla="*/ 11020 w 11630"/>
              <a:gd name="connsiteY3" fmla="*/ 12303 h 13574"/>
              <a:gd name="connsiteX4" fmla="*/ 8526 w 11630"/>
              <a:gd name="connsiteY4" fmla="*/ 4624 h 13574"/>
              <a:gd name="connsiteX5" fmla="*/ 6152 w 11630"/>
              <a:gd name="connsiteY5" fmla="*/ 1 h 13574"/>
              <a:gd name="connsiteX6" fmla="*/ 2545 w 11630"/>
              <a:gd name="connsiteY6" fmla="*/ 4285 h 13574"/>
              <a:gd name="connsiteX0" fmla="*/ 2545 w 11700"/>
              <a:gd name="connsiteY0" fmla="*/ 4285 h 13574"/>
              <a:gd name="connsiteX1" fmla="*/ 197 w 11700"/>
              <a:gd name="connsiteY1" fmla="*/ 12791 h 13574"/>
              <a:gd name="connsiteX2" fmla="*/ 4438 w 11700"/>
              <a:gd name="connsiteY2" fmla="*/ 9569 h 13574"/>
              <a:gd name="connsiteX3" fmla="*/ 11020 w 11700"/>
              <a:gd name="connsiteY3" fmla="*/ 12303 h 13574"/>
              <a:gd name="connsiteX4" fmla="*/ 8526 w 11700"/>
              <a:gd name="connsiteY4" fmla="*/ 4624 h 13574"/>
              <a:gd name="connsiteX5" fmla="*/ 6152 w 11700"/>
              <a:gd name="connsiteY5" fmla="*/ 1 h 13574"/>
              <a:gd name="connsiteX6" fmla="*/ 2545 w 11700"/>
              <a:gd name="connsiteY6" fmla="*/ 4285 h 13574"/>
              <a:gd name="connsiteX0" fmla="*/ 2545 w 11724"/>
              <a:gd name="connsiteY0" fmla="*/ 4285 h 13574"/>
              <a:gd name="connsiteX1" fmla="*/ 197 w 11724"/>
              <a:gd name="connsiteY1" fmla="*/ 12791 h 13574"/>
              <a:gd name="connsiteX2" fmla="*/ 4438 w 11724"/>
              <a:gd name="connsiteY2" fmla="*/ 9569 h 13574"/>
              <a:gd name="connsiteX3" fmla="*/ 11020 w 11724"/>
              <a:gd name="connsiteY3" fmla="*/ 12303 h 13574"/>
              <a:gd name="connsiteX4" fmla="*/ 8526 w 11724"/>
              <a:gd name="connsiteY4" fmla="*/ 4624 h 13574"/>
              <a:gd name="connsiteX5" fmla="*/ 6152 w 11724"/>
              <a:gd name="connsiteY5" fmla="*/ 1 h 13574"/>
              <a:gd name="connsiteX6" fmla="*/ 2545 w 11724"/>
              <a:gd name="connsiteY6" fmla="*/ 4285 h 13574"/>
              <a:gd name="connsiteX0" fmla="*/ 2545 w 11315"/>
              <a:gd name="connsiteY0" fmla="*/ 4309 h 13315"/>
              <a:gd name="connsiteX1" fmla="*/ 197 w 11315"/>
              <a:gd name="connsiteY1" fmla="*/ 12815 h 13315"/>
              <a:gd name="connsiteX2" fmla="*/ 4438 w 11315"/>
              <a:gd name="connsiteY2" fmla="*/ 9593 h 13315"/>
              <a:gd name="connsiteX3" fmla="*/ 11020 w 11315"/>
              <a:gd name="connsiteY3" fmla="*/ 12327 h 13315"/>
              <a:gd name="connsiteX4" fmla="*/ 8803 w 11315"/>
              <a:gd name="connsiteY4" fmla="*/ 6128 h 13315"/>
              <a:gd name="connsiteX5" fmla="*/ 6152 w 11315"/>
              <a:gd name="connsiteY5" fmla="*/ 25 h 13315"/>
              <a:gd name="connsiteX6" fmla="*/ 2545 w 11315"/>
              <a:gd name="connsiteY6" fmla="*/ 4309 h 1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5" h="13315">
                <a:moveTo>
                  <a:pt x="2545" y="4309"/>
                </a:moveTo>
                <a:cubicBezTo>
                  <a:pt x="1552" y="6441"/>
                  <a:pt x="-674" y="10701"/>
                  <a:pt x="197" y="12815"/>
                </a:cubicBezTo>
                <a:cubicBezTo>
                  <a:pt x="1068" y="14929"/>
                  <a:pt x="2634" y="9674"/>
                  <a:pt x="4438" y="9593"/>
                </a:cubicBezTo>
                <a:cubicBezTo>
                  <a:pt x="6242" y="9512"/>
                  <a:pt x="10293" y="12905"/>
                  <a:pt x="11020" y="12327"/>
                </a:cubicBezTo>
                <a:cubicBezTo>
                  <a:pt x="11748" y="11750"/>
                  <a:pt x="11174" y="6736"/>
                  <a:pt x="8803" y="6128"/>
                </a:cubicBezTo>
                <a:cubicBezTo>
                  <a:pt x="6881" y="5635"/>
                  <a:pt x="7195" y="328"/>
                  <a:pt x="6152" y="25"/>
                </a:cubicBezTo>
                <a:cubicBezTo>
                  <a:pt x="5109" y="-278"/>
                  <a:pt x="3538" y="2177"/>
                  <a:pt x="2545" y="430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42" name="Freeform 7"/>
          <p:cNvSpPr>
            <a:spLocks/>
          </p:cNvSpPr>
          <p:nvPr/>
        </p:nvSpPr>
        <p:spPr bwMode="auto">
          <a:xfrm>
            <a:off x="1975775" y="2556286"/>
            <a:ext cx="448133" cy="162404"/>
          </a:xfrm>
          <a:custGeom>
            <a:avLst/>
            <a:gdLst>
              <a:gd name="T0" fmla="*/ 14287 w 1084"/>
              <a:gd name="T1" fmla="*/ 701675 h 483"/>
              <a:gd name="T2" fmla="*/ 1412875 w 1084"/>
              <a:gd name="T3" fmla="*/ 431800 h 483"/>
              <a:gd name="T4" fmla="*/ 1495425 w 1084"/>
              <a:gd name="T5" fmla="*/ 42863 h 483"/>
              <a:gd name="T6" fmla="*/ 14287 w 1084"/>
              <a:gd name="T7" fmla="*/ 701675 h 483"/>
              <a:gd name="T8" fmla="*/ 0 60000 65536"/>
              <a:gd name="T9" fmla="*/ 0 60000 65536"/>
              <a:gd name="T10" fmla="*/ 0 60000 65536"/>
              <a:gd name="T11" fmla="*/ 0 60000 65536"/>
              <a:gd name="T12" fmla="*/ 0 w 1084"/>
              <a:gd name="T13" fmla="*/ 0 h 483"/>
              <a:gd name="T14" fmla="*/ 1084 w 1084"/>
              <a:gd name="T15" fmla="*/ 483 h 483"/>
              <a:gd name="connsiteX0" fmla="*/ 0 w 10428"/>
              <a:gd name="connsiteY0" fmla="*/ 4852 h 5857"/>
              <a:gd name="connsiteX1" fmla="*/ 9053 w 10428"/>
              <a:gd name="connsiteY1" fmla="*/ 5073 h 5857"/>
              <a:gd name="connsiteX2" fmla="*/ 9533 w 10428"/>
              <a:gd name="connsiteY2" fmla="*/ 1 h 5857"/>
              <a:gd name="connsiteX3" fmla="*/ 0 w 10428"/>
              <a:gd name="connsiteY3" fmla="*/ 4852 h 5857"/>
              <a:gd name="connsiteX0" fmla="*/ 1 w 9146"/>
              <a:gd name="connsiteY0" fmla="*/ 5486 h 9447"/>
              <a:gd name="connsiteX1" fmla="*/ 7883 w 9146"/>
              <a:gd name="connsiteY1" fmla="*/ 8702 h 9447"/>
              <a:gd name="connsiteX2" fmla="*/ 8344 w 9146"/>
              <a:gd name="connsiteY2" fmla="*/ 43 h 9447"/>
              <a:gd name="connsiteX3" fmla="*/ 1 w 9146"/>
              <a:gd name="connsiteY3" fmla="*/ 5486 h 9447"/>
              <a:gd name="connsiteX0" fmla="*/ 65 w 10064"/>
              <a:gd name="connsiteY0" fmla="*/ 5899 h 10756"/>
              <a:gd name="connsiteX1" fmla="*/ 8683 w 10064"/>
              <a:gd name="connsiteY1" fmla="*/ 9303 h 10756"/>
              <a:gd name="connsiteX2" fmla="*/ 9187 w 10064"/>
              <a:gd name="connsiteY2" fmla="*/ 138 h 10756"/>
              <a:gd name="connsiteX3" fmla="*/ 65 w 10064"/>
              <a:gd name="connsiteY3" fmla="*/ 5899 h 10756"/>
              <a:gd name="connsiteX0" fmla="*/ 25 w 9097"/>
              <a:gd name="connsiteY0" fmla="*/ 6553 h 10759"/>
              <a:gd name="connsiteX1" fmla="*/ 8643 w 9097"/>
              <a:gd name="connsiteY1" fmla="*/ 9957 h 10759"/>
              <a:gd name="connsiteX2" fmla="*/ 6137 w 9097"/>
              <a:gd name="connsiteY2" fmla="*/ 41 h 10759"/>
              <a:gd name="connsiteX3" fmla="*/ 25 w 9097"/>
              <a:gd name="connsiteY3" fmla="*/ 6553 h 10759"/>
              <a:gd name="connsiteX0" fmla="*/ 4 w 8436"/>
              <a:gd name="connsiteY0" fmla="*/ 6091 h 10000"/>
              <a:gd name="connsiteX1" fmla="*/ 7664 w 8436"/>
              <a:gd name="connsiteY1" fmla="*/ 9255 h 10000"/>
              <a:gd name="connsiteX2" fmla="*/ 6723 w 8436"/>
              <a:gd name="connsiteY2" fmla="*/ 38 h 10000"/>
              <a:gd name="connsiteX3" fmla="*/ 4 w 8436"/>
              <a:gd name="connsiteY3" fmla="*/ 609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6" h="10000">
                <a:moveTo>
                  <a:pt x="4" y="6091"/>
                </a:moveTo>
                <a:cubicBezTo>
                  <a:pt x="161" y="7627"/>
                  <a:pt x="6016" y="11655"/>
                  <a:pt x="7664" y="9255"/>
                </a:cubicBezTo>
                <a:cubicBezTo>
                  <a:pt x="9313" y="6857"/>
                  <a:pt x="8000" y="565"/>
                  <a:pt x="6723" y="38"/>
                </a:cubicBezTo>
                <a:cubicBezTo>
                  <a:pt x="5446" y="-489"/>
                  <a:pt x="-153" y="4555"/>
                  <a:pt x="4" y="609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cxnSp>
        <p:nvCxnSpPr>
          <p:cNvPr id="394" name="Straight Connector 393"/>
          <p:cNvCxnSpPr/>
          <p:nvPr/>
        </p:nvCxnSpPr>
        <p:spPr>
          <a:xfrm flipV="1">
            <a:off x="2118202" y="2133600"/>
            <a:ext cx="0" cy="9977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1158593" y="2134070"/>
            <a:ext cx="9596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/>
          <p:cNvSpPr txBox="1"/>
          <p:nvPr/>
        </p:nvSpPr>
        <p:spPr>
          <a:xfrm>
            <a:off x="1925973" y="3065611"/>
            <a:ext cx="50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Oval 66"/>
          <p:cNvSpPr>
            <a:spLocks noChangeArrowheads="1"/>
          </p:cNvSpPr>
          <p:nvPr/>
        </p:nvSpPr>
        <p:spPr bwMode="auto">
          <a:xfrm>
            <a:off x="2060349" y="2083954"/>
            <a:ext cx="113969" cy="105658"/>
          </a:xfrm>
          <a:prstGeom prst="ellipse">
            <a:avLst/>
          </a:prstGeom>
          <a:solidFill>
            <a:schemeClr val="accent5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98" name="TextBox 397"/>
          <p:cNvSpPr txBox="1"/>
          <p:nvPr/>
        </p:nvSpPr>
        <p:spPr>
          <a:xfrm>
            <a:off x="868093" y="1984457"/>
            <a:ext cx="509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Rectangle 431"/>
          <p:cNvSpPr>
            <a:spLocks noChangeArrowheads="1"/>
          </p:cNvSpPr>
          <p:nvPr/>
        </p:nvSpPr>
        <p:spPr bwMode="auto">
          <a:xfrm>
            <a:off x="1140121" y="3635621"/>
            <a:ext cx="3063584" cy="176223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33" name="Freeform 4"/>
          <p:cNvSpPr>
            <a:spLocks/>
          </p:cNvSpPr>
          <p:nvPr/>
        </p:nvSpPr>
        <p:spPr bwMode="auto">
          <a:xfrm>
            <a:off x="1285286" y="3689386"/>
            <a:ext cx="2850315" cy="1561514"/>
          </a:xfrm>
          <a:custGeom>
            <a:avLst/>
            <a:gdLst>
              <a:gd name="T0" fmla="*/ 657225 w 5252"/>
              <a:gd name="T1" fmla="*/ 3175000 h 3030"/>
              <a:gd name="T2" fmla="*/ 176212 w 5252"/>
              <a:gd name="T3" fmla="*/ 2105025 h 3030"/>
              <a:gd name="T4" fmla="*/ 1716088 w 5252"/>
              <a:gd name="T5" fmla="*/ 1506537 h 3030"/>
              <a:gd name="T6" fmla="*/ 2185987 w 5252"/>
              <a:gd name="T7" fmla="*/ 106363 h 3030"/>
              <a:gd name="T8" fmla="*/ 5643562 w 5252"/>
              <a:gd name="T9" fmla="*/ 869950 h 3030"/>
              <a:gd name="T10" fmla="*/ 6265862 w 5252"/>
              <a:gd name="T11" fmla="*/ 282575 h 3030"/>
              <a:gd name="T12" fmla="*/ 7959725 w 5252"/>
              <a:gd name="T13" fmla="*/ 423863 h 3030"/>
              <a:gd name="T14" fmla="*/ 8335963 w 5252"/>
              <a:gd name="T15" fmla="*/ 2046288 h 3030"/>
              <a:gd name="T16" fmla="*/ 7948613 w 5252"/>
              <a:gd name="T17" fmla="*/ 4645025 h 3030"/>
              <a:gd name="T18" fmla="*/ 6548438 w 5252"/>
              <a:gd name="T19" fmla="*/ 3035300 h 3030"/>
              <a:gd name="T20" fmla="*/ 5595937 w 5252"/>
              <a:gd name="T21" fmla="*/ 4505325 h 3030"/>
              <a:gd name="T22" fmla="*/ 4667250 w 5252"/>
              <a:gd name="T23" fmla="*/ 3787775 h 3030"/>
              <a:gd name="T24" fmla="*/ 1905000 w 5252"/>
              <a:gd name="T25" fmla="*/ 4668838 h 3030"/>
              <a:gd name="T26" fmla="*/ 211138 w 5252"/>
              <a:gd name="T27" fmla="*/ 4540250 h 3030"/>
              <a:gd name="T28" fmla="*/ 657225 w 5252"/>
              <a:gd name="T29" fmla="*/ 3175000 h 30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2"/>
              <a:gd name="T46" fmla="*/ 0 h 3030"/>
              <a:gd name="T47" fmla="*/ 5252 w 5252"/>
              <a:gd name="T48" fmla="*/ 3030 h 3030"/>
              <a:gd name="connsiteX0" fmla="*/ 585 w 9795"/>
              <a:gd name="connsiteY0" fmla="*/ 6400 h 9670"/>
              <a:gd name="connsiteX1" fmla="*/ 237 w 9795"/>
              <a:gd name="connsiteY1" fmla="*/ 3976 h 9670"/>
              <a:gd name="connsiteX2" fmla="*/ 1855 w 9795"/>
              <a:gd name="connsiteY2" fmla="*/ 2931 h 9670"/>
              <a:gd name="connsiteX3" fmla="*/ 2419 w 9795"/>
              <a:gd name="connsiteY3" fmla="*/ 20 h 9670"/>
              <a:gd name="connsiteX4" fmla="*/ 6566 w 9795"/>
              <a:gd name="connsiteY4" fmla="*/ 1608 h 9670"/>
              <a:gd name="connsiteX5" fmla="*/ 7312 w 9795"/>
              <a:gd name="connsiteY5" fmla="*/ 386 h 9670"/>
              <a:gd name="connsiteX6" fmla="*/ 9344 w 9795"/>
              <a:gd name="connsiteY6" fmla="*/ 680 h 9670"/>
              <a:gd name="connsiteX7" fmla="*/ 9795 w 9795"/>
              <a:gd name="connsiteY7" fmla="*/ 4053 h 9670"/>
              <a:gd name="connsiteX8" fmla="*/ 9331 w 9795"/>
              <a:gd name="connsiteY8" fmla="*/ 9456 h 9670"/>
              <a:gd name="connsiteX9" fmla="*/ 7651 w 9795"/>
              <a:gd name="connsiteY9" fmla="*/ 6109 h 9670"/>
              <a:gd name="connsiteX10" fmla="*/ 6509 w 9795"/>
              <a:gd name="connsiteY10" fmla="*/ 9165 h 9670"/>
              <a:gd name="connsiteX11" fmla="*/ 5395 w 9795"/>
              <a:gd name="connsiteY11" fmla="*/ 7674 h 9670"/>
              <a:gd name="connsiteX12" fmla="*/ 2082 w 9795"/>
              <a:gd name="connsiteY12" fmla="*/ 9505 h 9670"/>
              <a:gd name="connsiteX13" fmla="*/ 50 w 9795"/>
              <a:gd name="connsiteY13" fmla="*/ 9238 h 9670"/>
              <a:gd name="connsiteX14" fmla="*/ 585 w 9795"/>
              <a:gd name="connsiteY14" fmla="*/ 6400 h 9670"/>
              <a:gd name="connsiteX0" fmla="*/ 597 w 10000"/>
              <a:gd name="connsiteY0" fmla="*/ 7098 h 9980"/>
              <a:gd name="connsiteX1" fmla="*/ 242 w 10000"/>
              <a:gd name="connsiteY1" fmla="*/ 4112 h 9980"/>
              <a:gd name="connsiteX2" fmla="*/ 1894 w 10000"/>
              <a:gd name="connsiteY2" fmla="*/ 3031 h 9980"/>
              <a:gd name="connsiteX3" fmla="*/ 2470 w 10000"/>
              <a:gd name="connsiteY3" fmla="*/ 21 h 9980"/>
              <a:gd name="connsiteX4" fmla="*/ 6703 w 10000"/>
              <a:gd name="connsiteY4" fmla="*/ 1663 h 9980"/>
              <a:gd name="connsiteX5" fmla="*/ 7465 w 10000"/>
              <a:gd name="connsiteY5" fmla="*/ 399 h 9980"/>
              <a:gd name="connsiteX6" fmla="*/ 9540 w 10000"/>
              <a:gd name="connsiteY6" fmla="*/ 703 h 9980"/>
              <a:gd name="connsiteX7" fmla="*/ 10000 w 10000"/>
              <a:gd name="connsiteY7" fmla="*/ 4191 h 9980"/>
              <a:gd name="connsiteX8" fmla="*/ 9526 w 10000"/>
              <a:gd name="connsiteY8" fmla="*/ 9779 h 9980"/>
              <a:gd name="connsiteX9" fmla="*/ 7811 w 10000"/>
              <a:gd name="connsiteY9" fmla="*/ 6317 h 9980"/>
              <a:gd name="connsiteX10" fmla="*/ 6645 w 10000"/>
              <a:gd name="connsiteY10" fmla="*/ 9478 h 9980"/>
              <a:gd name="connsiteX11" fmla="*/ 5508 w 10000"/>
              <a:gd name="connsiteY11" fmla="*/ 7936 h 9980"/>
              <a:gd name="connsiteX12" fmla="*/ 2126 w 10000"/>
              <a:gd name="connsiteY12" fmla="*/ 9829 h 9980"/>
              <a:gd name="connsiteX13" fmla="*/ 51 w 10000"/>
              <a:gd name="connsiteY13" fmla="*/ 9553 h 9980"/>
              <a:gd name="connsiteX14" fmla="*/ 597 w 10000"/>
              <a:gd name="connsiteY14" fmla="*/ 7098 h 9980"/>
              <a:gd name="connsiteX0" fmla="*/ 610 w 10013"/>
              <a:gd name="connsiteY0" fmla="*/ 7112 h 9886"/>
              <a:gd name="connsiteX1" fmla="*/ 255 w 10013"/>
              <a:gd name="connsiteY1" fmla="*/ 4120 h 9886"/>
              <a:gd name="connsiteX2" fmla="*/ 1907 w 10013"/>
              <a:gd name="connsiteY2" fmla="*/ 3037 h 9886"/>
              <a:gd name="connsiteX3" fmla="*/ 2483 w 10013"/>
              <a:gd name="connsiteY3" fmla="*/ 21 h 9886"/>
              <a:gd name="connsiteX4" fmla="*/ 6716 w 10013"/>
              <a:gd name="connsiteY4" fmla="*/ 1666 h 9886"/>
              <a:gd name="connsiteX5" fmla="*/ 7478 w 10013"/>
              <a:gd name="connsiteY5" fmla="*/ 400 h 9886"/>
              <a:gd name="connsiteX6" fmla="*/ 9553 w 10013"/>
              <a:gd name="connsiteY6" fmla="*/ 704 h 9886"/>
              <a:gd name="connsiteX7" fmla="*/ 10013 w 10013"/>
              <a:gd name="connsiteY7" fmla="*/ 4199 h 9886"/>
              <a:gd name="connsiteX8" fmla="*/ 9539 w 10013"/>
              <a:gd name="connsiteY8" fmla="*/ 9799 h 9886"/>
              <a:gd name="connsiteX9" fmla="*/ 7824 w 10013"/>
              <a:gd name="connsiteY9" fmla="*/ 6330 h 9886"/>
              <a:gd name="connsiteX10" fmla="*/ 6658 w 10013"/>
              <a:gd name="connsiteY10" fmla="*/ 9497 h 9886"/>
              <a:gd name="connsiteX11" fmla="*/ 5521 w 10013"/>
              <a:gd name="connsiteY11" fmla="*/ 7952 h 9886"/>
              <a:gd name="connsiteX12" fmla="*/ 2373 w 10013"/>
              <a:gd name="connsiteY12" fmla="*/ 9677 h 9886"/>
              <a:gd name="connsiteX13" fmla="*/ 64 w 10013"/>
              <a:gd name="connsiteY13" fmla="*/ 9572 h 9886"/>
              <a:gd name="connsiteX14" fmla="*/ 610 w 10013"/>
              <a:gd name="connsiteY14" fmla="*/ 7112 h 9886"/>
              <a:gd name="connsiteX0" fmla="*/ 405 w 9796"/>
              <a:gd name="connsiteY0" fmla="*/ 7194 h 9935"/>
              <a:gd name="connsiteX1" fmla="*/ 51 w 9796"/>
              <a:gd name="connsiteY1" fmla="*/ 4168 h 9935"/>
              <a:gd name="connsiteX2" fmla="*/ 1701 w 9796"/>
              <a:gd name="connsiteY2" fmla="*/ 3072 h 9935"/>
              <a:gd name="connsiteX3" fmla="*/ 2276 w 9796"/>
              <a:gd name="connsiteY3" fmla="*/ 21 h 9935"/>
              <a:gd name="connsiteX4" fmla="*/ 6503 w 9796"/>
              <a:gd name="connsiteY4" fmla="*/ 1685 h 9935"/>
              <a:gd name="connsiteX5" fmla="*/ 7264 w 9796"/>
              <a:gd name="connsiteY5" fmla="*/ 405 h 9935"/>
              <a:gd name="connsiteX6" fmla="*/ 9337 w 9796"/>
              <a:gd name="connsiteY6" fmla="*/ 712 h 9935"/>
              <a:gd name="connsiteX7" fmla="*/ 9796 w 9796"/>
              <a:gd name="connsiteY7" fmla="*/ 4247 h 9935"/>
              <a:gd name="connsiteX8" fmla="*/ 9323 w 9796"/>
              <a:gd name="connsiteY8" fmla="*/ 9912 h 9935"/>
              <a:gd name="connsiteX9" fmla="*/ 7610 w 9796"/>
              <a:gd name="connsiteY9" fmla="*/ 6403 h 9935"/>
              <a:gd name="connsiteX10" fmla="*/ 6445 w 9796"/>
              <a:gd name="connsiteY10" fmla="*/ 9607 h 9935"/>
              <a:gd name="connsiteX11" fmla="*/ 5310 w 9796"/>
              <a:gd name="connsiteY11" fmla="*/ 8044 h 9935"/>
              <a:gd name="connsiteX12" fmla="*/ 2166 w 9796"/>
              <a:gd name="connsiteY12" fmla="*/ 9789 h 9935"/>
              <a:gd name="connsiteX13" fmla="*/ 191 w 9796"/>
              <a:gd name="connsiteY13" fmla="*/ 9404 h 9935"/>
              <a:gd name="connsiteX14" fmla="*/ 405 w 9796"/>
              <a:gd name="connsiteY14" fmla="*/ 7194 h 9935"/>
              <a:gd name="connsiteX0" fmla="*/ 413 w 10000"/>
              <a:gd name="connsiteY0" fmla="*/ 7241 h 10000"/>
              <a:gd name="connsiteX1" fmla="*/ 52 w 10000"/>
              <a:gd name="connsiteY1" fmla="*/ 4195 h 10000"/>
              <a:gd name="connsiteX2" fmla="*/ 1736 w 10000"/>
              <a:gd name="connsiteY2" fmla="*/ 3092 h 10000"/>
              <a:gd name="connsiteX3" fmla="*/ 2323 w 10000"/>
              <a:gd name="connsiteY3" fmla="*/ 21 h 10000"/>
              <a:gd name="connsiteX4" fmla="*/ 6638 w 10000"/>
              <a:gd name="connsiteY4" fmla="*/ 1696 h 10000"/>
              <a:gd name="connsiteX5" fmla="*/ 7415 w 10000"/>
              <a:gd name="connsiteY5" fmla="*/ 408 h 10000"/>
              <a:gd name="connsiteX6" fmla="*/ 9531 w 10000"/>
              <a:gd name="connsiteY6" fmla="*/ 717 h 10000"/>
              <a:gd name="connsiteX7" fmla="*/ 10000 w 10000"/>
              <a:gd name="connsiteY7" fmla="*/ 4275 h 10000"/>
              <a:gd name="connsiteX8" fmla="*/ 9517 w 10000"/>
              <a:gd name="connsiteY8" fmla="*/ 9977 h 10000"/>
              <a:gd name="connsiteX9" fmla="*/ 7768 w 10000"/>
              <a:gd name="connsiteY9" fmla="*/ 6445 h 10000"/>
              <a:gd name="connsiteX10" fmla="*/ 6579 w 10000"/>
              <a:gd name="connsiteY10" fmla="*/ 9670 h 10000"/>
              <a:gd name="connsiteX11" fmla="*/ 5282 w 10000"/>
              <a:gd name="connsiteY11" fmla="*/ 8481 h 10000"/>
              <a:gd name="connsiteX12" fmla="*/ 2211 w 10000"/>
              <a:gd name="connsiteY12" fmla="*/ 9853 h 10000"/>
              <a:gd name="connsiteX13" fmla="*/ 195 w 10000"/>
              <a:gd name="connsiteY13" fmla="*/ 9466 h 10000"/>
              <a:gd name="connsiteX14" fmla="*/ 413 w 10000"/>
              <a:gd name="connsiteY14" fmla="*/ 7241 h 10000"/>
              <a:gd name="connsiteX0" fmla="*/ 413 w 10000"/>
              <a:gd name="connsiteY0" fmla="*/ 7241 h 10001"/>
              <a:gd name="connsiteX1" fmla="*/ 52 w 10000"/>
              <a:gd name="connsiteY1" fmla="*/ 4195 h 10001"/>
              <a:gd name="connsiteX2" fmla="*/ 1736 w 10000"/>
              <a:gd name="connsiteY2" fmla="*/ 3092 h 10001"/>
              <a:gd name="connsiteX3" fmla="*/ 2323 w 10000"/>
              <a:gd name="connsiteY3" fmla="*/ 21 h 10001"/>
              <a:gd name="connsiteX4" fmla="*/ 6638 w 10000"/>
              <a:gd name="connsiteY4" fmla="*/ 1696 h 10001"/>
              <a:gd name="connsiteX5" fmla="*/ 7415 w 10000"/>
              <a:gd name="connsiteY5" fmla="*/ 408 h 10001"/>
              <a:gd name="connsiteX6" fmla="*/ 9531 w 10000"/>
              <a:gd name="connsiteY6" fmla="*/ 717 h 10001"/>
              <a:gd name="connsiteX7" fmla="*/ 10000 w 10000"/>
              <a:gd name="connsiteY7" fmla="*/ 4275 h 10001"/>
              <a:gd name="connsiteX8" fmla="*/ 9517 w 10000"/>
              <a:gd name="connsiteY8" fmla="*/ 9977 h 10001"/>
              <a:gd name="connsiteX9" fmla="*/ 7768 w 10000"/>
              <a:gd name="connsiteY9" fmla="*/ 6445 h 10001"/>
              <a:gd name="connsiteX10" fmla="*/ 7096 w 10000"/>
              <a:gd name="connsiteY10" fmla="*/ 9216 h 10001"/>
              <a:gd name="connsiteX11" fmla="*/ 5282 w 10000"/>
              <a:gd name="connsiteY11" fmla="*/ 8481 h 10001"/>
              <a:gd name="connsiteX12" fmla="*/ 2211 w 10000"/>
              <a:gd name="connsiteY12" fmla="*/ 9853 h 10001"/>
              <a:gd name="connsiteX13" fmla="*/ 195 w 10000"/>
              <a:gd name="connsiteY13" fmla="*/ 9466 h 10001"/>
              <a:gd name="connsiteX14" fmla="*/ 413 w 10000"/>
              <a:gd name="connsiteY14" fmla="*/ 7241 h 10001"/>
              <a:gd name="connsiteX0" fmla="*/ 413 w 10000"/>
              <a:gd name="connsiteY0" fmla="*/ 7241 h 10006"/>
              <a:gd name="connsiteX1" fmla="*/ 52 w 10000"/>
              <a:gd name="connsiteY1" fmla="*/ 4195 h 10006"/>
              <a:gd name="connsiteX2" fmla="*/ 1736 w 10000"/>
              <a:gd name="connsiteY2" fmla="*/ 3092 h 10006"/>
              <a:gd name="connsiteX3" fmla="*/ 2323 w 10000"/>
              <a:gd name="connsiteY3" fmla="*/ 21 h 10006"/>
              <a:gd name="connsiteX4" fmla="*/ 6638 w 10000"/>
              <a:gd name="connsiteY4" fmla="*/ 1696 h 10006"/>
              <a:gd name="connsiteX5" fmla="*/ 7415 w 10000"/>
              <a:gd name="connsiteY5" fmla="*/ 408 h 10006"/>
              <a:gd name="connsiteX6" fmla="*/ 9531 w 10000"/>
              <a:gd name="connsiteY6" fmla="*/ 717 h 10006"/>
              <a:gd name="connsiteX7" fmla="*/ 10000 w 10000"/>
              <a:gd name="connsiteY7" fmla="*/ 4275 h 10006"/>
              <a:gd name="connsiteX8" fmla="*/ 9517 w 10000"/>
              <a:gd name="connsiteY8" fmla="*/ 9977 h 10006"/>
              <a:gd name="connsiteX9" fmla="*/ 8066 w 10000"/>
              <a:gd name="connsiteY9" fmla="*/ 6620 h 10006"/>
              <a:gd name="connsiteX10" fmla="*/ 7096 w 10000"/>
              <a:gd name="connsiteY10" fmla="*/ 9216 h 10006"/>
              <a:gd name="connsiteX11" fmla="*/ 5282 w 10000"/>
              <a:gd name="connsiteY11" fmla="*/ 8481 h 10006"/>
              <a:gd name="connsiteX12" fmla="*/ 2211 w 10000"/>
              <a:gd name="connsiteY12" fmla="*/ 9853 h 10006"/>
              <a:gd name="connsiteX13" fmla="*/ 195 w 10000"/>
              <a:gd name="connsiteY13" fmla="*/ 9466 h 10006"/>
              <a:gd name="connsiteX14" fmla="*/ 413 w 10000"/>
              <a:gd name="connsiteY14" fmla="*/ 7241 h 10006"/>
              <a:gd name="connsiteX0" fmla="*/ 413 w 10119"/>
              <a:gd name="connsiteY0" fmla="*/ 7241 h 10006"/>
              <a:gd name="connsiteX1" fmla="*/ 52 w 10119"/>
              <a:gd name="connsiteY1" fmla="*/ 4195 h 10006"/>
              <a:gd name="connsiteX2" fmla="*/ 1736 w 10119"/>
              <a:gd name="connsiteY2" fmla="*/ 3092 h 10006"/>
              <a:gd name="connsiteX3" fmla="*/ 2323 w 10119"/>
              <a:gd name="connsiteY3" fmla="*/ 21 h 10006"/>
              <a:gd name="connsiteX4" fmla="*/ 6638 w 10119"/>
              <a:gd name="connsiteY4" fmla="*/ 1696 h 10006"/>
              <a:gd name="connsiteX5" fmla="*/ 7415 w 10119"/>
              <a:gd name="connsiteY5" fmla="*/ 408 h 10006"/>
              <a:gd name="connsiteX6" fmla="*/ 9531 w 10119"/>
              <a:gd name="connsiteY6" fmla="*/ 717 h 10006"/>
              <a:gd name="connsiteX7" fmla="*/ 10119 w 10119"/>
              <a:gd name="connsiteY7" fmla="*/ 4275 h 10006"/>
              <a:gd name="connsiteX8" fmla="*/ 9517 w 10119"/>
              <a:gd name="connsiteY8" fmla="*/ 9977 h 10006"/>
              <a:gd name="connsiteX9" fmla="*/ 8066 w 10119"/>
              <a:gd name="connsiteY9" fmla="*/ 6620 h 10006"/>
              <a:gd name="connsiteX10" fmla="*/ 7096 w 10119"/>
              <a:gd name="connsiteY10" fmla="*/ 9216 h 10006"/>
              <a:gd name="connsiteX11" fmla="*/ 5282 w 10119"/>
              <a:gd name="connsiteY11" fmla="*/ 8481 h 10006"/>
              <a:gd name="connsiteX12" fmla="*/ 2211 w 10119"/>
              <a:gd name="connsiteY12" fmla="*/ 9853 h 10006"/>
              <a:gd name="connsiteX13" fmla="*/ 195 w 10119"/>
              <a:gd name="connsiteY13" fmla="*/ 9466 h 10006"/>
              <a:gd name="connsiteX14" fmla="*/ 413 w 10119"/>
              <a:gd name="connsiteY14" fmla="*/ 7241 h 10006"/>
              <a:gd name="connsiteX0" fmla="*/ 413 w 10120"/>
              <a:gd name="connsiteY0" fmla="*/ 7241 h 9972"/>
              <a:gd name="connsiteX1" fmla="*/ 52 w 10120"/>
              <a:gd name="connsiteY1" fmla="*/ 4195 h 9972"/>
              <a:gd name="connsiteX2" fmla="*/ 1736 w 10120"/>
              <a:gd name="connsiteY2" fmla="*/ 3092 h 9972"/>
              <a:gd name="connsiteX3" fmla="*/ 2323 w 10120"/>
              <a:gd name="connsiteY3" fmla="*/ 21 h 9972"/>
              <a:gd name="connsiteX4" fmla="*/ 6638 w 10120"/>
              <a:gd name="connsiteY4" fmla="*/ 1696 h 9972"/>
              <a:gd name="connsiteX5" fmla="*/ 7415 w 10120"/>
              <a:gd name="connsiteY5" fmla="*/ 408 h 9972"/>
              <a:gd name="connsiteX6" fmla="*/ 9531 w 10120"/>
              <a:gd name="connsiteY6" fmla="*/ 717 h 9972"/>
              <a:gd name="connsiteX7" fmla="*/ 10119 w 10120"/>
              <a:gd name="connsiteY7" fmla="*/ 4275 h 9972"/>
              <a:gd name="connsiteX8" fmla="*/ 9418 w 10120"/>
              <a:gd name="connsiteY8" fmla="*/ 9593 h 9972"/>
              <a:gd name="connsiteX9" fmla="*/ 8066 w 10120"/>
              <a:gd name="connsiteY9" fmla="*/ 6620 h 9972"/>
              <a:gd name="connsiteX10" fmla="*/ 7096 w 10120"/>
              <a:gd name="connsiteY10" fmla="*/ 9216 h 9972"/>
              <a:gd name="connsiteX11" fmla="*/ 5282 w 10120"/>
              <a:gd name="connsiteY11" fmla="*/ 8481 h 9972"/>
              <a:gd name="connsiteX12" fmla="*/ 2211 w 10120"/>
              <a:gd name="connsiteY12" fmla="*/ 9853 h 9972"/>
              <a:gd name="connsiteX13" fmla="*/ 195 w 10120"/>
              <a:gd name="connsiteY13" fmla="*/ 9466 h 9972"/>
              <a:gd name="connsiteX14" fmla="*/ 413 w 10120"/>
              <a:gd name="connsiteY14" fmla="*/ 7241 h 9972"/>
              <a:gd name="connsiteX0" fmla="*/ 408 w 10008"/>
              <a:gd name="connsiteY0" fmla="*/ 7261 h 10000"/>
              <a:gd name="connsiteX1" fmla="*/ 51 w 10008"/>
              <a:gd name="connsiteY1" fmla="*/ 4207 h 10000"/>
              <a:gd name="connsiteX2" fmla="*/ 1715 w 10008"/>
              <a:gd name="connsiteY2" fmla="*/ 3101 h 10000"/>
              <a:gd name="connsiteX3" fmla="*/ 2295 w 10008"/>
              <a:gd name="connsiteY3" fmla="*/ 21 h 10000"/>
              <a:gd name="connsiteX4" fmla="*/ 6559 w 10008"/>
              <a:gd name="connsiteY4" fmla="*/ 1701 h 10000"/>
              <a:gd name="connsiteX5" fmla="*/ 7327 w 10008"/>
              <a:gd name="connsiteY5" fmla="*/ 409 h 10000"/>
              <a:gd name="connsiteX6" fmla="*/ 9536 w 10008"/>
              <a:gd name="connsiteY6" fmla="*/ 649 h 10000"/>
              <a:gd name="connsiteX7" fmla="*/ 9999 w 10008"/>
              <a:gd name="connsiteY7" fmla="*/ 4287 h 10000"/>
              <a:gd name="connsiteX8" fmla="*/ 9306 w 10008"/>
              <a:gd name="connsiteY8" fmla="*/ 9620 h 10000"/>
              <a:gd name="connsiteX9" fmla="*/ 7970 w 10008"/>
              <a:gd name="connsiteY9" fmla="*/ 6639 h 10000"/>
              <a:gd name="connsiteX10" fmla="*/ 7012 w 10008"/>
              <a:gd name="connsiteY10" fmla="*/ 9242 h 10000"/>
              <a:gd name="connsiteX11" fmla="*/ 5219 w 10008"/>
              <a:gd name="connsiteY11" fmla="*/ 8505 h 10000"/>
              <a:gd name="connsiteX12" fmla="*/ 2185 w 10008"/>
              <a:gd name="connsiteY12" fmla="*/ 9881 h 10000"/>
              <a:gd name="connsiteX13" fmla="*/ 193 w 10008"/>
              <a:gd name="connsiteY13" fmla="*/ 9493 h 10000"/>
              <a:gd name="connsiteX14" fmla="*/ 408 w 10008"/>
              <a:gd name="connsiteY14" fmla="*/ 7261 h 10000"/>
              <a:gd name="connsiteX0" fmla="*/ 408 w 10005"/>
              <a:gd name="connsiteY0" fmla="*/ 7260 h 9999"/>
              <a:gd name="connsiteX1" fmla="*/ 51 w 10005"/>
              <a:gd name="connsiteY1" fmla="*/ 4206 h 9999"/>
              <a:gd name="connsiteX2" fmla="*/ 1715 w 10005"/>
              <a:gd name="connsiteY2" fmla="*/ 3100 h 9999"/>
              <a:gd name="connsiteX3" fmla="*/ 2295 w 10005"/>
              <a:gd name="connsiteY3" fmla="*/ 20 h 9999"/>
              <a:gd name="connsiteX4" fmla="*/ 6559 w 10005"/>
              <a:gd name="connsiteY4" fmla="*/ 1700 h 9999"/>
              <a:gd name="connsiteX5" fmla="*/ 7740 w 10005"/>
              <a:gd name="connsiteY5" fmla="*/ 163 h 9999"/>
              <a:gd name="connsiteX6" fmla="*/ 9536 w 10005"/>
              <a:gd name="connsiteY6" fmla="*/ 648 h 9999"/>
              <a:gd name="connsiteX7" fmla="*/ 9999 w 10005"/>
              <a:gd name="connsiteY7" fmla="*/ 4286 h 9999"/>
              <a:gd name="connsiteX8" fmla="*/ 9306 w 10005"/>
              <a:gd name="connsiteY8" fmla="*/ 9619 h 9999"/>
              <a:gd name="connsiteX9" fmla="*/ 7970 w 10005"/>
              <a:gd name="connsiteY9" fmla="*/ 6638 h 9999"/>
              <a:gd name="connsiteX10" fmla="*/ 7012 w 10005"/>
              <a:gd name="connsiteY10" fmla="*/ 9241 h 9999"/>
              <a:gd name="connsiteX11" fmla="*/ 5219 w 10005"/>
              <a:gd name="connsiteY11" fmla="*/ 8504 h 9999"/>
              <a:gd name="connsiteX12" fmla="*/ 2185 w 10005"/>
              <a:gd name="connsiteY12" fmla="*/ 9880 h 9999"/>
              <a:gd name="connsiteX13" fmla="*/ 193 w 10005"/>
              <a:gd name="connsiteY13" fmla="*/ 9492 h 9999"/>
              <a:gd name="connsiteX14" fmla="*/ 408 w 10005"/>
              <a:gd name="connsiteY14" fmla="*/ 7260 h 9999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216 w 10000"/>
              <a:gd name="connsiteY11" fmla="*/ 8505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334 w 10000"/>
              <a:gd name="connsiteY11" fmla="*/ 8996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9655"/>
              <a:gd name="connsiteX1" fmla="*/ 51 w 10000"/>
              <a:gd name="connsiteY1" fmla="*/ 4206 h 9655"/>
              <a:gd name="connsiteX2" fmla="*/ 1714 w 10000"/>
              <a:gd name="connsiteY2" fmla="*/ 3100 h 9655"/>
              <a:gd name="connsiteX3" fmla="*/ 2294 w 10000"/>
              <a:gd name="connsiteY3" fmla="*/ 20 h 9655"/>
              <a:gd name="connsiteX4" fmla="*/ 6556 w 10000"/>
              <a:gd name="connsiteY4" fmla="*/ 1700 h 9655"/>
              <a:gd name="connsiteX5" fmla="*/ 7736 w 10000"/>
              <a:gd name="connsiteY5" fmla="*/ 163 h 9655"/>
              <a:gd name="connsiteX6" fmla="*/ 9531 w 10000"/>
              <a:gd name="connsiteY6" fmla="*/ 648 h 9655"/>
              <a:gd name="connsiteX7" fmla="*/ 9994 w 10000"/>
              <a:gd name="connsiteY7" fmla="*/ 4286 h 9655"/>
              <a:gd name="connsiteX8" fmla="*/ 9301 w 10000"/>
              <a:gd name="connsiteY8" fmla="*/ 9620 h 9655"/>
              <a:gd name="connsiteX9" fmla="*/ 7966 w 10000"/>
              <a:gd name="connsiteY9" fmla="*/ 6639 h 9655"/>
              <a:gd name="connsiteX10" fmla="*/ 6104 w 10000"/>
              <a:gd name="connsiteY10" fmla="*/ 6999 h 9655"/>
              <a:gd name="connsiteX11" fmla="*/ 5334 w 10000"/>
              <a:gd name="connsiteY11" fmla="*/ 8996 h 9655"/>
              <a:gd name="connsiteX12" fmla="*/ 2361 w 10000"/>
              <a:gd name="connsiteY12" fmla="*/ 9180 h 9655"/>
              <a:gd name="connsiteX13" fmla="*/ 193 w 10000"/>
              <a:gd name="connsiteY13" fmla="*/ 9493 h 9655"/>
              <a:gd name="connsiteX14" fmla="*/ 408 w 10000"/>
              <a:gd name="connsiteY14" fmla="*/ 7261 h 9655"/>
              <a:gd name="connsiteX0" fmla="*/ 408 w 10017"/>
              <a:gd name="connsiteY0" fmla="*/ 7520 h 10001"/>
              <a:gd name="connsiteX1" fmla="*/ 51 w 10017"/>
              <a:gd name="connsiteY1" fmla="*/ 4356 h 10001"/>
              <a:gd name="connsiteX2" fmla="*/ 1714 w 10017"/>
              <a:gd name="connsiteY2" fmla="*/ 3211 h 10001"/>
              <a:gd name="connsiteX3" fmla="*/ 2294 w 10017"/>
              <a:gd name="connsiteY3" fmla="*/ 21 h 10001"/>
              <a:gd name="connsiteX4" fmla="*/ 6556 w 10017"/>
              <a:gd name="connsiteY4" fmla="*/ 1761 h 10001"/>
              <a:gd name="connsiteX5" fmla="*/ 7736 w 10017"/>
              <a:gd name="connsiteY5" fmla="*/ 169 h 10001"/>
              <a:gd name="connsiteX6" fmla="*/ 9531 w 10017"/>
              <a:gd name="connsiteY6" fmla="*/ 671 h 10001"/>
              <a:gd name="connsiteX7" fmla="*/ 8483 w 10017"/>
              <a:gd name="connsiteY7" fmla="*/ 3177 h 10001"/>
              <a:gd name="connsiteX8" fmla="*/ 9994 w 10017"/>
              <a:gd name="connsiteY8" fmla="*/ 4439 h 10001"/>
              <a:gd name="connsiteX9" fmla="*/ 9301 w 10017"/>
              <a:gd name="connsiteY9" fmla="*/ 9964 h 10001"/>
              <a:gd name="connsiteX10" fmla="*/ 7966 w 10017"/>
              <a:gd name="connsiteY10" fmla="*/ 6876 h 10001"/>
              <a:gd name="connsiteX11" fmla="*/ 6104 w 10017"/>
              <a:gd name="connsiteY11" fmla="*/ 7249 h 10001"/>
              <a:gd name="connsiteX12" fmla="*/ 5334 w 10017"/>
              <a:gd name="connsiteY12" fmla="*/ 9317 h 10001"/>
              <a:gd name="connsiteX13" fmla="*/ 2361 w 10017"/>
              <a:gd name="connsiteY13" fmla="*/ 9508 h 10001"/>
              <a:gd name="connsiteX14" fmla="*/ 193 w 10017"/>
              <a:gd name="connsiteY14" fmla="*/ 9832 h 10001"/>
              <a:gd name="connsiteX15" fmla="*/ 408 w 10017"/>
              <a:gd name="connsiteY15" fmla="*/ 7520 h 10001"/>
              <a:gd name="connsiteX0" fmla="*/ 408 w 10033"/>
              <a:gd name="connsiteY0" fmla="*/ 7520 h 10001"/>
              <a:gd name="connsiteX1" fmla="*/ 51 w 10033"/>
              <a:gd name="connsiteY1" fmla="*/ 4356 h 10001"/>
              <a:gd name="connsiteX2" fmla="*/ 1714 w 10033"/>
              <a:gd name="connsiteY2" fmla="*/ 3211 h 10001"/>
              <a:gd name="connsiteX3" fmla="*/ 2294 w 10033"/>
              <a:gd name="connsiteY3" fmla="*/ 21 h 10001"/>
              <a:gd name="connsiteX4" fmla="*/ 6556 w 10033"/>
              <a:gd name="connsiteY4" fmla="*/ 1761 h 10001"/>
              <a:gd name="connsiteX5" fmla="*/ 7736 w 10033"/>
              <a:gd name="connsiteY5" fmla="*/ 169 h 10001"/>
              <a:gd name="connsiteX6" fmla="*/ 9531 w 10033"/>
              <a:gd name="connsiteY6" fmla="*/ 671 h 10001"/>
              <a:gd name="connsiteX7" fmla="*/ 8483 w 10033"/>
              <a:gd name="connsiteY7" fmla="*/ 3177 h 10001"/>
              <a:gd name="connsiteX8" fmla="*/ 8149 w 10033"/>
              <a:gd name="connsiteY8" fmla="*/ 5574 h 10001"/>
              <a:gd name="connsiteX9" fmla="*/ 9994 w 10033"/>
              <a:gd name="connsiteY9" fmla="*/ 4439 h 10001"/>
              <a:gd name="connsiteX10" fmla="*/ 9301 w 10033"/>
              <a:gd name="connsiteY10" fmla="*/ 9964 h 10001"/>
              <a:gd name="connsiteX11" fmla="*/ 7966 w 10033"/>
              <a:gd name="connsiteY11" fmla="*/ 6876 h 10001"/>
              <a:gd name="connsiteX12" fmla="*/ 6104 w 10033"/>
              <a:gd name="connsiteY12" fmla="*/ 7249 h 10001"/>
              <a:gd name="connsiteX13" fmla="*/ 5334 w 10033"/>
              <a:gd name="connsiteY13" fmla="*/ 9317 h 10001"/>
              <a:gd name="connsiteX14" fmla="*/ 2361 w 10033"/>
              <a:gd name="connsiteY14" fmla="*/ 9508 h 10001"/>
              <a:gd name="connsiteX15" fmla="*/ 193 w 10033"/>
              <a:gd name="connsiteY15" fmla="*/ 9832 h 10001"/>
              <a:gd name="connsiteX16" fmla="*/ 408 w 10033"/>
              <a:gd name="connsiteY16" fmla="*/ 7520 h 10001"/>
              <a:gd name="connsiteX0" fmla="*/ 408 w 9994"/>
              <a:gd name="connsiteY0" fmla="*/ 7520 h 10001"/>
              <a:gd name="connsiteX1" fmla="*/ 51 w 9994"/>
              <a:gd name="connsiteY1" fmla="*/ 4356 h 10001"/>
              <a:gd name="connsiteX2" fmla="*/ 1714 w 9994"/>
              <a:gd name="connsiteY2" fmla="*/ 3211 h 10001"/>
              <a:gd name="connsiteX3" fmla="*/ 2294 w 9994"/>
              <a:gd name="connsiteY3" fmla="*/ 21 h 10001"/>
              <a:gd name="connsiteX4" fmla="*/ 6556 w 9994"/>
              <a:gd name="connsiteY4" fmla="*/ 1761 h 10001"/>
              <a:gd name="connsiteX5" fmla="*/ 7736 w 9994"/>
              <a:gd name="connsiteY5" fmla="*/ 169 h 10001"/>
              <a:gd name="connsiteX6" fmla="*/ 9531 w 9994"/>
              <a:gd name="connsiteY6" fmla="*/ 671 h 10001"/>
              <a:gd name="connsiteX7" fmla="*/ 8483 w 9994"/>
              <a:gd name="connsiteY7" fmla="*/ 3177 h 10001"/>
              <a:gd name="connsiteX8" fmla="*/ 8149 w 9994"/>
              <a:gd name="connsiteY8" fmla="*/ 5574 h 10001"/>
              <a:gd name="connsiteX9" fmla="*/ 9210 w 9994"/>
              <a:gd name="connsiteY9" fmla="*/ 5900 h 10001"/>
              <a:gd name="connsiteX10" fmla="*/ 9994 w 9994"/>
              <a:gd name="connsiteY10" fmla="*/ 4439 h 10001"/>
              <a:gd name="connsiteX11" fmla="*/ 9301 w 9994"/>
              <a:gd name="connsiteY11" fmla="*/ 9964 h 10001"/>
              <a:gd name="connsiteX12" fmla="*/ 7966 w 9994"/>
              <a:gd name="connsiteY12" fmla="*/ 6876 h 10001"/>
              <a:gd name="connsiteX13" fmla="*/ 6104 w 9994"/>
              <a:gd name="connsiteY13" fmla="*/ 7249 h 10001"/>
              <a:gd name="connsiteX14" fmla="*/ 5334 w 9994"/>
              <a:gd name="connsiteY14" fmla="*/ 9317 h 10001"/>
              <a:gd name="connsiteX15" fmla="*/ 2361 w 9994"/>
              <a:gd name="connsiteY15" fmla="*/ 9508 h 10001"/>
              <a:gd name="connsiteX16" fmla="*/ 193 w 9994"/>
              <a:gd name="connsiteY16" fmla="*/ 9832 h 10001"/>
              <a:gd name="connsiteX17" fmla="*/ 408 w 9994"/>
              <a:gd name="connsiteY17" fmla="*/ 7520 h 10001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52"/>
              <a:gd name="connsiteY0" fmla="*/ 7519 h 10000"/>
              <a:gd name="connsiteX1" fmla="*/ 51 w 10052"/>
              <a:gd name="connsiteY1" fmla="*/ 4356 h 10000"/>
              <a:gd name="connsiteX2" fmla="*/ 1715 w 10052"/>
              <a:gd name="connsiteY2" fmla="*/ 3211 h 10000"/>
              <a:gd name="connsiteX3" fmla="*/ 2295 w 10052"/>
              <a:gd name="connsiteY3" fmla="*/ 21 h 10000"/>
              <a:gd name="connsiteX4" fmla="*/ 6560 w 10052"/>
              <a:gd name="connsiteY4" fmla="*/ 1761 h 10000"/>
              <a:gd name="connsiteX5" fmla="*/ 7741 w 10052"/>
              <a:gd name="connsiteY5" fmla="*/ 169 h 10000"/>
              <a:gd name="connsiteX6" fmla="*/ 9537 w 10052"/>
              <a:gd name="connsiteY6" fmla="*/ 671 h 10000"/>
              <a:gd name="connsiteX7" fmla="*/ 8606 w 10052"/>
              <a:gd name="connsiteY7" fmla="*/ 3213 h 10000"/>
              <a:gd name="connsiteX8" fmla="*/ 8154 w 10052"/>
              <a:gd name="connsiteY8" fmla="*/ 5573 h 10000"/>
              <a:gd name="connsiteX9" fmla="*/ 9216 w 10052"/>
              <a:gd name="connsiteY9" fmla="*/ 5899 h 10000"/>
              <a:gd name="connsiteX10" fmla="*/ 10000 w 10052"/>
              <a:gd name="connsiteY10" fmla="*/ 4439 h 10000"/>
              <a:gd name="connsiteX11" fmla="*/ 9307 w 10052"/>
              <a:gd name="connsiteY11" fmla="*/ 9963 h 10000"/>
              <a:gd name="connsiteX12" fmla="*/ 7971 w 10052"/>
              <a:gd name="connsiteY12" fmla="*/ 6875 h 10000"/>
              <a:gd name="connsiteX13" fmla="*/ 6108 w 10052"/>
              <a:gd name="connsiteY13" fmla="*/ 7248 h 10000"/>
              <a:gd name="connsiteX14" fmla="*/ 5337 w 10052"/>
              <a:gd name="connsiteY14" fmla="*/ 9316 h 10000"/>
              <a:gd name="connsiteX15" fmla="*/ 2362 w 10052"/>
              <a:gd name="connsiteY15" fmla="*/ 9507 h 10000"/>
              <a:gd name="connsiteX16" fmla="*/ 193 w 10052"/>
              <a:gd name="connsiteY16" fmla="*/ 9831 h 10000"/>
              <a:gd name="connsiteX17" fmla="*/ 408 w 10052"/>
              <a:gd name="connsiteY17" fmla="*/ 7519 h 10000"/>
              <a:gd name="connsiteX0" fmla="*/ 408 w 9942"/>
              <a:gd name="connsiteY0" fmla="*/ 7519 h 9998"/>
              <a:gd name="connsiteX1" fmla="*/ 51 w 9942"/>
              <a:gd name="connsiteY1" fmla="*/ 4356 h 9998"/>
              <a:gd name="connsiteX2" fmla="*/ 1715 w 9942"/>
              <a:gd name="connsiteY2" fmla="*/ 3211 h 9998"/>
              <a:gd name="connsiteX3" fmla="*/ 2295 w 9942"/>
              <a:gd name="connsiteY3" fmla="*/ 21 h 9998"/>
              <a:gd name="connsiteX4" fmla="*/ 6560 w 9942"/>
              <a:gd name="connsiteY4" fmla="*/ 1761 h 9998"/>
              <a:gd name="connsiteX5" fmla="*/ 7741 w 9942"/>
              <a:gd name="connsiteY5" fmla="*/ 169 h 9998"/>
              <a:gd name="connsiteX6" fmla="*/ 9537 w 9942"/>
              <a:gd name="connsiteY6" fmla="*/ 671 h 9998"/>
              <a:gd name="connsiteX7" fmla="*/ 8606 w 9942"/>
              <a:gd name="connsiteY7" fmla="*/ 3213 h 9998"/>
              <a:gd name="connsiteX8" fmla="*/ 8154 w 9942"/>
              <a:gd name="connsiteY8" fmla="*/ 5573 h 9998"/>
              <a:gd name="connsiteX9" fmla="*/ 9216 w 9942"/>
              <a:gd name="connsiteY9" fmla="*/ 5899 h 9998"/>
              <a:gd name="connsiteX10" fmla="*/ 9882 w 9942"/>
              <a:gd name="connsiteY10" fmla="*/ 4512 h 9998"/>
              <a:gd name="connsiteX11" fmla="*/ 9307 w 9942"/>
              <a:gd name="connsiteY11" fmla="*/ 9963 h 9998"/>
              <a:gd name="connsiteX12" fmla="*/ 7971 w 9942"/>
              <a:gd name="connsiteY12" fmla="*/ 6875 h 9998"/>
              <a:gd name="connsiteX13" fmla="*/ 6108 w 9942"/>
              <a:gd name="connsiteY13" fmla="*/ 7248 h 9998"/>
              <a:gd name="connsiteX14" fmla="*/ 5337 w 9942"/>
              <a:gd name="connsiteY14" fmla="*/ 9316 h 9998"/>
              <a:gd name="connsiteX15" fmla="*/ 2362 w 9942"/>
              <a:gd name="connsiteY15" fmla="*/ 9507 h 9998"/>
              <a:gd name="connsiteX16" fmla="*/ 193 w 9942"/>
              <a:gd name="connsiteY16" fmla="*/ 9831 h 9998"/>
              <a:gd name="connsiteX17" fmla="*/ 408 w 9942"/>
              <a:gd name="connsiteY17" fmla="*/ 7519 h 9998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363 w 10000"/>
              <a:gd name="connsiteY9" fmla="*/ 6986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9941"/>
              <a:gd name="connsiteY0" fmla="*/ 7521 h 10000"/>
              <a:gd name="connsiteX1" fmla="*/ 51 w 9941"/>
              <a:gd name="connsiteY1" fmla="*/ 4357 h 10000"/>
              <a:gd name="connsiteX2" fmla="*/ 1725 w 9941"/>
              <a:gd name="connsiteY2" fmla="*/ 3212 h 10000"/>
              <a:gd name="connsiteX3" fmla="*/ 2308 w 9941"/>
              <a:gd name="connsiteY3" fmla="*/ 21 h 10000"/>
              <a:gd name="connsiteX4" fmla="*/ 6598 w 9941"/>
              <a:gd name="connsiteY4" fmla="*/ 1761 h 10000"/>
              <a:gd name="connsiteX5" fmla="*/ 7786 w 9941"/>
              <a:gd name="connsiteY5" fmla="*/ 169 h 10000"/>
              <a:gd name="connsiteX6" fmla="*/ 9593 w 9941"/>
              <a:gd name="connsiteY6" fmla="*/ 671 h 10000"/>
              <a:gd name="connsiteX7" fmla="*/ 8656 w 9941"/>
              <a:gd name="connsiteY7" fmla="*/ 3214 h 10000"/>
              <a:gd name="connsiteX8" fmla="*/ 8202 w 9941"/>
              <a:gd name="connsiteY8" fmla="*/ 5574 h 10000"/>
              <a:gd name="connsiteX9" fmla="*/ 9363 w 9941"/>
              <a:gd name="connsiteY9" fmla="*/ 6986 h 10000"/>
              <a:gd name="connsiteX10" fmla="*/ 9205 w 9941"/>
              <a:gd name="connsiteY10" fmla="*/ 5695 h 10000"/>
              <a:gd name="connsiteX11" fmla="*/ 9940 w 9941"/>
              <a:gd name="connsiteY11" fmla="*/ 4513 h 10000"/>
              <a:gd name="connsiteX12" fmla="*/ 9361 w 9941"/>
              <a:gd name="connsiteY12" fmla="*/ 9965 h 10000"/>
              <a:gd name="connsiteX13" fmla="*/ 8018 w 9941"/>
              <a:gd name="connsiteY13" fmla="*/ 6876 h 10000"/>
              <a:gd name="connsiteX14" fmla="*/ 6144 w 9941"/>
              <a:gd name="connsiteY14" fmla="*/ 7249 h 10000"/>
              <a:gd name="connsiteX15" fmla="*/ 5368 w 9941"/>
              <a:gd name="connsiteY15" fmla="*/ 9318 h 10000"/>
              <a:gd name="connsiteX16" fmla="*/ 2376 w 9941"/>
              <a:gd name="connsiteY16" fmla="*/ 9509 h 10000"/>
              <a:gd name="connsiteX17" fmla="*/ 194 w 9941"/>
              <a:gd name="connsiteY17" fmla="*/ 9833 h 10000"/>
              <a:gd name="connsiteX18" fmla="*/ 410 w 9941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00">
                <a:moveTo>
                  <a:pt x="412" y="7521"/>
                </a:moveTo>
                <a:cubicBezTo>
                  <a:pt x="389" y="6608"/>
                  <a:pt x="-168" y="5075"/>
                  <a:pt x="51" y="4357"/>
                </a:cubicBezTo>
                <a:cubicBezTo>
                  <a:pt x="273" y="3640"/>
                  <a:pt x="1357" y="3935"/>
                  <a:pt x="1735" y="3212"/>
                </a:cubicBezTo>
                <a:cubicBezTo>
                  <a:pt x="2113" y="2490"/>
                  <a:pt x="1506" y="263"/>
                  <a:pt x="2322" y="21"/>
                </a:cubicBezTo>
                <a:cubicBezTo>
                  <a:pt x="3139" y="-221"/>
                  <a:pt x="5719" y="1736"/>
                  <a:pt x="6637" y="1761"/>
                </a:cubicBezTo>
                <a:cubicBezTo>
                  <a:pt x="7555" y="1786"/>
                  <a:pt x="7329" y="350"/>
                  <a:pt x="7832" y="169"/>
                </a:cubicBezTo>
                <a:cubicBezTo>
                  <a:pt x="8334" y="-12"/>
                  <a:pt x="9504" y="164"/>
                  <a:pt x="9650" y="671"/>
                </a:cubicBezTo>
                <a:cubicBezTo>
                  <a:pt x="9795" y="1178"/>
                  <a:pt x="8699" y="2076"/>
                  <a:pt x="8707" y="3214"/>
                </a:cubicBezTo>
                <a:cubicBezTo>
                  <a:pt x="8715" y="4315"/>
                  <a:pt x="8215" y="5245"/>
                  <a:pt x="8251" y="5574"/>
                </a:cubicBezTo>
                <a:cubicBezTo>
                  <a:pt x="8301" y="6032"/>
                  <a:pt x="9251" y="6966"/>
                  <a:pt x="9419" y="6986"/>
                </a:cubicBezTo>
                <a:cubicBezTo>
                  <a:pt x="9587" y="7006"/>
                  <a:pt x="9200" y="5981"/>
                  <a:pt x="9260" y="5695"/>
                </a:cubicBezTo>
                <a:cubicBezTo>
                  <a:pt x="9350" y="5266"/>
                  <a:pt x="9973" y="3801"/>
                  <a:pt x="9999" y="4513"/>
                </a:cubicBezTo>
                <a:cubicBezTo>
                  <a:pt x="10025" y="5225"/>
                  <a:pt x="9739" y="9571"/>
                  <a:pt x="9417" y="9965"/>
                </a:cubicBezTo>
                <a:cubicBezTo>
                  <a:pt x="9095" y="10359"/>
                  <a:pt x="8605" y="7329"/>
                  <a:pt x="8066" y="6876"/>
                </a:cubicBezTo>
                <a:cubicBezTo>
                  <a:pt x="7524" y="6424"/>
                  <a:pt x="6623" y="6842"/>
                  <a:pt x="6180" y="7249"/>
                </a:cubicBezTo>
                <a:cubicBezTo>
                  <a:pt x="5736" y="7657"/>
                  <a:pt x="6033" y="8942"/>
                  <a:pt x="5400" y="9318"/>
                </a:cubicBezTo>
                <a:cubicBezTo>
                  <a:pt x="4768" y="9694"/>
                  <a:pt x="3317" y="9222"/>
                  <a:pt x="2390" y="9509"/>
                </a:cubicBezTo>
                <a:cubicBezTo>
                  <a:pt x="1462" y="9794"/>
                  <a:pt x="525" y="10165"/>
                  <a:pt x="195" y="9833"/>
                </a:cubicBezTo>
                <a:cubicBezTo>
                  <a:pt x="-135" y="9502"/>
                  <a:pt x="438" y="8435"/>
                  <a:pt x="412" y="7521"/>
                </a:cubicBez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34" name="Freeform 5"/>
          <p:cNvSpPr>
            <a:spLocks/>
          </p:cNvSpPr>
          <p:nvPr/>
        </p:nvSpPr>
        <p:spPr bwMode="auto">
          <a:xfrm>
            <a:off x="2659602" y="3971508"/>
            <a:ext cx="499313" cy="607156"/>
          </a:xfrm>
          <a:custGeom>
            <a:avLst/>
            <a:gdLst>
              <a:gd name="T0" fmla="*/ 25400 w 574"/>
              <a:gd name="T1" fmla="*/ 112713 h 908"/>
              <a:gd name="T2" fmla="*/ 330200 w 574"/>
              <a:gd name="T3" fmla="*/ 830263 h 908"/>
              <a:gd name="T4" fmla="*/ 247650 w 574"/>
              <a:gd name="T5" fmla="*/ 1417638 h 908"/>
              <a:gd name="T6" fmla="*/ 871538 w 574"/>
              <a:gd name="T7" fmla="*/ 971550 h 908"/>
              <a:gd name="T8" fmla="*/ 484187 w 574"/>
              <a:gd name="T9" fmla="*/ 147638 h 908"/>
              <a:gd name="T10" fmla="*/ 25400 w 574"/>
              <a:gd name="T11" fmla="*/ 112713 h 9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"/>
              <a:gd name="T19" fmla="*/ 0 h 908"/>
              <a:gd name="T20" fmla="*/ 574 w 574"/>
              <a:gd name="T21" fmla="*/ 908 h 908"/>
              <a:gd name="connsiteX0" fmla="*/ 53 w 9407"/>
              <a:gd name="connsiteY0" fmla="*/ 822 h 9885"/>
              <a:gd name="connsiteX1" fmla="*/ 3398 w 9407"/>
              <a:gd name="connsiteY1" fmla="*/ 5800 h 9885"/>
              <a:gd name="connsiteX2" fmla="*/ 2492 w 9407"/>
              <a:gd name="connsiteY2" fmla="*/ 9875 h 9885"/>
              <a:gd name="connsiteX3" fmla="*/ 9338 w 9407"/>
              <a:gd name="connsiteY3" fmla="*/ 6780 h 9885"/>
              <a:gd name="connsiteX4" fmla="*/ 6487 w 9407"/>
              <a:gd name="connsiteY4" fmla="*/ 622 h 9885"/>
              <a:gd name="connsiteX5" fmla="*/ 53 w 9407"/>
              <a:gd name="connsiteY5" fmla="*/ 822 h 9885"/>
              <a:gd name="connsiteX0" fmla="*/ 109 w 10054"/>
              <a:gd name="connsiteY0" fmla="*/ 827 h 9997"/>
              <a:gd name="connsiteX1" fmla="*/ 2735 w 10054"/>
              <a:gd name="connsiteY1" fmla="*/ 5750 h 9997"/>
              <a:gd name="connsiteX2" fmla="*/ 2702 w 10054"/>
              <a:gd name="connsiteY2" fmla="*/ 9985 h 9997"/>
              <a:gd name="connsiteX3" fmla="*/ 9980 w 10054"/>
              <a:gd name="connsiteY3" fmla="*/ 6854 h 9997"/>
              <a:gd name="connsiteX4" fmla="*/ 6949 w 10054"/>
              <a:gd name="connsiteY4" fmla="*/ 624 h 9997"/>
              <a:gd name="connsiteX5" fmla="*/ 109 w 10054"/>
              <a:gd name="connsiteY5" fmla="*/ 827 h 9997"/>
              <a:gd name="connsiteX0" fmla="*/ 82 w 11273"/>
              <a:gd name="connsiteY0" fmla="*/ 651 h 10160"/>
              <a:gd name="connsiteX1" fmla="*/ 3988 w 11273"/>
              <a:gd name="connsiteY1" fmla="*/ 5912 h 10160"/>
              <a:gd name="connsiteX2" fmla="*/ 3955 w 11273"/>
              <a:gd name="connsiteY2" fmla="*/ 10148 h 10160"/>
              <a:gd name="connsiteX3" fmla="*/ 11194 w 11273"/>
              <a:gd name="connsiteY3" fmla="*/ 7016 h 10160"/>
              <a:gd name="connsiteX4" fmla="*/ 8180 w 11273"/>
              <a:gd name="connsiteY4" fmla="*/ 784 h 10160"/>
              <a:gd name="connsiteX5" fmla="*/ 82 w 11273"/>
              <a:gd name="connsiteY5" fmla="*/ 651 h 10160"/>
              <a:gd name="connsiteX0" fmla="*/ 82 w 15107"/>
              <a:gd name="connsiteY0" fmla="*/ 651 h 10160"/>
              <a:gd name="connsiteX1" fmla="*/ 3988 w 15107"/>
              <a:gd name="connsiteY1" fmla="*/ 5912 h 10160"/>
              <a:gd name="connsiteX2" fmla="*/ 3955 w 15107"/>
              <a:gd name="connsiteY2" fmla="*/ 10148 h 10160"/>
              <a:gd name="connsiteX3" fmla="*/ 15077 w 15107"/>
              <a:gd name="connsiteY3" fmla="*/ 7016 h 10160"/>
              <a:gd name="connsiteX4" fmla="*/ 8180 w 15107"/>
              <a:gd name="connsiteY4" fmla="*/ 784 h 10160"/>
              <a:gd name="connsiteX5" fmla="*/ 82 w 15107"/>
              <a:gd name="connsiteY5" fmla="*/ 651 h 10160"/>
              <a:gd name="connsiteX0" fmla="*/ 100 w 15125"/>
              <a:gd name="connsiteY0" fmla="*/ 651 h 11944"/>
              <a:gd name="connsiteX1" fmla="*/ 4006 w 15125"/>
              <a:gd name="connsiteY1" fmla="*/ 5912 h 11944"/>
              <a:gd name="connsiteX2" fmla="*/ 9150 w 15125"/>
              <a:gd name="connsiteY2" fmla="*/ 11938 h 11944"/>
              <a:gd name="connsiteX3" fmla="*/ 15095 w 15125"/>
              <a:gd name="connsiteY3" fmla="*/ 7016 h 11944"/>
              <a:gd name="connsiteX4" fmla="*/ 8198 w 15125"/>
              <a:gd name="connsiteY4" fmla="*/ 784 h 11944"/>
              <a:gd name="connsiteX5" fmla="*/ 100 w 15125"/>
              <a:gd name="connsiteY5" fmla="*/ 651 h 11944"/>
              <a:gd name="connsiteX0" fmla="*/ 320 w 15345"/>
              <a:gd name="connsiteY0" fmla="*/ 791 h 12087"/>
              <a:gd name="connsiteX1" fmla="*/ 2377 w 15345"/>
              <a:gd name="connsiteY1" fmla="*/ 8178 h 12087"/>
              <a:gd name="connsiteX2" fmla="*/ 9370 w 15345"/>
              <a:gd name="connsiteY2" fmla="*/ 12078 h 12087"/>
              <a:gd name="connsiteX3" fmla="*/ 15315 w 15345"/>
              <a:gd name="connsiteY3" fmla="*/ 7156 h 12087"/>
              <a:gd name="connsiteX4" fmla="*/ 8418 w 15345"/>
              <a:gd name="connsiteY4" fmla="*/ 924 h 12087"/>
              <a:gd name="connsiteX5" fmla="*/ 320 w 15345"/>
              <a:gd name="connsiteY5" fmla="*/ 791 h 12087"/>
              <a:gd name="connsiteX0" fmla="*/ 233 w 16368"/>
              <a:gd name="connsiteY0" fmla="*/ 791 h 12087"/>
              <a:gd name="connsiteX1" fmla="*/ 3399 w 16368"/>
              <a:gd name="connsiteY1" fmla="*/ 8178 h 12087"/>
              <a:gd name="connsiteX2" fmla="*/ 10392 w 16368"/>
              <a:gd name="connsiteY2" fmla="*/ 12078 h 12087"/>
              <a:gd name="connsiteX3" fmla="*/ 16337 w 16368"/>
              <a:gd name="connsiteY3" fmla="*/ 7156 h 12087"/>
              <a:gd name="connsiteX4" fmla="*/ 9440 w 16368"/>
              <a:gd name="connsiteY4" fmla="*/ 924 h 12087"/>
              <a:gd name="connsiteX5" fmla="*/ 233 w 16368"/>
              <a:gd name="connsiteY5" fmla="*/ 791 h 12087"/>
              <a:gd name="connsiteX0" fmla="*/ 319 w 16467"/>
              <a:gd name="connsiteY0" fmla="*/ 687 h 11983"/>
              <a:gd name="connsiteX1" fmla="*/ 3485 w 16467"/>
              <a:gd name="connsiteY1" fmla="*/ 8074 h 11983"/>
              <a:gd name="connsiteX2" fmla="*/ 10478 w 16467"/>
              <a:gd name="connsiteY2" fmla="*/ 11974 h 11983"/>
              <a:gd name="connsiteX3" fmla="*/ 16423 w 16467"/>
              <a:gd name="connsiteY3" fmla="*/ 7052 h 11983"/>
              <a:gd name="connsiteX4" fmla="*/ 11005 w 16467"/>
              <a:gd name="connsiteY4" fmla="*/ 1044 h 11983"/>
              <a:gd name="connsiteX5" fmla="*/ 319 w 16467"/>
              <a:gd name="connsiteY5" fmla="*/ 687 h 11983"/>
              <a:gd name="connsiteX0" fmla="*/ 319 w 16284"/>
              <a:gd name="connsiteY0" fmla="*/ 682 h 11980"/>
              <a:gd name="connsiteX1" fmla="*/ 3485 w 16284"/>
              <a:gd name="connsiteY1" fmla="*/ 8069 h 11980"/>
              <a:gd name="connsiteX2" fmla="*/ 10478 w 16284"/>
              <a:gd name="connsiteY2" fmla="*/ 11969 h 11980"/>
              <a:gd name="connsiteX3" fmla="*/ 16238 w 16284"/>
              <a:gd name="connsiteY3" fmla="*/ 6935 h 11980"/>
              <a:gd name="connsiteX4" fmla="*/ 11005 w 16284"/>
              <a:gd name="connsiteY4" fmla="*/ 1039 h 11980"/>
              <a:gd name="connsiteX5" fmla="*/ 319 w 16284"/>
              <a:gd name="connsiteY5" fmla="*/ 682 h 1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84" h="11980">
                <a:moveTo>
                  <a:pt x="319" y="682"/>
                </a:moveTo>
                <a:cubicBezTo>
                  <a:pt x="-934" y="1854"/>
                  <a:pt x="1792" y="6188"/>
                  <a:pt x="3485" y="8069"/>
                </a:cubicBezTo>
                <a:cubicBezTo>
                  <a:pt x="5178" y="9950"/>
                  <a:pt x="8353" y="12158"/>
                  <a:pt x="10478" y="11969"/>
                </a:cubicBezTo>
                <a:cubicBezTo>
                  <a:pt x="12603" y="11780"/>
                  <a:pt x="15778" y="8418"/>
                  <a:pt x="16238" y="6935"/>
                </a:cubicBezTo>
                <a:cubicBezTo>
                  <a:pt x="16699" y="5453"/>
                  <a:pt x="13658" y="2081"/>
                  <a:pt x="11005" y="1039"/>
                </a:cubicBezTo>
                <a:cubicBezTo>
                  <a:pt x="8352" y="-3"/>
                  <a:pt x="1572" y="-490"/>
                  <a:pt x="319" y="68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35" name="Freeform 6"/>
          <p:cNvSpPr>
            <a:spLocks/>
          </p:cNvSpPr>
          <p:nvPr/>
        </p:nvSpPr>
        <p:spPr bwMode="auto">
          <a:xfrm>
            <a:off x="1889032" y="4238470"/>
            <a:ext cx="693691" cy="306036"/>
          </a:xfrm>
          <a:custGeom>
            <a:avLst/>
            <a:gdLst>
              <a:gd name="T0" fmla="*/ 115888 w 771"/>
              <a:gd name="T1" fmla="*/ 136525 h 311"/>
              <a:gd name="T2" fmla="*/ 93663 w 771"/>
              <a:gd name="T3" fmla="*/ 207962 h 311"/>
              <a:gd name="T4" fmla="*/ 681038 w 771"/>
              <a:gd name="T5" fmla="*/ 477837 h 311"/>
              <a:gd name="T6" fmla="*/ 1209675 w 771"/>
              <a:gd name="T7" fmla="*/ 112712 h 311"/>
              <a:gd name="T8" fmla="*/ 763588 w 771"/>
              <a:gd name="T9" fmla="*/ 254000 h 311"/>
              <a:gd name="T10" fmla="*/ 657225 w 771"/>
              <a:gd name="T11" fmla="*/ 19050 h 311"/>
              <a:gd name="T12" fmla="*/ 115888 w 771"/>
              <a:gd name="T13" fmla="*/ 136525 h 3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1"/>
              <a:gd name="T22" fmla="*/ 0 h 311"/>
              <a:gd name="T23" fmla="*/ 771 w 771"/>
              <a:gd name="T24" fmla="*/ 311 h 311"/>
              <a:gd name="connsiteX0" fmla="*/ 607 w 9546"/>
              <a:gd name="connsiteY0" fmla="*/ 5307 h 12236"/>
              <a:gd name="connsiteX1" fmla="*/ 425 w 9546"/>
              <a:gd name="connsiteY1" fmla="*/ 6754 h 12236"/>
              <a:gd name="connsiteX2" fmla="*/ 5224 w 9546"/>
              <a:gd name="connsiteY2" fmla="*/ 12220 h 12236"/>
              <a:gd name="connsiteX3" fmla="*/ 9543 w 9546"/>
              <a:gd name="connsiteY3" fmla="*/ 4825 h 12236"/>
              <a:gd name="connsiteX4" fmla="*/ 5899 w 9546"/>
              <a:gd name="connsiteY4" fmla="*/ 7687 h 12236"/>
              <a:gd name="connsiteX5" fmla="*/ 3728 w 9546"/>
              <a:gd name="connsiteY5" fmla="*/ 23 h 12236"/>
              <a:gd name="connsiteX6" fmla="*/ 607 w 9546"/>
              <a:gd name="connsiteY6" fmla="*/ 5307 h 12236"/>
              <a:gd name="connsiteX0" fmla="*/ 113 w 12068"/>
              <a:gd name="connsiteY0" fmla="*/ 2346 h 10120"/>
              <a:gd name="connsiteX1" fmla="*/ 2513 w 12068"/>
              <a:gd name="connsiteY1" fmla="*/ 5639 h 10120"/>
              <a:gd name="connsiteX2" fmla="*/ 7540 w 12068"/>
              <a:gd name="connsiteY2" fmla="*/ 10106 h 10120"/>
              <a:gd name="connsiteX3" fmla="*/ 12065 w 12068"/>
              <a:gd name="connsiteY3" fmla="*/ 4062 h 10120"/>
              <a:gd name="connsiteX4" fmla="*/ 8248 w 12068"/>
              <a:gd name="connsiteY4" fmla="*/ 6401 h 10120"/>
              <a:gd name="connsiteX5" fmla="*/ 5973 w 12068"/>
              <a:gd name="connsiteY5" fmla="*/ 138 h 10120"/>
              <a:gd name="connsiteX6" fmla="*/ 113 w 12068"/>
              <a:gd name="connsiteY6" fmla="*/ 2346 h 10120"/>
              <a:gd name="connsiteX0" fmla="*/ 3490 w 15445"/>
              <a:gd name="connsiteY0" fmla="*/ 2370 h 10293"/>
              <a:gd name="connsiteX1" fmla="*/ 298 w 15445"/>
              <a:gd name="connsiteY1" fmla="*/ 8037 h 10293"/>
              <a:gd name="connsiteX2" fmla="*/ 10917 w 15445"/>
              <a:gd name="connsiteY2" fmla="*/ 10130 h 10293"/>
              <a:gd name="connsiteX3" fmla="*/ 15442 w 15445"/>
              <a:gd name="connsiteY3" fmla="*/ 4086 h 10293"/>
              <a:gd name="connsiteX4" fmla="*/ 11625 w 15445"/>
              <a:gd name="connsiteY4" fmla="*/ 6425 h 10293"/>
              <a:gd name="connsiteX5" fmla="*/ 9350 w 15445"/>
              <a:gd name="connsiteY5" fmla="*/ 162 h 10293"/>
              <a:gd name="connsiteX6" fmla="*/ 3490 w 15445"/>
              <a:gd name="connsiteY6" fmla="*/ 2370 h 10293"/>
              <a:gd name="connsiteX0" fmla="*/ 3257 w 15339"/>
              <a:gd name="connsiteY0" fmla="*/ 2370 h 8634"/>
              <a:gd name="connsiteX1" fmla="*/ 65 w 15339"/>
              <a:gd name="connsiteY1" fmla="*/ 8037 h 8634"/>
              <a:gd name="connsiteX2" fmla="*/ 6047 w 15339"/>
              <a:gd name="connsiteY2" fmla="*/ 8020 h 8634"/>
              <a:gd name="connsiteX3" fmla="*/ 15209 w 15339"/>
              <a:gd name="connsiteY3" fmla="*/ 4086 h 8634"/>
              <a:gd name="connsiteX4" fmla="*/ 11392 w 15339"/>
              <a:gd name="connsiteY4" fmla="*/ 6425 h 8634"/>
              <a:gd name="connsiteX5" fmla="*/ 9117 w 15339"/>
              <a:gd name="connsiteY5" fmla="*/ 162 h 8634"/>
              <a:gd name="connsiteX6" fmla="*/ 3257 w 15339"/>
              <a:gd name="connsiteY6" fmla="*/ 2370 h 8634"/>
              <a:gd name="connsiteX0" fmla="*/ 2123 w 10036"/>
              <a:gd name="connsiteY0" fmla="*/ 2561 h 9816"/>
              <a:gd name="connsiteX1" fmla="*/ 42 w 10036"/>
              <a:gd name="connsiteY1" fmla="*/ 9125 h 9816"/>
              <a:gd name="connsiteX2" fmla="*/ 3942 w 10036"/>
              <a:gd name="connsiteY2" fmla="*/ 9105 h 9816"/>
              <a:gd name="connsiteX3" fmla="*/ 9915 w 10036"/>
              <a:gd name="connsiteY3" fmla="*/ 4548 h 9816"/>
              <a:gd name="connsiteX4" fmla="*/ 7872 w 10036"/>
              <a:gd name="connsiteY4" fmla="*/ 2981 h 9816"/>
              <a:gd name="connsiteX5" fmla="*/ 5944 w 10036"/>
              <a:gd name="connsiteY5" fmla="*/ 4 h 9816"/>
              <a:gd name="connsiteX6" fmla="*/ 2123 w 10036"/>
              <a:gd name="connsiteY6" fmla="*/ 2561 h 9816"/>
              <a:gd name="connsiteX0" fmla="*/ 2114 w 9999"/>
              <a:gd name="connsiteY0" fmla="*/ 5407 h 12798"/>
              <a:gd name="connsiteX1" fmla="*/ 41 w 9999"/>
              <a:gd name="connsiteY1" fmla="*/ 12094 h 12798"/>
              <a:gd name="connsiteX2" fmla="*/ 3927 w 9999"/>
              <a:gd name="connsiteY2" fmla="*/ 12074 h 12798"/>
              <a:gd name="connsiteX3" fmla="*/ 9878 w 9999"/>
              <a:gd name="connsiteY3" fmla="*/ 7431 h 12798"/>
              <a:gd name="connsiteX4" fmla="*/ 7843 w 9999"/>
              <a:gd name="connsiteY4" fmla="*/ 5835 h 12798"/>
              <a:gd name="connsiteX5" fmla="*/ 5568 w 9999"/>
              <a:gd name="connsiteY5" fmla="*/ 1 h 12798"/>
              <a:gd name="connsiteX6" fmla="*/ 2114 w 9999"/>
              <a:gd name="connsiteY6" fmla="*/ 5407 h 12798"/>
              <a:gd name="connsiteX0" fmla="*/ 2114 w 9581"/>
              <a:gd name="connsiteY0" fmla="*/ 4225 h 9859"/>
              <a:gd name="connsiteX1" fmla="*/ 41 w 9581"/>
              <a:gd name="connsiteY1" fmla="*/ 9450 h 9859"/>
              <a:gd name="connsiteX2" fmla="*/ 3927 w 9581"/>
              <a:gd name="connsiteY2" fmla="*/ 9434 h 9859"/>
              <a:gd name="connsiteX3" fmla="*/ 9436 w 9581"/>
              <a:gd name="connsiteY3" fmla="*/ 8724 h 9859"/>
              <a:gd name="connsiteX4" fmla="*/ 7844 w 9581"/>
              <a:gd name="connsiteY4" fmla="*/ 4559 h 9859"/>
              <a:gd name="connsiteX5" fmla="*/ 5569 w 9581"/>
              <a:gd name="connsiteY5" fmla="*/ 1 h 9859"/>
              <a:gd name="connsiteX6" fmla="*/ 2114 w 9581"/>
              <a:gd name="connsiteY6" fmla="*/ 4225 h 9859"/>
              <a:gd name="connsiteX0" fmla="*/ 2386 w 10180"/>
              <a:gd name="connsiteY0" fmla="*/ 4285 h 12695"/>
              <a:gd name="connsiteX1" fmla="*/ 38 w 10180"/>
              <a:gd name="connsiteY1" fmla="*/ 12545 h 12695"/>
              <a:gd name="connsiteX2" fmla="*/ 4279 w 10180"/>
              <a:gd name="connsiteY2" fmla="*/ 9569 h 12695"/>
              <a:gd name="connsiteX3" fmla="*/ 10029 w 10180"/>
              <a:gd name="connsiteY3" fmla="*/ 8849 h 12695"/>
              <a:gd name="connsiteX4" fmla="*/ 8367 w 10180"/>
              <a:gd name="connsiteY4" fmla="*/ 4624 h 12695"/>
              <a:gd name="connsiteX5" fmla="*/ 5993 w 10180"/>
              <a:gd name="connsiteY5" fmla="*/ 1 h 12695"/>
              <a:gd name="connsiteX6" fmla="*/ 2386 w 10180"/>
              <a:gd name="connsiteY6" fmla="*/ 4285 h 12695"/>
              <a:gd name="connsiteX0" fmla="*/ 2934 w 10728"/>
              <a:gd name="connsiteY0" fmla="*/ 4285 h 11749"/>
              <a:gd name="connsiteX1" fmla="*/ 31 w 10728"/>
              <a:gd name="connsiteY1" fmla="*/ 11558 h 11749"/>
              <a:gd name="connsiteX2" fmla="*/ 4827 w 10728"/>
              <a:gd name="connsiteY2" fmla="*/ 9569 h 11749"/>
              <a:gd name="connsiteX3" fmla="*/ 10577 w 10728"/>
              <a:gd name="connsiteY3" fmla="*/ 8849 h 11749"/>
              <a:gd name="connsiteX4" fmla="*/ 8915 w 10728"/>
              <a:gd name="connsiteY4" fmla="*/ 4624 h 11749"/>
              <a:gd name="connsiteX5" fmla="*/ 6541 w 10728"/>
              <a:gd name="connsiteY5" fmla="*/ 1 h 11749"/>
              <a:gd name="connsiteX6" fmla="*/ 2934 w 10728"/>
              <a:gd name="connsiteY6" fmla="*/ 4285 h 11749"/>
              <a:gd name="connsiteX0" fmla="*/ 2387 w 10181"/>
              <a:gd name="connsiteY0" fmla="*/ 4285 h 12934"/>
              <a:gd name="connsiteX1" fmla="*/ 39 w 10181"/>
              <a:gd name="connsiteY1" fmla="*/ 12791 h 12934"/>
              <a:gd name="connsiteX2" fmla="*/ 4280 w 10181"/>
              <a:gd name="connsiteY2" fmla="*/ 9569 h 12934"/>
              <a:gd name="connsiteX3" fmla="*/ 10030 w 10181"/>
              <a:gd name="connsiteY3" fmla="*/ 8849 h 12934"/>
              <a:gd name="connsiteX4" fmla="*/ 8368 w 10181"/>
              <a:gd name="connsiteY4" fmla="*/ 4624 h 12934"/>
              <a:gd name="connsiteX5" fmla="*/ 5994 w 10181"/>
              <a:gd name="connsiteY5" fmla="*/ 1 h 12934"/>
              <a:gd name="connsiteX6" fmla="*/ 2387 w 10181"/>
              <a:gd name="connsiteY6" fmla="*/ 4285 h 12934"/>
              <a:gd name="connsiteX0" fmla="*/ 2545 w 10339"/>
              <a:gd name="connsiteY0" fmla="*/ 4285 h 13335"/>
              <a:gd name="connsiteX1" fmla="*/ 197 w 10339"/>
              <a:gd name="connsiteY1" fmla="*/ 12791 h 13335"/>
              <a:gd name="connsiteX2" fmla="*/ 4438 w 10339"/>
              <a:gd name="connsiteY2" fmla="*/ 9569 h 13335"/>
              <a:gd name="connsiteX3" fmla="*/ 10188 w 10339"/>
              <a:gd name="connsiteY3" fmla="*/ 8849 h 13335"/>
              <a:gd name="connsiteX4" fmla="*/ 8526 w 10339"/>
              <a:gd name="connsiteY4" fmla="*/ 4624 h 13335"/>
              <a:gd name="connsiteX5" fmla="*/ 6152 w 10339"/>
              <a:gd name="connsiteY5" fmla="*/ 1 h 13335"/>
              <a:gd name="connsiteX6" fmla="*/ 2545 w 10339"/>
              <a:gd name="connsiteY6" fmla="*/ 4285 h 13335"/>
              <a:gd name="connsiteX0" fmla="*/ 2545 w 11131"/>
              <a:gd name="connsiteY0" fmla="*/ 4285 h 13291"/>
              <a:gd name="connsiteX1" fmla="*/ 197 w 11131"/>
              <a:gd name="connsiteY1" fmla="*/ 12791 h 13291"/>
              <a:gd name="connsiteX2" fmla="*/ 4438 w 11131"/>
              <a:gd name="connsiteY2" fmla="*/ 9569 h 13291"/>
              <a:gd name="connsiteX3" fmla="*/ 11020 w 11131"/>
              <a:gd name="connsiteY3" fmla="*/ 12303 h 13291"/>
              <a:gd name="connsiteX4" fmla="*/ 8526 w 11131"/>
              <a:gd name="connsiteY4" fmla="*/ 4624 h 13291"/>
              <a:gd name="connsiteX5" fmla="*/ 6152 w 11131"/>
              <a:gd name="connsiteY5" fmla="*/ 1 h 13291"/>
              <a:gd name="connsiteX6" fmla="*/ 2545 w 11131"/>
              <a:gd name="connsiteY6" fmla="*/ 4285 h 13291"/>
              <a:gd name="connsiteX0" fmla="*/ 2545 w 11500"/>
              <a:gd name="connsiteY0" fmla="*/ 4285 h 13574"/>
              <a:gd name="connsiteX1" fmla="*/ 197 w 11500"/>
              <a:gd name="connsiteY1" fmla="*/ 12791 h 13574"/>
              <a:gd name="connsiteX2" fmla="*/ 4438 w 11500"/>
              <a:gd name="connsiteY2" fmla="*/ 9569 h 13574"/>
              <a:gd name="connsiteX3" fmla="*/ 11020 w 11500"/>
              <a:gd name="connsiteY3" fmla="*/ 12303 h 13574"/>
              <a:gd name="connsiteX4" fmla="*/ 8526 w 11500"/>
              <a:gd name="connsiteY4" fmla="*/ 4624 h 13574"/>
              <a:gd name="connsiteX5" fmla="*/ 6152 w 11500"/>
              <a:gd name="connsiteY5" fmla="*/ 1 h 13574"/>
              <a:gd name="connsiteX6" fmla="*/ 2545 w 11500"/>
              <a:gd name="connsiteY6" fmla="*/ 4285 h 13574"/>
              <a:gd name="connsiteX0" fmla="*/ 2545 w 11630"/>
              <a:gd name="connsiteY0" fmla="*/ 4285 h 13574"/>
              <a:gd name="connsiteX1" fmla="*/ 197 w 11630"/>
              <a:gd name="connsiteY1" fmla="*/ 12791 h 13574"/>
              <a:gd name="connsiteX2" fmla="*/ 4438 w 11630"/>
              <a:gd name="connsiteY2" fmla="*/ 9569 h 13574"/>
              <a:gd name="connsiteX3" fmla="*/ 11020 w 11630"/>
              <a:gd name="connsiteY3" fmla="*/ 12303 h 13574"/>
              <a:gd name="connsiteX4" fmla="*/ 8526 w 11630"/>
              <a:gd name="connsiteY4" fmla="*/ 4624 h 13574"/>
              <a:gd name="connsiteX5" fmla="*/ 6152 w 11630"/>
              <a:gd name="connsiteY5" fmla="*/ 1 h 13574"/>
              <a:gd name="connsiteX6" fmla="*/ 2545 w 11630"/>
              <a:gd name="connsiteY6" fmla="*/ 4285 h 13574"/>
              <a:gd name="connsiteX0" fmla="*/ 2545 w 11700"/>
              <a:gd name="connsiteY0" fmla="*/ 4285 h 13574"/>
              <a:gd name="connsiteX1" fmla="*/ 197 w 11700"/>
              <a:gd name="connsiteY1" fmla="*/ 12791 h 13574"/>
              <a:gd name="connsiteX2" fmla="*/ 4438 w 11700"/>
              <a:gd name="connsiteY2" fmla="*/ 9569 h 13574"/>
              <a:gd name="connsiteX3" fmla="*/ 11020 w 11700"/>
              <a:gd name="connsiteY3" fmla="*/ 12303 h 13574"/>
              <a:gd name="connsiteX4" fmla="*/ 8526 w 11700"/>
              <a:gd name="connsiteY4" fmla="*/ 4624 h 13574"/>
              <a:gd name="connsiteX5" fmla="*/ 6152 w 11700"/>
              <a:gd name="connsiteY5" fmla="*/ 1 h 13574"/>
              <a:gd name="connsiteX6" fmla="*/ 2545 w 11700"/>
              <a:gd name="connsiteY6" fmla="*/ 4285 h 13574"/>
              <a:gd name="connsiteX0" fmla="*/ 2545 w 11724"/>
              <a:gd name="connsiteY0" fmla="*/ 4285 h 13574"/>
              <a:gd name="connsiteX1" fmla="*/ 197 w 11724"/>
              <a:gd name="connsiteY1" fmla="*/ 12791 h 13574"/>
              <a:gd name="connsiteX2" fmla="*/ 4438 w 11724"/>
              <a:gd name="connsiteY2" fmla="*/ 9569 h 13574"/>
              <a:gd name="connsiteX3" fmla="*/ 11020 w 11724"/>
              <a:gd name="connsiteY3" fmla="*/ 12303 h 13574"/>
              <a:gd name="connsiteX4" fmla="*/ 8526 w 11724"/>
              <a:gd name="connsiteY4" fmla="*/ 4624 h 13574"/>
              <a:gd name="connsiteX5" fmla="*/ 6152 w 11724"/>
              <a:gd name="connsiteY5" fmla="*/ 1 h 13574"/>
              <a:gd name="connsiteX6" fmla="*/ 2545 w 11724"/>
              <a:gd name="connsiteY6" fmla="*/ 4285 h 13574"/>
              <a:gd name="connsiteX0" fmla="*/ 2545 w 11315"/>
              <a:gd name="connsiteY0" fmla="*/ 4309 h 13315"/>
              <a:gd name="connsiteX1" fmla="*/ 197 w 11315"/>
              <a:gd name="connsiteY1" fmla="*/ 12815 h 13315"/>
              <a:gd name="connsiteX2" fmla="*/ 4438 w 11315"/>
              <a:gd name="connsiteY2" fmla="*/ 9593 h 13315"/>
              <a:gd name="connsiteX3" fmla="*/ 11020 w 11315"/>
              <a:gd name="connsiteY3" fmla="*/ 12327 h 13315"/>
              <a:gd name="connsiteX4" fmla="*/ 8803 w 11315"/>
              <a:gd name="connsiteY4" fmla="*/ 6128 h 13315"/>
              <a:gd name="connsiteX5" fmla="*/ 6152 w 11315"/>
              <a:gd name="connsiteY5" fmla="*/ 25 h 13315"/>
              <a:gd name="connsiteX6" fmla="*/ 2545 w 11315"/>
              <a:gd name="connsiteY6" fmla="*/ 4309 h 1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5" h="13315">
                <a:moveTo>
                  <a:pt x="2545" y="4309"/>
                </a:moveTo>
                <a:cubicBezTo>
                  <a:pt x="1552" y="6441"/>
                  <a:pt x="-674" y="10701"/>
                  <a:pt x="197" y="12815"/>
                </a:cubicBezTo>
                <a:cubicBezTo>
                  <a:pt x="1068" y="14929"/>
                  <a:pt x="2634" y="9674"/>
                  <a:pt x="4438" y="9593"/>
                </a:cubicBezTo>
                <a:cubicBezTo>
                  <a:pt x="6242" y="9512"/>
                  <a:pt x="10293" y="12905"/>
                  <a:pt x="11020" y="12327"/>
                </a:cubicBezTo>
                <a:cubicBezTo>
                  <a:pt x="11748" y="11750"/>
                  <a:pt x="11174" y="6736"/>
                  <a:pt x="8803" y="6128"/>
                </a:cubicBezTo>
                <a:cubicBezTo>
                  <a:pt x="6881" y="5635"/>
                  <a:pt x="7195" y="328"/>
                  <a:pt x="6152" y="25"/>
                </a:cubicBezTo>
                <a:cubicBezTo>
                  <a:pt x="5109" y="-278"/>
                  <a:pt x="3538" y="2177"/>
                  <a:pt x="2545" y="430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36" name="Freeform 7"/>
          <p:cNvSpPr>
            <a:spLocks/>
          </p:cNvSpPr>
          <p:nvPr/>
        </p:nvSpPr>
        <p:spPr bwMode="auto">
          <a:xfrm>
            <a:off x="1975775" y="4822790"/>
            <a:ext cx="448133" cy="162404"/>
          </a:xfrm>
          <a:custGeom>
            <a:avLst/>
            <a:gdLst>
              <a:gd name="T0" fmla="*/ 14287 w 1084"/>
              <a:gd name="T1" fmla="*/ 701675 h 483"/>
              <a:gd name="T2" fmla="*/ 1412875 w 1084"/>
              <a:gd name="T3" fmla="*/ 431800 h 483"/>
              <a:gd name="T4" fmla="*/ 1495425 w 1084"/>
              <a:gd name="T5" fmla="*/ 42863 h 483"/>
              <a:gd name="T6" fmla="*/ 14287 w 1084"/>
              <a:gd name="T7" fmla="*/ 701675 h 483"/>
              <a:gd name="T8" fmla="*/ 0 60000 65536"/>
              <a:gd name="T9" fmla="*/ 0 60000 65536"/>
              <a:gd name="T10" fmla="*/ 0 60000 65536"/>
              <a:gd name="T11" fmla="*/ 0 60000 65536"/>
              <a:gd name="T12" fmla="*/ 0 w 1084"/>
              <a:gd name="T13" fmla="*/ 0 h 483"/>
              <a:gd name="T14" fmla="*/ 1084 w 1084"/>
              <a:gd name="T15" fmla="*/ 483 h 483"/>
              <a:gd name="connsiteX0" fmla="*/ 0 w 10428"/>
              <a:gd name="connsiteY0" fmla="*/ 4852 h 5857"/>
              <a:gd name="connsiteX1" fmla="*/ 9053 w 10428"/>
              <a:gd name="connsiteY1" fmla="*/ 5073 h 5857"/>
              <a:gd name="connsiteX2" fmla="*/ 9533 w 10428"/>
              <a:gd name="connsiteY2" fmla="*/ 1 h 5857"/>
              <a:gd name="connsiteX3" fmla="*/ 0 w 10428"/>
              <a:gd name="connsiteY3" fmla="*/ 4852 h 5857"/>
              <a:gd name="connsiteX0" fmla="*/ 1 w 9146"/>
              <a:gd name="connsiteY0" fmla="*/ 5486 h 9447"/>
              <a:gd name="connsiteX1" fmla="*/ 7883 w 9146"/>
              <a:gd name="connsiteY1" fmla="*/ 8702 h 9447"/>
              <a:gd name="connsiteX2" fmla="*/ 8344 w 9146"/>
              <a:gd name="connsiteY2" fmla="*/ 43 h 9447"/>
              <a:gd name="connsiteX3" fmla="*/ 1 w 9146"/>
              <a:gd name="connsiteY3" fmla="*/ 5486 h 9447"/>
              <a:gd name="connsiteX0" fmla="*/ 65 w 10064"/>
              <a:gd name="connsiteY0" fmla="*/ 5899 h 10756"/>
              <a:gd name="connsiteX1" fmla="*/ 8683 w 10064"/>
              <a:gd name="connsiteY1" fmla="*/ 9303 h 10756"/>
              <a:gd name="connsiteX2" fmla="*/ 9187 w 10064"/>
              <a:gd name="connsiteY2" fmla="*/ 138 h 10756"/>
              <a:gd name="connsiteX3" fmla="*/ 65 w 10064"/>
              <a:gd name="connsiteY3" fmla="*/ 5899 h 10756"/>
              <a:gd name="connsiteX0" fmla="*/ 25 w 9097"/>
              <a:gd name="connsiteY0" fmla="*/ 6553 h 10759"/>
              <a:gd name="connsiteX1" fmla="*/ 8643 w 9097"/>
              <a:gd name="connsiteY1" fmla="*/ 9957 h 10759"/>
              <a:gd name="connsiteX2" fmla="*/ 6137 w 9097"/>
              <a:gd name="connsiteY2" fmla="*/ 41 h 10759"/>
              <a:gd name="connsiteX3" fmla="*/ 25 w 9097"/>
              <a:gd name="connsiteY3" fmla="*/ 6553 h 10759"/>
              <a:gd name="connsiteX0" fmla="*/ 4 w 8436"/>
              <a:gd name="connsiteY0" fmla="*/ 6091 h 10000"/>
              <a:gd name="connsiteX1" fmla="*/ 7664 w 8436"/>
              <a:gd name="connsiteY1" fmla="*/ 9255 h 10000"/>
              <a:gd name="connsiteX2" fmla="*/ 6723 w 8436"/>
              <a:gd name="connsiteY2" fmla="*/ 38 h 10000"/>
              <a:gd name="connsiteX3" fmla="*/ 4 w 8436"/>
              <a:gd name="connsiteY3" fmla="*/ 609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6" h="10000">
                <a:moveTo>
                  <a:pt x="4" y="6091"/>
                </a:moveTo>
                <a:cubicBezTo>
                  <a:pt x="161" y="7627"/>
                  <a:pt x="6016" y="11655"/>
                  <a:pt x="7664" y="9255"/>
                </a:cubicBezTo>
                <a:cubicBezTo>
                  <a:pt x="9313" y="6857"/>
                  <a:pt x="8000" y="565"/>
                  <a:pt x="6723" y="38"/>
                </a:cubicBezTo>
                <a:cubicBezTo>
                  <a:pt x="5446" y="-489"/>
                  <a:pt x="-153" y="4555"/>
                  <a:pt x="4" y="609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468" name="Group 65"/>
          <p:cNvGrpSpPr>
            <a:grpSpLocks/>
          </p:cNvGrpSpPr>
          <p:nvPr/>
        </p:nvGrpSpPr>
        <p:grpSpPr bwMode="auto">
          <a:xfrm>
            <a:off x="2074899" y="3804504"/>
            <a:ext cx="207854" cy="244003"/>
            <a:chOff x="676" y="2409"/>
            <a:chExt cx="368" cy="432"/>
          </a:xfrm>
        </p:grpSpPr>
        <p:sp>
          <p:nvSpPr>
            <p:cNvPr id="469" name="Oval 66"/>
            <p:cNvSpPr>
              <a:spLocks noChangeArrowheads="1"/>
            </p:cNvSpPr>
            <p:nvPr/>
          </p:nvSpPr>
          <p:spPr bwMode="auto">
            <a:xfrm>
              <a:off x="948" y="2710"/>
              <a:ext cx="96" cy="89"/>
            </a:xfrm>
            <a:prstGeom prst="ellipse">
              <a:avLst/>
            </a:prstGeom>
            <a:solidFill>
              <a:srgbClr val="00B05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70" name="Text Box 67"/>
            <p:cNvSpPr txBox="1">
              <a:spLocks noChangeArrowheads="1"/>
            </p:cNvSpPr>
            <p:nvPr/>
          </p:nvSpPr>
          <p:spPr bwMode="auto">
            <a:xfrm>
              <a:off x="676" y="2409"/>
              <a:ext cx="35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471" name="Oval 69"/>
          <p:cNvSpPr>
            <a:spLocks noChangeArrowheads="1"/>
          </p:cNvSpPr>
          <p:nvPr/>
        </p:nvSpPr>
        <p:spPr bwMode="auto">
          <a:xfrm>
            <a:off x="3516599" y="4311012"/>
            <a:ext cx="54223" cy="50269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72" name="Text Box 70"/>
          <p:cNvSpPr txBox="1">
            <a:spLocks noChangeArrowheads="1"/>
          </p:cNvSpPr>
          <p:nvPr/>
        </p:nvSpPr>
        <p:spPr bwMode="auto">
          <a:xfrm>
            <a:off x="3519117" y="4128096"/>
            <a:ext cx="225364" cy="24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479" name="TextBox 478"/>
          <p:cNvSpPr txBox="1"/>
          <p:nvPr/>
        </p:nvSpPr>
        <p:spPr>
          <a:xfrm>
            <a:off x="2548451" y="3204110"/>
            <a:ext cx="360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5796841" y="3204110"/>
            <a:ext cx="360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8962644" y="3204110"/>
            <a:ext cx="360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2548451" y="5413009"/>
            <a:ext cx="360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TextBox 482"/>
          <p:cNvSpPr txBox="1"/>
          <p:nvPr/>
        </p:nvSpPr>
        <p:spPr>
          <a:xfrm>
            <a:off x="5771117" y="5413009"/>
            <a:ext cx="360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Rectangle 483"/>
          <p:cNvSpPr>
            <a:spLocks noChangeArrowheads="1"/>
          </p:cNvSpPr>
          <p:nvPr/>
        </p:nvSpPr>
        <p:spPr bwMode="auto">
          <a:xfrm>
            <a:off x="7554021" y="3635621"/>
            <a:ext cx="3063584" cy="176223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85" name="Freeform 4"/>
          <p:cNvSpPr>
            <a:spLocks/>
          </p:cNvSpPr>
          <p:nvPr/>
        </p:nvSpPr>
        <p:spPr bwMode="auto">
          <a:xfrm>
            <a:off x="7699186" y="3689386"/>
            <a:ext cx="2850315" cy="1561514"/>
          </a:xfrm>
          <a:custGeom>
            <a:avLst/>
            <a:gdLst>
              <a:gd name="T0" fmla="*/ 657225 w 5252"/>
              <a:gd name="T1" fmla="*/ 3175000 h 3030"/>
              <a:gd name="T2" fmla="*/ 176212 w 5252"/>
              <a:gd name="T3" fmla="*/ 2105025 h 3030"/>
              <a:gd name="T4" fmla="*/ 1716088 w 5252"/>
              <a:gd name="T5" fmla="*/ 1506537 h 3030"/>
              <a:gd name="T6" fmla="*/ 2185987 w 5252"/>
              <a:gd name="T7" fmla="*/ 106363 h 3030"/>
              <a:gd name="T8" fmla="*/ 5643562 w 5252"/>
              <a:gd name="T9" fmla="*/ 869950 h 3030"/>
              <a:gd name="T10" fmla="*/ 6265862 w 5252"/>
              <a:gd name="T11" fmla="*/ 282575 h 3030"/>
              <a:gd name="T12" fmla="*/ 7959725 w 5252"/>
              <a:gd name="T13" fmla="*/ 423863 h 3030"/>
              <a:gd name="T14" fmla="*/ 8335963 w 5252"/>
              <a:gd name="T15" fmla="*/ 2046288 h 3030"/>
              <a:gd name="T16" fmla="*/ 7948613 w 5252"/>
              <a:gd name="T17" fmla="*/ 4645025 h 3030"/>
              <a:gd name="T18" fmla="*/ 6548438 w 5252"/>
              <a:gd name="T19" fmla="*/ 3035300 h 3030"/>
              <a:gd name="T20" fmla="*/ 5595937 w 5252"/>
              <a:gd name="T21" fmla="*/ 4505325 h 3030"/>
              <a:gd name="T22" fmla="*/ 4667250 w 5252"/>
              <a:gd name="T23" fmla="*/ 3787775 h 3030"/>
              <a:gd name="T24" fmla="*/ 1905000 w 5252"/>
              <a:gd name="T25" fmla="*/ 4668838 h 3030"/>
              <a:gd name="T26" fmla="*/ 211138 w 5252"/>
              <a:gd name="T27" fmla="*/ 4540250 h 3030"/>
              <a:gd name="T28" fmla="*/ 657225 w 5252"/>
              <a:gd name="T29" fmla="*/ 3175000 h 30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2"/>
              <a:gd name="T46" fmla="*/ 0 h 3030"/>
              <a:gd name="T47" fmla="*/ 5252 w 5252"/>
              <a:gd name="T48" fmla="*/ 3030 h 3030"/>
              <a:gd name="connsiteX0" fmla="*/ 585 w 9795"/>
              <a:gd name="connsiteY0" fmla="*/ 6400 h 9670"/>
              <a:gd name="connsiteX1" fmla="*/ 237 w 9795"/>
              <a:gd name="connsiteY1" fmla="*/ 3976 h 9670"/>
              <a:gd name="connsiteX2" fmla="*/ 1855 w 9795"/>
              <a:gd name="connsiteY2" fmla="*/ 2931 h 9670"/>
              <a:gd name="connsiteX3" fmla="*/ 2419 w 9795"/>
              <a:gd name="connsiteY3" fmla="*/ 20 h 9670"/>
              <a:gd name="connsiteX4" fmla="*/ 6566 w 9795"/>
              <a:gd name="connsiteY4" fmla="*/ 1608 h 9670"/>
              <a:gd name="connsiteX5" fmla="*/ 7312 w 9795"/>
              <a:gd name="connsiteY5" fmla="*/ 386 h 9670"/>
              <a:gd name="connsiteX6" fmla="*/ 9344 w 9795"/>
              <a:gd name="connsiteY6" fmla="*/ 680 h 9670"/>
              <a:gd name="connsiteX7" fmla="*/ 9795 w 9795"/>
              <a:gd name="connsiteY7" fmla="*/ 4053 h 9670"/>
              <a:gd name="connsiteX8" fmla="*/ 9331 w 9795"/>
              <a:gd name="connsiteY8" fmla="*/ 9456 h 9670"/>
              <a:gd name="connsiteX9" fmla="*/ 7651 w 9795"/>
              <a:gd name="connsiteY9" fmla="*/ 6109 h 9670"/>
              <a:gd name="connsiteX10" fmla="*/ 6509 w 9795"/>
              <a:gd name="connsiteY10" fmla="*/ 9165 h 9670"/>
              <a:gd name="connsiteX11" fmla="*/ 5395 w 9795"/>
              <a:gd name="connsiteY11" fmla="*/ 7674 h 9670"/>
              <a:gd name="connsiteX12" fmla="*/ 2082 w 9795"/>
              <a:gd name="connsiteY12" fmla="*/ 9505 h 9670"/>
              <a:gd name="connsiteX13" fmla="*/ 50 w 9795"/>
              <a:gd name="connsiteY13" fmla="*/ 9238 h 9670"/>
              <a:gd name="connsiteX14" fmla="*/ 585 w 9795"/>
              <a:gd name="connsiteY14" fmla="*/ 6400 h 9670"/>
              <a:gd name="connsiteX0" fmla="*/ 597 w 10000"/>
              <a:gd name="connsiteY0" fmla="*/ 7098 h 9980"/>
              <a:gd name="connsiteX1" fmla="*/ 242 w 10000"/>
              <a:gd name="connsiteY1" fmla="*/ 4112 h 9980"/>
              <a:gd name="connsiteX2" fmla="*/ 1894 w 10000"/>
              <a:gd name="connsiteY2" fmla="*/ 3031 h 9980"/>
              <a:gd name="connsiteX3" fmla="*/ 2470 w 10000"/>
              <a:gd name="connsiteY3" fmla="*/ 21 h 9980"/>
              <a:gd name="connsiteX4" fmla="*/ 6703 w 10000"/>
              <a:gd name="connsiteY4" fmla="*/ 1663 h 9980"/>
              <a:gd name="connsiteX5" fmla="*/ 7465 w 10000"/>
              <a:gd name="connsiteY5" fmla="*/ 399 h 9980"/>
              <a:gd name="connsiteX6" fmla="*/ 9540 w 10000"/>
              <a:gd name="connsiteY6" fmla="*/ 703 h 9980"/>
              <a:gd name="connsiteX7" fmla="*/ 10000 w 10000"/>
              <a:gd name="connsiteY7" fmla="*/ 4191 h 9980"/>
              <a:gd name="connsiteX8" fmla="*/ 9526 w 10000"/>
              <a:gd name="connsiteY8" fmla="*/ 9779 h 9980"/>
              <a:gd name="connsiteX9" fmla="*/ 7811 w 10000"/>
              <a:gd name="connsiteY9" fmla="*/ 6317 h 9980"/>
              <a:gd name="connsiteX10" fmla="*/ 6645 w 10000"/>
              <a:gd name="connsiteY10" fmla="*/ 9478 h 9980"/>
              <a:gd name="connsiteX11" fmla="*/ 5508 w 10000"/>
              <a:gd name="connsiteY11" fmla="*/ 7936 h 9980"/>
              <a:gd name="connsiteX12" fmla="*/ 2126 w 10000"/>
              <a:gd name="connsiteY12" fmla="*/ 9829 h 9980"/>
              <a:gd name="connsiteX13" fmla="*/ 51 w 10000"/>
              <a:gd name="connsiteY13" fmla="*/ 9553 h 9980"/>
              <a:gd name="connsiteX14" fmla="*/ 597 w 10000"/>
              <a:gd name="connsiteY14" fmla="*/ 7098 h 9980"/>
              <a:gd name="connsiteX0" fmla="*/ 610 w 10013"/>
              <a:gd name="connsiteY0" fmla="*/ 7112 h 9886"/>
              <a:gd name="connsiteX1" fmla="*/ 255 w 10013"/>
              <a:gd name="connsiteY1" fmla="*/ 4120 h 9886"/>
              <a:gd name="connsiteX2" fmla="*/ 1907 w 10013"/>
              <a:gd name="connsiteY2" fmla="*/ 3037 h 9886"/>
              <a:gd name="connsiteX3" fmla="*/ 2483 w 10013"/>
              <a:gd name="connsiteY3" fmla="*/ 21 h 9886"/>
              <a:gd name="connsiteX4" fmla="*/ 6716 w 10013"/>
              <a:gd name="connsiteY4" fmla="*/ 1666 h 9886"/>
              <a:gd name="connsiteX5" fmla="*/ 7478 w 10013"/>
              <a:gd name="connsiteY5" fmla="*/ 400 h 9886"/>
              <a:gd name="connsiteX6" fmla="*/ 9553 w 10013"/>
              <a:gd name="connsiteY6" fmla="*/ 704 h 9886"/>
              <a:gd name="connsiteX7" fmla="*/ 10013 w 10013"/>
              <a:gd name="connsiteY7" fmla="*/ 4199 h 9886"/>
              <a:gd name="connsiteX8" fmla="*/ 9539 w 10013"/>
              <a:gd name="connsiteY8" fmla="*/ 9799 h 9886"/>
              <a:gd name="connsiteX9" fmla="*/ 7824 w 10013"/>
              <a:gd name="connsiteY9" fmla="*/ 6330 h 9886"/>
              <a:gd name="connsiteX10" fmla="*/ 6658 w 10013"/>
              <a:gd name="connsiteY10" fmla="*/ 9497 h 9886"/>
              <a:gd name="connsiteX11" fmla="*/ 5521 w 10013"/>
              <a:gd name="connsiteY11" fmla="*/ 7952 h 9886"/>
              <a:gd name="connsiteX12" fmla="*/ 2373 w 10013"/>
              <a:gd name="connsiteY12" fmla="*/ 9677 h 9886"/>
              <a:gd name="connsiteX13" fmla="*/ 64 w 10013"/>
              <a:gd name="connsiteY13" fmla="*/ 9572 h 9886"/>
              <a:gd name="connsiteX14" fmla="*/ 610 w 10013"/>
              <a:gd name="connsiteY14" fmla="*/ 7112 h 9886"/>
              <a:gd name="connsiteX0" fmla="*/ 405 w 9796"/>
              <a:gd name="connsiteY0" fmla="*/ 7194 h 9935"/>
              <a:gd name="connsiteX1" fmla="*/ 51 w 9796"/>
              <a:gd name="connsiteY1" fmla="*/ 4168 h 9935"/>
              <a:gd name="connsiteX2" fmla="*/ 1701 w 9796"/>
              <a:gd name="connsiteY2" fmla="*/ 3072 h 9935"/>
              <a:gd name="connsiteX3" fmla="*/ 2276 w 9796"/>
              <a:gd name="connsiteY3" fmla="*/ 21 h 9935"/>
              <a:gd name="connsiteX4" fmla="*/ 6503 w 9796"/>
              <a:gd name="connsiteY4" fmla="*/ 1685 h 9935"/>
              <a:gd name="connsiteX5" fmla="*/ 7264 w 9796"/>
              <a:gd name="connsiteY5" fmla="*/ 405 h 9935"/>
              <a:gd name="connsiteX6" fmla="*/ 9337 w 9796"/>
              <a:gd name="connsiteY6" fmla="*/ 712 h 9935"/>
              <a:gd name="connsiteX7" fmla="*/ 9796 w 9796"/>
              <a:gd name="connsiteY7" fmla="*/ 4247 h 9935"/>
              <a:gd name="connsiteX8" fmla="*/ 9323 w 9796"/>
              <a:gd name="connsiteY8" fmla="*/ 9912 h 9935"/>
              <a:gd name="connsiteX9" fmla="*/ 7610 w 9796"/>
              <a:gd name="connsiteY9" fmla="*/ 6403 h 9935"/>
              <a:gd name="connsiteX10" fmla="*/ 6445 w 9796"/>
              <a:gd name="connsiteY10" fmla="*/ 9607 h 9935"/>
              <a:gd name="connsiteX11" fmla="*/ 5310 w 9796"/>
              <a:gd name="connsiteY11" fmla="*/ 8044 h 9935"/>
              <a:gd name="connsiteX12" fmla="*/ 2166 w 9796"/>
              <a:gd name="connsiteY12" fmla="*/ 9789 h 9935"/>
              <a:gd name="connsiteX13" fmla="*/ 191 w 9796"/>
              <a:gd name="connsiteY13" fmla="*/ 9404 h 9935"/>
              <a:gd name="connsiteX14" fmla="*/ 405 w 9796"/>
              <a:gd name="connsiteY14" fmla="*/ 7194 h 9935"/>
              <a:gd name="connsiteX0" fmla="*/ 413 w 10000"/>
              <a:gd name="connsiteY0" fmla="*/ 7241 h 10000"/>
              <a:gd name="connsiteX1" fmla="*/ 52 w 10000"/>
              <a:gd name="connsiteY1" fmla="*/ 4195 h 10000"/>
              <a:gd name="connsiteX2" fmla="*/ 1736 w 10000"/>
              <a:gd name="connsiteY2" fmla="*/ 3092 h 10000"/>
              <a:gd name="connsiteX3" fmla="*/ 2323 w 10000"/>
              <a:gd name="connsiteY3" fmla="*/ 21 h 10000"/>
              <a:gd name="connsiteX4" fmla="*/ 6638 w 10000"/>
              <a:gd name="connsiteY4" fmla="*/ 1696 h 10000"/>
              <a:gd name="connsiteX5" fmla="*/ 7415 w 10000"/>
              <a:gd name="connsiteY5" fmla="*/ 408 h 10000"/>
              <a:gd name="connsiteX6" fmla="*/ 9531 w 10000"/>
              <a:gd name="connsiteY6" fmla="*/ 717 h 10000"/>
              <a:gd name="connsiteX7" fmla="*/ 10000 w 10000"/>
              <a:gd name="connsiteY7" fmla="*/ 4275 h 10000"/>
              <a:gd name="connsiteX8" fmla="*/ 9517 w 10000"/>
              <a:gd name="connsiteY8" fmla="*/ 9977 h 10000"/>
              <a:gd name="connsiteX9" fmla="*/ 7768 w 10000"/>
              <a:gd name="connsiteY9" fmla="*/ 6445 h 10000"/>
              <a:gd name="connsiteX10" fmla="*/ 6579 w 10000"/>
              <a:gd name="connsiteY10" fmla="*/ 9670 h 10000"/>
              <a:gd name="connsiteX11" fmla="*/ 5282 w 10000"/>
              <a:gd name="connsiteY11" fmla="*/ 8481 h 10000"/>
              <a:gd name="connsiteX12" fmla="*/ 2211 w 10000"/>
              <a:gd name="connsiteY12" fmla="*/ 9853 h 10000"/>
              <a:gd name="connsiteX13" fmla="*/ 195 w 10000"/>
              <a:gd name="connsiteY13" fmla="*/ 9466 h 10000"/>
              <a:gd name="connsiteX14" fmla="*/ 413 w 10000"/>
              <a:gd name="connsiteY14" fmla="*/ 7241 h 10000"/>
              <a:gd name="connsiteX0" fmla="*/ 413 w 10000"/>
              <a:gd name="connsiteY0" fmla="*/ 7241 h 10001"/>
              <a:gd name="connsiteX1" fmla="*/ 52 w 10000"/>
              <a:gd name="connsiteY1" fmla="*/ 4195 h 10001"/>
              <a:gd name="connsiteX2" fmla="*/ 1736 w 10000"/>
              <a:gd name="connsiteY2" fmla="*/ 3092 h 10001"/>
              <a:gd name="connsiteX3" fmla="*/ 2323 w 10000"/>
              <a:gd name="connsiteY3" fmla="*/ 21 h 10001"/>
              <a:gd name="connsiteX4" fmla="*/ 6638 w 10000"/>
              <a:gd name="connsiteY4" fmla="*/ 1696 h 10001"/>
              <a:gd name="connsiteX5" fmla="*/ 7415 w 10000"/>
              <a:gd name="connsiteY5" fmla="*/ 408 h 10001"/>
              <a:gd name="connsiteX6" fmla="*/ 9531 w 10000"/>
              <a:gd name="connsiteY6" fmla="*/ 717 h 10001"/>
              <a:gd name="connsiteX7" fmla="*/ 10000 w 10000"/>
              <a:gd name="connsiteY7" fmla="*/ 4275 h 10001"/>
              <a:gd name="connsiteX8" fmla="*/ 9517 w 10000"/>
              <a:gd name="connsiteY8" fmla="*/ 9977 h 10001"/>
              <a:gd name="connsiteX9" fmla="*/ 7768 w 10000"/>
              <a:gd name="connsiteY9" fmla="*/ 6445 h 10001"/>
              <a:gd name="connsiteX10" fmla="*/ 7096 w 10000"/>
              <a:gd name="connsiteY10" fmla="*/ 9216 h 10001"/>
              <a:gd name="connsiteX11" fmla="*/ 5282 w 10000"/>
              <a:gd name="connsiteY11" fmla="*/ 8481 h 10001"/>
              <a:gd name="connsiteX12" fmla="*/ 2211 w 10000"/>
              <a:gd name="connsiteY12" fmla="*/ 9853 h 10001"/>
              <a:gd name="connsiteX13" fmla="*/ 195 w 10000"/>
              <a:gd name="connsiteY13" fmla="*/ 9466 h 10001"/>
              <a:gd name="connsiteX14" fmla="*/ 413 w 10000"/>
              <a:gd name="connsiteY14" fmla="*/ 7241 h 10001"/>
              <a:gd name="connsiteX0" fmla="*/ 413 w 10000"/>
              <a:gd name="connsiteY0" fmla="*/ 7241 h 10006"/>
              <a:gd name="connsiteX1" fmla="*/ 52 w 10000"/>
              <a:gd name="connsiteY1" fmla="*/ 4195 h 10006"/>
              <a:gd name="connsiteX2" fmla="*/ 1736 w 10000"/>
              <a:gd name="connsiteY2" fmla="*/ 3092 h 10006"/>
              <a:gd name="connsiteX3" fmla="*/ 2323 w 10000"/>
              <a:gd name="connsiteY3" fmla="*/ 21 h 10006"/>
              <a:gd name="connsiteX4" fmla="*/ 6638 w 10000"/>
              <a:gd name="connsiteY4" fmla="*/ 1696 h 10006"/>
              <a:gd name="connsiteX5" fmla="*/ 7415 w 10000"/>
              <a:gd name="connsiteY5" fmla="*/ 408 h 10006"/>
              <a:gd name="connsiteX6" fmla="*/ 9531 w 10000"/>
              <a:gd name="connsiteY6" fmla="*/ 717 h 10006"/>
              <a:gd name="connsiteX7" fmla="*/ 10000 w 10000"/>
              <a:gd name="connsiteY7" fmla="*/ 4275 h 10006"/>
              <a:gd name="connsiteX8" fmla="*/ 9517 w 10000"/>
              <a:gd name="connsiteY8" fmla="*/ 9977 h 10006"/>
              <a:gd name="connsiteX9" fmla="*/ 8066 w 10000"/>
              <a:gd name="connsiteY9" fmla="*/ 6620 h 10006"/>
              <a:gd name="connsiteX10" fmla="*/ 7096 w 10000"/>
              <a:gd name="connsiteY10" fmla="*/ 9216 h 10006"/>
              <a:gd name="connsiteX11" fmla="*/ 5282 w 10000"/>
              <a:gd name="connsiteY11" fmla="*/ 8481 h 10006"/>
              <a:gd name="connsiteX12" fmla="*/ 2211 w 10000"/>
              <a:gd name="connsiteY12" fmla="*/ 9853 h 10006"/>
              <a:gd name="connsiteX13" fmla="*/ 195 w 10000"/>
              <a:gd name="connsiteY13" fmla="*/ 9466 h 10006"/>
              <a:gd name="connsiteX14" fmla="*/ 413 w 10000"/>
              <a:gd name="connsiteY14" fmla="*/ 7241 h 10006"/>
              <a:gd name="connsiteX0" fmla="*/ 413 w 10119"/>
              <a:gd name="connsiteY0" fmla="*/ 7241 h 10006"/>
              <a:gd name="connsiteX1" fmla="*/ 52 w 10119"/>
              <a:gd name="connsiteY1" fmla="*/ 4195 h 10006"/>
              <a:gd name="connsiteX2" fmla="*/ 1736 w 10119"/>
              <a:gd name="connsiteY2" fmla="*/ 3092 h 10006"/>
              <a:gd name="connsiteX3" fmla="*/ 2323 w 10119"/>
              <a:gd name="connsiteY3" fmla="*/ 21 h 10006"/>
              <a:gd name="connsiteX4" fmla="*/ 6638 w 10119"/>
              <a:gd name="connsiteY4" fmla="*/ 1696 h 10006"/>
              <a:gd name="connsiteX5" fmla="*/ 7415 w 10119"/>
              <a:gd name="connsiteY5" fmla="*/ 408 h 10006"/>
              <a:gd name="connsiteX6" fmla="*/ 9531 w 10119"/>
              <a:gd name="connsiteY6" fmla="*/ 717 h 10006"/>
              <a:gd name="connsiteX7" fmla="*/ 10119 w 10119"/>
              <a:gd name="connsiteY7" fmla="*/ 4275 h 10006"/>
              <a:gd name="connsiteX8" fmla="*/ 9517 w 10119"/>
              <a:gd name="connsiteY8" fmla="*/ 9977 h 10006"/>
              <a:gd name="connsiteX9" fmla="*/ 8066 w 10119"/>
              <a:gd name="connsiteY9" fmla="*/ 6620 h 10006"/>
              <a:gd name="connsiteX10" fmla="*/ 7096 w 10119"/>
              <a:gd name="connsiteY10" fmla="*/ 9216 h 10006"/>
              <a:gd name="connsiteX11" fmla="*/ 5282 w 10119"/>
              <a:gd name="connsiteY11" fmla="*/ 8481 h 10006"/>
              <a:gd name="connsiteX12" fmla="*/ 2211 w 10119"/>
              <a:gd name="connsiteY12" fmla="*/ 9853 h 10006"/>
              <a:gd name="connsiteX13" fmla="*/ 195 w 10119"/>
              <a:gd name="connsiteY13" fmla="*/ 9466 h 10006"/>
              <a:gd name="connsiteX14" fmla="*/ 413 w 10119"/>
              <a:gd name="connsiteY14" fmla="*/ 7241 h 10006"/>
              <a:gd name="connsiteX0" fmla="*/ 413 w 10120"/>
              <a:gd name="connsiteY0" fmla="*/ 7241 h 9972"/>
              <a:gd name="connsiteX1" fmla="*/ 52 w 10120"/>
              <a:gd name="connsiteY1" fmla="*/ 4195 h 9972"/>
              <a:gd name="connsiteX2" fmla="*/ 1736 w 10120"/>
              <a:gd name="connsiteY2" fmla="*/ 3092 h 9972"/>
              <a:gd name="connsiteX3" fmla="*/ 2323 w 10120"/>
              <a:gd name="connsiteY3" fmla="*/ 21 h 9972"/>
              <a:gd name="connsiteX4" fmla="*/ 6638 w 10120"/>
              <a:gd name="connsiteY4" fmla="*/ 1696 h 9972"/>
              <a:gd name="connsiteX5" fmla="*/ 7415 w 10120"/>
              <a:gd name="connsiteY5" fmla="*/ 408 h 9972"/>
              <a:gd name="connsiteX6" fmla="*/ 9531 w 10120"/>
              <a:gd name="connsiteY6" fmla="*/ 717 h 9972"/>
              <a:gd name="connsiteX7" fmla="*/ 10119 w 10120"/>
              <a:gd name="connsiteY7" fmla="*/ 4275 h 9972"/>
              <a:gd name="connsiteX8" fmla="*/ 9418 w 10120"/>
              <a:gd name="connsiteY8" fmla="*/ 9593 h 9972"/>
              <a:gd name="connsiteX9" fmla="*/ 8066 w 10120"/>
              <a:gd name="connsiteY9" fmla="*/ 6620 h 9972"/>
              <a:gd name="connsiteX10" fmla="*/ 7096 w 10120"/>
              <a:gd name="connsiteY10" fmla="*/ 9216 h 9972"/>
              <a:gd name="connsiteX11" fmla="*/ 5282 w 10120"/>
              <a:gd name="connsiteY11" fmla="*/ 8481 h 9972"/>
              <a:gd name="connsiteX12" fmla="*/ 2211 w 10120"/>
              <a:gd name="connsiteY12" fmla="*/ 9853 h 9972"/>
              <a:gd name="connsiteX13" fmla="*/ 195 w 10120"/>
              <a:gd name="connsiteY13" fmla="*/ 9466 h 9972"/>
              <a:gd name="connsiteX14" fmla="*/ 413 w 10120"/>
              <a:gd name="connsiteY14" fmla="*/ 7241 h 9972"/>
              <a:gd name="connsiteX0" fmla="*/ 408 w 10008"/>
              <a:gd name="connsiteY0" fmla="*/ 7261 h 10000"/>
              <a:gd name="connsiteX1" fmla="*/ 51 w 10008"/>
              <a:gd name="connsiteY1" fmla="*/ 4207 h 10000"/>
              <a:gd name="connsiteX2" fmla="*/ 1715 w 10008"/>
              <a:gd name="connsiteY2" fmla="*/ 3101 h 10000"/>
              <a:gd name="connsiteX3" fmla="*/ 2295 w 10008"/>
              <a:gd name="connsiteY3" fmla="*/ 21 h 10000"/>
              <a:gd name="connsiteX4" fmla="*/ 6559 w 10008"/>
              <a:gd name="connsiteY4" fmla="*/ 1701 h 10000"/>
              <a:gd name="connsiteX5" fmla="*/ 7327 w 10008"/>
              <a:gd name="connsiteY5" fmla="*/ 409 h 10000"/>
              <a:gd name="connsiteX6" fmla="*/ 9536 w 10008"/>
              <a:gd name="connsiteY6" fmla="*/ 649 h 10000"/>
              <a:gd name="connsiteX7" fmla="*/ 9999 w 10008"/>
              <a:gd name="connsiteY7" fmla="*/ 4287 h 10000"/>
              <a:gd name="connsiteX8" fmla="*/ 9306 w 10008"/>
              <a:gd name="connsiteY8" fmla="*/ 9620 h 10000"/>
              <a:gd name="connsiteX9" fmla="*/ 7970 w 10008"/>
              <a:gd name="connsiteY9" fmla="*/ 6639 h 10000"/>
              <a:gd name="connsiteX10" fmla="*/ 7012 w 10008"/>
              <a:gd name="connsiteY10" fmla="*/ 9242 h 10000"/>
              <a:gd name="connsiteX11" fmla="*/ 5219 w 10008"/>
              <a:gd name="connsiteY11" fmla="*/ 8505 h 10000"/>
              <a:gd name="connsiteX12" fmla="*/ 2185 w 10008"/>
              <a:gd name="connsiteY12" fmla="*/ 9881 h 10000"/>
              <a:gd name="connsiteX13" fmla="*/ 193 w 10008"/>
              <a:gd name="connsiteY13" fmla="*/ 9493 h 10000"/>
              <a:gd name="connsiteX14" fmla="*/ 408 w 10008"/>
              <a:gd name="connsiteY14" fmla="*/ 7261 h 10000"/>
              <a:gd name="connsiteX0" fmla="*/ 408 w 10005"/>
              <a:gd name="connsiteY0" fmla="*/ 7260 h 9999"/>
              <a:gd name="connsiteX1" fmla="*/ 51 w 10005"/>
              <a:gd name="connsiteY1" fmla="*/ 4206 h 9999"/>
              <a:gd name="connsiteX2" fmla="*/ 1715 w 10005"/>
              <a:gd name="connsiteY2" fmla="*/ 3100 h 9999"/>
              <a:gd name="connsiteX3" fmla="*/ 2295 w 10005"/>
              <a:gd name="connsiteY3" fmla="*/ 20 h 9999"/>
              <a:gd name="connsiteX4" fmla="*/ 6559 w 10005"/>
              <a:gd name="connsiteY4" fmla="*/ 1700 h 9999"/>
              <a:gd name="connsiteX5" fmla="*/ 7740 w 10005"/>
              <a:gd name="connsiteY5" fmla="*/ 163 h 9999"/>
              <a:gd name="connsiteX6" fmla="*/ 9536 w 10005"/>
              <a:gd name="connsiteY6" fmla="*/ 648 h 9999"/>
              <a:gd name="connsiteX7" fmla="*/ 9999 w 10005"/>
              <a:gd name="connsiteY7" fmla="*/ 4286 h 9999"/>
              <a:gd name="connsiteX8" fmla="*/ 9306 w 10005"/>
              <a:gd name="connsiteY8" fmla="*/ 9619 h 9999"/>
              <a:gd name="connsiteX9" fmla="*/ 7970 w 10005"/>
              <a:gd name="connsiteY9" fmla="*/ 6638 h 9999"/>
              <a:gd name="connsiteX10" fmla="*/ 7012 w 10005"/>
              <a:gd name="connsiteY10" fmla="*/ 9241 h 9999"/>
              <a:gd name="connsiteX11" fmla="*/ 5219 w 10005"/>
              <a:gd name="connsiteY11" fmla="*/ 8504 h 9999"/>
              <a:gd name="connsiteX12" fmla="*/ 2185 w 10005"/>
              <a:gd name="connsiteY12" fmla="*/ 9880 h 9999"/>
              <a:gd name="connsiteX13" fmla="*/ 193 w 10005"/>
              <a:gd name="connsiteY13" fmla="*/ 9492 h 9999"/>
              <a:gd name="connsiteX14" fmla="*/ 408 w 10005"/>
              <a:gd name="connsiteY14" fmla="*/ 7260 h 9999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216 w 10000"/>
              <a:gd name="connsiteY11" fmla="*/ 8505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334 w 10000"/>
              <a:gd name="connsiteY11" fmla="*/ 8996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9655"/>
              <a:gd name="connsiteX1" fmla="*/ 51 w 10000"/>
              <a:gd name="connsiteY1" fmla="*/ 4206 h 9655"/>
              <a:gd name="connsiteX2" fmla="*/ 1714 w 10000"/>
              <a:gd name="connsiteY2" fmla="*/ 3100 h 9655"/>
              <a:gd name="connsiteX3" fmla="*/ 2294 w 10000"/>
              <a:gd name="connsiteY3" fmla="*/ 20 h 9655"/>
              <a:gd name="connsiteX4" fmla="*/ 6556 w 10000"/>
              <a:gd name="connsiteY4" fmla="*/ 1700 h 9655"/>
              <a:gd name="connsiteX5" fmla="*/ 7736 w 10000"/>
              <a:gd name="connsiteY5" fmla="*/ 163 h 9655"/>
              <a:gd name="connsiteX6" fmla="*/ 9531 w 10000"/>
              <a:gd name="connsiteY6" fmla="*/ 648 h 9655"/>
              <a:gd name="connsiteX7" fmla="*/ 9994 w 10000"/>
              <a:gd name="connsiteY7" fmla="*/ 4286 h 9655"/>
              <a:gd name="connsiteX8" fmla="*/ 9301 w 10000"/>
              <a:gd name="connsiteY8" fmla="*/ 9620 h 9655"/>
              <a:gd name="connsiteX9" fmla="*/ 7966 w 10000"/>
              <a:gd name="connsiteY9" fmla="*/ 6639 h 9655"/>
              <a:gd name="connsiteX10" fmla="*/ 6104 w 10000"/>
              <a:gd name="connsiteY10" fmla="*/ 6999 h 9655"/>
              <a:gd name="connsiteX11" fmla="*/ 5334 w 10000"/>
              <a:gd name="connsiteY11" fmla="*/ 8996 h 9655"/>
              <a:gd name="connsiteX12" fmla="*/ 2361 w 10000"/>
              <a:gd name="connsiteY12" fmla="*/ 9180 h 9655"/>
              <a:gd name="connsiteX13" fmla="*/ 193 w 10000"/>
              <a:gd name="connsiteY13" fmla="*/ 9493 h 9655"/>
              <a:gd name="connsiteX14" fmla="*/ 408 w 10000"/>
              <a:gd name="connsiteY14" fmla="*/ 7261 h 9655"/>
              <a:gd name="connsiteX0" fmla="*/ 408 w 10017"/>
              <a:gd name="connsiteY0" fmla="*/ 7520 h 10001"/>
              <a:gd name="connsiteX1" fmla="*/ 51 w 10017"/>
              <a:gd name="connsiteY1" fmla="*/ 4356 h 10001"/>
              <a:gd name="connsiteX2" fmla="*/ 1714 w 10017"/>
              <a:gd name="connsiteY2" fmla="*/ 3211 h 10001"/>
              <a:gd name="connsiteX3" fmla="*/ 2294 w 10017"/>
              <a:gd name="connsiteY3" fmla="*/ 21 h 10001"/>
              <a:gd name="connsiteX4" fmla="*/ 6556 w 10017"/>
              <a:gd name="connsiteY4" fmla="*/ 1761 h 10001"/>
              <a:gd name="connsiteX5" fmla="*/ 7736 w 10017"/>
              <a:gd name="connsiteY5" fmla="*/ 169 h 10001"/>
              <a:gd name="connsiteX6" fmla="*/ 9531 w 10017"/>
              <a:gd name="connsiteY6" fmla="*/ 671 h 10001"/>
              <a:gd name="connsiteX7" fmla="*/ 8483 w 10017"/>
              <a:gd name="connsiteY7" fmla="*/ 3177 h 10001"/>
              <a:gd name="connsiteX8" fmla="*/ 9994 w 10017"/>
              <a:gd name="connsiteY8" fmla="*/ 4439 h 10001"/>
              <a:gd name="connsiteX9" fmla="*/ 9301 w 10017"/>
              <a:gd name="connsiteY9" fmla="*/ 9964 h 10001"/>
              <a:gd name="connsiteX10" fmla="*/ 7966 w 10017"/>
              <a:gd name="connsiteY10" fmla="*/ 6876 h 10001"/>
              <a:gd name="connsiteX11" fmla="*/ 6104 w 10017"/>
              <a:gd name="connsiteY11" fmla="*/ 7249 h 10001"/>
              <a:gd name="connsiteX12" fmla="*/ 5334 w 10017"/>
              <a:gd name="connsiteY12" fmla="*/ 9317 h 10001"/>
              <a:gd name="connsiteX13" fmla="*/ 2361 w 10017"/>
              <a:gd name="connsiteY13" fmla="*/ 9508 h 10001"/>
              <a:gd name="connsiteX14" fmla="*/ 193 w 10017"/>
              <a:gd name="connsiteY14" fmla="*/ 9832 h 10001"/>
              <a:gd name="connsiteX15" fmla="*/ 408 w 10017"/>
              <a:gd name="connsiteY15" fmla="*/ 7520 h 10001"/>
              <a:gd name="connsiteX0" fmla="*/ 408 w 10033"/>
              <a:gd name="connsiteY0" fmla="*/ 7520 h 10001"/>
              <a:gd name="connsiteX1" fmla="*/ 51 w 10033"/>
              <a:gd name="connsiteY1" fmla="*/ 4356 h 10001"/>
              <a:gd name="connsiteX2" fmla="*/ 1714 w 10033"/>
              <a:gd name="connsiteY2" fmla="*/ 3211 h 10001"/>
              <a:gd name="connsiteX3" fmla="*/ 2294 w 10033"/>
              <a:gd name="connsiteY3" fmla="*/ 21 h 10001"/>
              <a:gd name="connsiteX4" fmla="*/ 6556 w 10033"/>
              <a:gd name="connsiteY4" fmla="*/ 1761 h 10001"/>
              <a:gd name="connsiteX5" fmla="*/ 7736 w 10033"/>
              <a:gd name="connsiteY5" fmla="*/ 169 h 10001"/>
              <a:gd name="connsiteX6" fmla="*/ 9531 w 10033"/>
              <a:gd name="connsiteY6" fmla="*/ 671 h 10001"/>
              <a:gd name="connsiteX7" fmla="*/ 8483 w 10033"/>
              <a:gd name="connsiteY7" fmla="*/ 3177 h 10001"/>
              <a:gd name="connsiteX8" fmla="*/ 8149 w 10033"/>
              <a:gd name="connsiteY8" fmla="*/ 5574 h 10001"/>
              <a:gd name="connsiteX9" fmla="*/ 9994 w 10033"/>
              <a:gd name="connsiteY9" fmla="*/ 4439 h 10001"/>
              <a:gd name="connsiteX10" fmla="*/ 9301 w 10033"/>
              <a:gd name="connsiteY10" fmla="*/ 9964 h 10001"/>
              <a:gd name="connsiteX11" fmla="*/ 7966 w 10033"/>
              <a:gd name="connsiteY11" fmla="*/ 6876 h 10001"/>
              <a:gd name="connsiteX12" fmla="*/ 6104 w 10033"/>
              <a:gd name="connsiteY12" fmla="*/ 7249 h 10001"/>
              <a:gd name="connsiteX13" fmla="*/ 5334 w 10033"/>
              <a:gd name="connsiteY13" fmla="*/ 9317 h 10001"/>
              <a:gd name="connsiteX14" fmla="*/ 2361 w 10033"/>
              <a:gd name="connsiteY14" fmla="*/ 9508 h 10001"/>
              <a:gd name="connsiteX15" fmla="*/ 193 w 10033"/>
              <a:gd name="connsiteY15" fmla="*/ 9832 h 10001"/>
              <a:gd name="connsiteX16" fmla="*/ 408 w 10033"/>
              <a:gd name="connsiteY16" fmla="*/ 7520 h 10001"/>
              <a:gd name="connsiteX0" fmla="*/ 408 w 9994"/>
              <a:gd name="connsiteY0" fmla="*/ 7520 h 10001"/>
              <a:gd name="connsiteX1" fmla="*/ 51 w 9994"/>
              <a:gd name="connsiteY1" fmla="*/ 4356 h 10001"/>
              <a:gd name="connsiteX2" fmla="*/ 1714 w 9994"/>
              <a:gd name="connsiteY2" fmla="*/ 3211 h 10001"/>
              <a:gd name="connsiteX3" fmla="*/ 2294 w 9994"/>
              <a:gd name="connsiteY3" fmla="*/ 21 h 10001"/>
              <a:gd name="connsiteX4" fmla="*/ 6556 w 9994"/>
              <a:gd name="connsiteY4" fmla="*/ 1761 h 10001"/>
              <a:gd name="connsiteX5" fmla="*/ 7736 w 9994"/>
              <a:gd name="connsiteY5" fmla="*/ 169 h 10001"/>
              <a:gd name="connsiteX6" fmla="*/ 9531 w 9994"/>
              <a:gd name="connsiteY6" fmla="*/ 671 h 10001"/>
              <a:gd name="connsiteX7" fmla="*/ 8483 w 9994"/>
              <a:gd name="connsiteY7" fmla="*/ 3177 h 10001"/>
              <a:gd name="connsiteX8" fmla="*/ 8149 w 9994"/>
              <a:gd name="connsiteY8" fmla="*/ 5574 h 10001"/>
              <a:gd name="connsiteX9" fmla="*/ 9210 w 9994"/>
              <a:gd name="connsiteY9" fmla="*/ 5900 h 10001"/>
              <a:gd name="connsiteX10" fmla="*/ 9994 w 9994"/>
              <a:gd name="connsiteY10" fmla="*/ 4439 h 10001"/>
              <a:gd name="connsiteX11" fmla="*/ 9301 w 9994"/>
              <a:gd name="connsiteY11" fmla="*/ 9964 h 10001"/>
              <a:gd name="connsiteX12" fmla="*/ 7966 w 9994"/>
              <a:gd name="connsiteY12" fmla="*/ 6876 h 10001"/>
              <a:gd name="connsiteX13" fmla="*/ 6104 w 9994"/>
              <a:gd name="connsiteY13" fmla="*/ 7249 h 10001"/>
              <a:gd name="connsiteX14" fmla="*/ 5334 w 9994"/>
              <a:gd name="connsiteY14" fmla="*/ 9317 h 10001"/>
              <a:gd name="connsiteX15" fmla="*/ 2361 w 9994"/>
              <a:gd name="connsiteY15" fmla="*/ 9508 h 10001"/>
              <a:gd name="connsiteX16" fmla="*/ 193 w 9994"/>
              <a:gd name="connsiteY16" fmla="*/ 9832 h 10001"/>
              <a:gd name="connsiteX17" fmla="*/ 408 w 9994"/>
              <a:gd name="connsiteY17" fmla="*/ 7520 h 10001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52"/>
              <a:gd name="connsiteY0" fmla="*/ 7519 h 10000"/>
              <a:gd name="connsiteX1" fmla="*/ 51 w 10052"/>
              <a:gd name="connsiteY1" fmla="*/ 4356 h 10000"/>
              <a:gd name="connsiteX2" fmla="*/ 1715 w 10052"/>
              <a:gd name="connsiteY2" fmla="*/ 3211 h 10000"/>
              <a:gd name="connsiteX3" fmla="*/ 2295 w 10052"/>
              <a:gd name="connsiteY3" fmla="*/ 21 h 10000"/>
              <a:gd name="connsiteX4" fmla="*/ 6560 w 10052"/>
              <a:gd name="connsiteY4" fmla="*/ 1761 h 10000"/>
              <a:gd name="connsiteX5" fmla="*/ 7741 w 10052"/>
              <a:gd name="connsiteY5" fmla="*/ 169 h 10000"/>
              <a:gd name="connsiteX6" fmla="*/ 9537 w 10052"/>
              <a:gd name="connsiteY6" fmla="*/ 671 h 10000"/>
              <a:gd name="connsiteX7" fmla="*/ 8606 w 10052"/>
              <a:gd name="connsiteY7" fmla="*/ 3213 h 10000"/>
              <a:gd name="connsiteX8" fmla="*/ 8154 w 10052"/>
              <a:gd name="connsiteY8" fmla="*/ 5573 h 10000"/>
              <a:gd name="connsiteX9" fmla="*/ 9216 w 10052"/>
              <a:gd name="connsiteY9" fmla="*/ 5899 h 10000"/>
              <a:gd name="connsiteX10" fmla="*/ 10000 w 10052"/>
              <a:gd name="connsiteY10" fmla="*/ 4439 h 10000"/>
              <a:gd name="connsiteX11" fmla="*/ 9307 w 10052"/>
              <a:gd name="connsiteY11" fmla="*/ 9963 h 10000"/>
              <a:gd name="connsiteX12" fmla="*/ 7971 w 10052"/>
              <a:gd name="connsiteY12" fmla="*/ 6875 h 10000"/>
              <a:gd name="connsiteX13" fmla="*/ 6108 w 10052"/>
              <a:gd name="connsiteY13" fmla="*/ 7248 h 10000"/>
              <a:gd name="connsiteX14" fmla="*/ 5337 w 10052"/>
              <a:gd name="connsiteY14" fmla="*/ 9316 h 10000"/>
              <a:gd name="connsiteX15" fmla="*/ 2362 w 10052"/>
              <a:gd name="connsiteY15" fmla="*/ 9507 h 10000"/>
              <a:gd name="connsiteX16" fmla="*/ 193 w 10052"/>
              <a:gd name="connsiteY16" fmla="*/ 9831 h 10000"/>
              <a:gd name="connsiteX17" fmla="*/ 408 w 10052"/>
              <a:gd name="connsiteY17" fmla="*/ 7519 h 10000"/>
              <a:gd name="connsiteX0" fmla="*/ 408 w 9942"/>
              <a:gd name="connsiteY0" fmla="*/ 7519 h 9998"/>
              <a:gd name="connsiteX1" fmla="*/ 51 w 9942"/>
              <a:gd name="connsiteY1" fmla="*/ 4356 h 9998"/>
              <a:gd name="connsiteX2" fmla="*/ 1715 w 9942"/>
              <a:gd name="connsiteY2" fmla="*/ 3211 h 9998"/>
              <a:gd name="connsiteX3" fmla="*/ 2295 w 9942"/>
              <a:gd name="connsiteY3" fmla="*/ 21 h 9998"/>
              <a:gd name="connsiteX4" fmla="*/ 6560 w 9942"/>
              <a:gd name="connsiteY4" fmla="*/ 1761 h 9998"/>
              <a:gd name="connsiteX5" fmla="*/ 7741 w 9942"/>
              <a:gd name="connsiteY5" fmla="*/ 169 h 9998"/>
              <a:gd name="connsiteX6" fmla="*/ 9537 w 9942"/>
              <a:gd name="connsiteY6" fmla="*/ 671 h 9998"/>
              <a:gd name="connsiteX7" fmla="*/ 8606 w 9942"/>
              <a:gd name="connsiteY7" fmla="*/ 3213 h 9998"/>
              <a:gd name="connsiteX8" fmla="*/ 8154 w 9942"/>
              <a:gd name="connsiteY8" fmla="*/ 5573 h 9998"/>
              <a:gd name="connsiteX9" fmla="*/ 9216 w 9942"/>
              <a:gd name="connsiteY9" fmla="*/ 5899 h 9998"/>
              <a:gd name="connsiteX10" fmla="*/ 9882 w 9942"/>
              <a:gd name="connsiteY10" fmla="*/ 4512 h 9998"/>
              <a:gd name="connsiteX11" fmla="*/ 9307 w 9942"/>
              <a:gd name="connsiteY11" fmla="*/ 9963 h 9998"/>
              <a:gd name="connsiteX12" fmla="*/ 7971 w 9942"/>
              <a:gd name="connsiteY12" fmla="*/ 6875 h 9998"/>
              <a:gd name="connsiteX13" fmla="*/ 6108 w 9942"/>
              <a:gd name="connsiteY13" fmla="*/ 7248 h 9998"/>
              <a:gd name="connsiteX14" fmla="*/ 5337 w 9942"/>
              <a:gd name="connsiteY14" fmla="*/ 9316 h 9998"/>
              <a:gd name="connsiteX15" fmla="*/ 2362 w 9942"/>
              <a:gd name="connsiteY15" fmla="*/ 9507 h 9998"/>
              <a:gd name="connsiteX16" fmla="*/ 193 w 9942"/>
              <a:gd name="connsiteY16" fmla="*/ 9831 h 9998"/>
              <a:gd name="connsiteX17" fmla="*/ 408 w 9942"/>
              <a:gd name="connsiteY17" fmla="*/ 7519 h 9998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363 w 10000"/>
              <a:gd name="connsiteY9" fmla="*/ 6986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9941"/>
              <a:gd name="connsiteY0" fmla="*/ 7521 h 10000"/>
              <a:gd name="connsiteX1" fmla="*/ 51 w 9941"/>
              <a:gd name="connsiteY1" fmla="*/ 4357 h 10000"/>
              <a:gd name="connsiteX2" fmla="*/ 1725 w 9941"/>
              <a:gd name="connsiteY2" fmla="*/ 3212 h 10000"/>
              <a:gd name="connsiteX3" fmla="*/ 2308 w 9941"/>
              <a:gd name="connsiteY3" fmla="*/ 21 h 10000"/>
              <a:gd name="connsiteX4" fmla="*/ 6598 w 9941"/>
              <a:gd name="connsiteY4" fmla="*/ 1761 h 10000"/>
              <a:gd name="connsiteX5" fmla="*/ 7786 w 9941"/>
              <a:gd name="connsiteY5" fmla="*/ 169 h 10000"/>
              <a:gd name="connsiteX6" fmla="*/ 9593 w 9941"/>
              <a:gd name="connsiteY6" fmla="*/ 671 h 10000"/>
              <a:gd name="connsiteX7" fmla="*/ 8656 w 9941"/>
              <a:gd name="connsiteY7" fmla="*/ 3214 h 10000"/>
              <a:gd name="connsiteX8" fmla="*/ 8202 w 9941"/>
              <a:gd name="connsiteY8" fmla="*/ 5574 h 10000"/>
              <a:gd name="connsiteX9" fmla="*/ 9363 w 9941"/>
              <a:gd name="connsiteY9" fmla="*/ 6986 h 10000"/>
              <a:gd name="connsiteX10" fmla="*/ 9205 w 9941"/>
              <a:gd name="connsiteY10" fmla="*/ 5695 h 10000"/>
              <a:gd name="connsiteX11" fmla="*/ 9940 w 9941"/>
              <a:gd name="connsiteY11" fmla="*/ 4513 h 10000"/>
              <a:gd name="connsiteX12" fmla="*/ 9361 w 9941"/>
              <a:gd name="connsiteY12" fmla="*/ 9965 h 10000"/>
              <a:gd name="connsiteX13" fmla="*/ 8018 w 9941"/>
              <a:gd name="connsiteY13" fmla="*/ 6876 h 10000"/>
              <a:gd name="connsiteX14" fmla="*/ 6144 w 9941"/>
              <a:gd name="connsiteY14" fmla="*/ 7249 h 10000"/>
              <a:gd name="connsiteX15" fmla="*/ 5368 w 9941"/>
              <a:gd name="connsiteY15" fmla="*/ 9318 h 10000"/>
              <a:gd name="connsiteX16" fmla="*/ 2376 w 9941"/>
              <a:gd name="connsiteY16" fmla="*/ 9509 h 10000"/>
              <a:gd name="connsiteX17" fmla="*/ 194 w 9941"/>
              <a:gd name="connsiteY17" fmla="*/ 9833 h 10000"/>
              <a:gd name="connsiteX18" fmla="*/ 410 w 9941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00">
                <a:moveTo>
                  <a:pt x="412" y="7521"/>
                </a:moveTo>
                <a:cubicBezTo>
                  <a:pt x="389" y="6608"/>
                  <a:pt x="-168" y="5075"/>
                  <a:pt x="51" y="4357"/>
                </a:cubicBezTo>
                <a:cubicBezTo>
                  <a:pt x="273" y="3640"/>
                  <a:pt x="1357" y="3935"/>
                  <a:pt x="1735" y="3212"/>
                </a:cubicBezTo>
                <a:cubicBezTo>
                  <a:pt x="2113" y="2490"/>
                  <a:pt x="1506" y="263"/>
                  <a:pt x="2322" y="21"/>
                </a:cubicBezTo>
                <a:cubicBezTo>
                  <a:pt x="3139" y="-221"/>
                  <a:pt x="5719" y="1736"/>
                  <a:pt x="6637" y="1761"/>
                </a:cubicBezTo>
                <a:cubicBezTo>
                  <a:pt x="7555" y="1786"/>
                  <a:pt x="7329" y="350"/>
                  <a:pt x="7832" y="169"/>
                </a:cubicBezTo>
                <a:cubicBezTo>
                  <a:pt x="8334" y="-12"/>
                  <a:pt x="9504" y="164"/>
                  <a:pt x="9650" y="671"/>
                </a:cubicBezTo>
                <a:cubicBezTo>
                  <a:pt x="9795" y="1178"/>
                  <a:pt x="8699" y="2076"/>
                  <a:pt x="8707" y="3214"/>
                </a:cubicBezTo>
                <a:cubicBezTo>
                  <a:pt x="8715" y="4315"/>
                  <a:pt x="8215" y="5245"/>
                  <a:pt x="8251" y="5574"/>
                </a:cubicBezTo>
                <a:cubicBezTo>
                  <a:pt x="8301" y="6032"/>
                  <a:pt x="9251" y="6966"/>
                  <a:pt x="9419" y="6986"/>
                </a:cubicBezTo>
                <a:cubicBezTo>
                  <a:pt x="9587" y="7006"/>
                  <a:pt x="9200" y="5981"/>
                  <a:pt x="9260" y="5695"/>
                </a:cubicBezTo>
                <a:cubicBezTo>
                  <a:pt x="9350" y="5266"/>
                  <a:pt x="9973" y="3801"/>
                  <a:pt x="9999" y="4513"/>
                </a:cubicBezTo>
                <a:cubicBezTo>
                  <a:pt x="10025" y="5225"/>
                  <a:pt x="9739" y="9571"/>
                  <a:pt x="9417" y="9965"/>
                </a:cubicBezTo>
                <a:cubicBezTo>
                  <a:pt x="9095" y="10359"/>
                  <a:pt x="8605" y="7329"/>
                  <a:pt x="8066" y="6876"/>
                </a:cubicBezTo>
                <a:cubicBezTo>
                  <a:pt x="7524" y="6424"/>
                  <a:pt x="6623" y="6842"/>
                  <a:pt x="6180" y="7249"/>
                </a:cubicBezTo>
                <a:cubicBezTo>
                  <a:pt x="5736" y="7657"/>
                  <a:pt x="6033" y="8942"/>
                  <a:pt x="5400" y="9318"/>
                </a:cubicBezTo>
                <a:cubicBezTo>
                  <a:pt x="4768" y="9694"/>
                  <a:pt x="3317" y="9222"/>
                  <a:pt x="2390" y="9509"/>
                </a:cubicBezTo>
                <a:cubicBezTo>
                  <a:pt x="1462" y="9794"/>
                  <a:pt x="525" y="10165"/>
                  <a:pt x="195" y="9833"/>
                </a:cubicBezTo>
                <a:cubicBezTo>
                  <a:pt x="-135" y="9502"/>
                  <a:pt x="438" y="8435"/>
                  <a:pt x="412" y="7521"/>
                </a:cubicBez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86" name="Freeform 5"/>
          <p:cNvSpPr>
            <a:spLocks/>
          </p:cNvSpPr>
          <p:nvPr/>
        </p:nvSpPr>
        <p:spPr bwMode="auto">
          <a:xfrm>
            <a:off x="9073502" y="3971508"/>
            <a:ext cx="499313" cy="607156"/>
          </a:xfrm>
          <a:custGeom>
            <a:avLst/>
            <a:gdLst>
              <a:gd name="T0" fmla="*/ 25400 w 574"/>
              <a:gd name="T1" fmla="*/ 112713 h 908"/>
              <a:gd name="T2" fmla="*/ 330200 w 574"/>
              <a:gd name="T3" fmla="*/ 830263 h 908"/>
              <a:gd name="T4" fmla="*/ 247650 w 574"/>
              <a:gd name="T5" fmla="*/ 1417638 h 908"/>
              <a:gd name="T6" fmla="*/ 871538 w 574"/>
              <a:gd name="T7" fmla="*/ 971550 h 908"/>
              <a:gd name="T8" fmla="*/ 484187 w 574"/>
              <a:gd name="T9" fmla="*/ 147638 h 908"/>
              <a:gd name="T10" fmla="*/ 25400 w 574"/>
              <a:gd name="T11" fmla="*/ 112713 h 9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"/>
              <a:gd name="T19" fmla="*/ 0 h 908"/>
              <a:gd name="T20" fmla="*/ 574 w 574"/>
              <a:gd name="T21" fmla="*/ 908 h 908"/>
              <a:gd name="connsiteX0" fmla="*/ 53 w 9407"/>
              <a:gd name="connsiteY0" fmla="*/ 822 h 9885"/>
              <a:gd name="connsiteX1" fmla="*/ 3398 w 9407"/>
              <a:gd name="connsiteY1" fmla="*/ 5800 h 9885"/>
              <a:gd name="connsiteX2" fmla="*/ 2492 w 9407"/>
              <a:gd name="connsiteY2" fmla="*/ 9875 h 9885"/>
              <a:gd name="connsiteX3" fmla="*/ 9338 w 9407"/>
              <a:gd name="connsiteY3" fmla="*/ 6780 h 9885"/>
              <a:gd name="connsiteX4" fmla="*/ 6487 w 9407"/>
              <a:gd name="connsiteY4" fmla="*/ 622 h 9885"/>
              <a:gd name="connsiteX5" fmla="*/ 53 w 9407"/>
              <a:gd name="connsiteY5" fmla="*/ 822 h 9885"/>
              <a:gd name="connsiteX0" fmla="*/ 109 w 10054"/>
              <a:gd name="connsiteY0" fmla="*/ 827 h 9997"/>
              <a:gd name="connsiteX1" fmla="*/ 2735 w 10054"/>
              <a:gd name="connsiteY1" fmla="*/ 5750 h 9997"/>
              <a:gd name="connsiteX2" fmla="*/ 2702 w 10054"/>
              <a:gd name="connsiteY2" fmla="*/ 9985 h 9997"/>
              <a:gd name="connsiteX3" fmla="*/ 9980 w 10054"/>
              <a:gd name="connsiteY3" fmla="*/ 6854 h 9997"/>
              <a:gd name="connsiteX4" fmla="*/ 6949 w 10054"/>
              <a:gd name="connsiteY4" fmla="*/ 624 h 9997"/>
              <a:gd name="connsiteX5" fmla="*/ 109 w 10054"/>
              <a:gd name="connsiteY5" fmla="*/ 827 h 9997"/>
              <a:gd name="connsiteX0" fmla="*/ 82 w 11273"/>
              <a:gd name="connsiteY0" fmla="*/ 651 h 10160"/>
              <a:gd name="connsiteX1" fmla="*/ 3988 w 11273"/>
              <a:gd name="connsiteY1" fmla="*/ 5912 h 10160"/>
              <a:gd name="connsiteX2" fmla="*/ 3955 w 11273"/>
              <a:gd name="connsiteY2" fmla="*/ 10148 h 10160"/>
              <a:gd name="connsiteX3" fmla="*/ 11194 w 11273"/>
              <a:gd name="connsiteY3" fmla="*/ 7016 h 10160"/>
              <a:gd name="connsiteX4" fmla="*/ 8180 w 11273"/>
              <a:gd name="connsiteY4" fmla="*/ 784 h 10160"/>
              <a:gd name="connsiteX5" fmla="*/ 82 w 11273"/>
              <a:gd name="connsiteY5" fmla="*/ 651 h 10160"/>
              <a:gd name="connsiteX0" fmla="*/ 82 w 15107"/>
              <a:gd name="connsiteY0" fmla="*/ 651 h 10160"/>
              <a:gd name="connsiteX1" fmla="*/ 3988 w 15107"/>
              <a:gd name="connsiteY1" fmla="*/ 5912 h 10160"/>
              <a:gd name="connsiteX2" fmla="*/ 3955 w 15107"/>
              <a:gd name="connsiteY2" fmla="*/ 10148 h 10160"/>
              <a:gd name="connsiteX3" fmla="*/ 15077 w 15107"/>
              <a:gd name="connsiteY3" fmla="*/ 7016 h 10160"/>
              <a:gd name="connsiteX4" fmla="*/ 8180 w 15107"/>
              <a:gd name="connsiteY4" fmla="*/ 784 h 10160"/>
              <a:gd name="connsiteX5" fmla="*/ 82 w 15107"/>
              <a:gd name="connsiteY5" fmla="*/ 651 h 10160"/>
              <a:gd name="connsiteX0" fmla="*/ 100 w 15125"/>
              <a:gd name="connsiteY0" fmla="*/ 651 h 11944"/>
              <a:gd name="connsiteX1" fmla="*/ 4006 w 15125"/>
              <a:gd name="connsiteY1" fmla="*/ 5912 h 11944"/>
              <a:gd name="connsiteX2" fmla="*/ 9150 w 15125"/>
              <a:gd name="connsiteY2" fmla="*/ 11938 h 11944"/>
              <a:gd name="connsiteX3" fmla="*/ 15095 w 15125"/>
              <a:gd name="connsiteY3" fmla="*/ 7016 h 11944"/>
              <a:gd name="connsiteX4" fmla="*/ 8198 w 15125"/>
              <a:gd name="connsiteY4" fmla="*/ 784 h 11944"/>
              <a:gd name="connsiteX5" fmla="*/ 100 w 15125"/>
              <a:gd name="connsiteY5" fmla="*/ 651 h 11944"/>
              <a:gd name="connsiteX0" fmla="*/ 320 w 15345"/>
              <a:gd name="connsiteY0" fmla="*/ 791 h 12087"/>
              <a:gd name="connsiteX1" fmla="*/ 2377 w 15345"/>
              <a:gd name="connsiteY1" fmla="*/ 8178 h 12087"/>
              <a:gd name="connsiteX2" fmla="*/ 9370 w 15345"/>
              <a:gd name="connsiteY2" fmla="*/ 12078 h 12087"/>
              <a:gd name="connsiteX3" fmla="*/ 15315 w 15345"/>
              <a:gd name="connsiteY3" fmla="*/ 7156 h 12087"/>
              <a:gd name="connsiteX4" fmla="*/ 8418 w 15345"/>
              <a:gd name="connsiteY4" fmla="*/ 924 h 12087"/>
              <a:gd name="connsiteX5" fmla="*/ 320 w 15345"/>
              <a:gd name="connsiteY5" fmla="*/ 791 h 12087"/>
              <a:gd name="connsiteX0" fmla="*/ 233 w 16368"/>
              <a:gd name="connsiteY0" fmla="*/ 791 h 12087"/>
              <a:gd name="connsiteX1" fmla="*/ 3399 w 16368"/>
              <a:gd name="connsiteY1" fmla="*/ 8178 h 12087"/>
              <a:gd name="connsiteX2" fmla="*/ 10392 w 16368"/>
              <a:gd name="connsiteY2" fmla="*/ 12078 h 12087"/>
              <a:gd name="connsiteX3" fmla="*/ 16337 w 16368"/>
              <a:gd name="connsiteY3" fmla="*/ 7156 h 12087"/>
              <a:gd name="connsiteX4" fmla="*/ 9440 w 16368"/>
              <a:gd name="connsiteY4" fmla="*/ 924 h 12087"/>
              <a:gd name="connsiteX5" fmla="*/ 233 w 16368"/>
              <a:gd name="connsiteY5" fmla="*/ 791 h 12087"/>
              <a:gd name="connsiteX0" fmla="*/ 319 w 16467"/>
              <a:gd name="connsiteY0" fmla="*/ 687 h 11983"/>
              <a:gd name="connsiteX1" fmla="*/ 3485 w 16467"/>
              <a:gd name="connsiteY1" fmla="*/ 8074 h 11983"/>
              <a:gd name="connsiteX2" fmla="*/ 10478 w 16467"/>
              <a:gd name="connsiteY2" fmla="*/ 11974 h 11983"/>
              <a:gd name="connsiteX3" fmla="*/ 16423 w 16467"/>
              <a:gd name="connsiteY3" fmla="*/ 7052 h 11983"/>
              <a:gd name="connsiteX4" fmla="*/ 11005 w 16467"/>
              <a:gd name="connsiteY4" fmla="*/ 1044 h 11983"/>
              <a:gd name="connsiteX5" fmla="*/ 319 w 16467"/>
              <a:gd name="connsiteY5" fmla="*/ 687 h 11983"/>
              <a:gd name="connsiteX0" fmla="*/ 319 w 16284"/>
              <a:gd name="connsiteY0" fmla="*/ 682 h 11980"/>
              <a:gd name="connsiteX1" fmla="*/ 3485 w 16284"/>
              <a:gd name="connsiteY1" fmla="*/ 8069 h 11980"/>
              <a:gd name="connsiteX2" fmla="*/ 10478 w 16284"/>
              <a:gd name="connsiteY2" fmla="*/ 11969 h 11980"/>
              <a:gd name="connsiteX3" fmla="*/ 16238 w 16284"/>
              <a:gd name="connsiteY3" fmla="*/ 6935 h 11980"/>
              <a:gd name="connsiteX4" fmla="*/ 11005 w 16284"/>
              <a:gd name="connsiteY4" fmla="*/ 1039 h 11980"/>
              <a:gd name="connsiteX5" fmla="*/ 319 w 16284"/>
              <a:gd name="connsiteY5" fmla="*/ 682 h 1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84" h="11980">
                <a:moveTo>
                  <a:pt x="319" y="682"/>
                </a:moveTo>
                <a:cubicBezTo>
                  <a:pt x="-934" y="1854"/>
                  <a:pt x="1792" y="6188"/>
                  <a:pt x="3485" y="8069"/>
                </a:cubicBezTo>
                <a:cubicBezTo>
                  <a:pt x="5178" y="9950"/>
                  <a:pt x="8353" y="12158"/>
                  <a:pt x="10478" y="11969"/>
                </a:cubicBezTo>
                <a:cubicBezTo>
                  <a:pt x="12603" y="11780"/>
                  <a:pt x="15778" y="8418"/>
                  <a:pt x="16238" y="6935"/>
                </a:cubicBezTo>
                <a:cubicBezTo>
                  <a:pt x="16699" y="5453"/>
                  <a:pt x="13658" y="2081"/>
                  <a:pt x="11005" y="1039"/>
                </a:cubicBezTo>
                <a:cubicBezTo>
                  <a:pt x="8352" y="-3"/>
                  <a:pt x="1572" y="-490"/>
                  <a:pt x="319" y="68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87" name="Freeform 6"/>
          <p:cNvSpPr>
            <a:spLocks/>
          </p:cNvSpPr>
          <p:nvPr/>
        </p:nvSpPr>
        <p:spPr bwMode="auto">
          <a:xfrm>
            <a:off x="8302932" y="4238470"/>
            <a:ext cx="693691" cy="306036"/>
          </a:xfrm>
          <a:custGeom>
            <a:avLst/>
            <a:gdLst>
              <a:gd name="T0" fmla="*/ 115888 w 771"/>
              <a:gd name="T1" fmla="*/ 136525 h 311"/>
              <a:gd name="T2" fmla="*/ 93663 w 771"/>
              <a:gd name="T3" fmla="*/ 207962 h 311"/>
              <a:gd name="T4" fmla="*/ 681038 w 771"/>
              <a:gd name="T5" fmla="*/ 477837 h 311"/>
              <a:gd name="T6" fmla="*/ 1209675 w 771"/>
              <a:gd name="T7" fmla="*/ 112712 h 311"/>
              <a:gd name="T8" fmla="*/ 763588 w 771"/>
              <a:gd name="T9" fmla="*/ 254000 h 311"/>
              <a:gd name="T10" fmla="*/ 657225 w 771"/>
              <a:gd name="T11" fmla="*/ 19050 h 311"/>
              <a:gd name="T12" fmla="*/ 115888 w 771"/>
              <a:gd name="T13" fmla="*/ 136525 h 3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1"/>
              <a:gd name="T22" fmla="*/ 0 h 311"/>
              <a:gd name="T23" fmla="*/ 771 w 771"/>
              <a:gd name="T24" fmla="*/ 311 h 311"/>
              <a:gd name="connsiteX0" fmla="*/ 607 w 9546"/>
              <a:gd name="connsiteY0" fmla="*/ 5307 h 12236"/>
              <a:gd name="connsiteX1" fmla="*/ 425 w 9546"/>
              <a:gd name="connsiteY1" fmla="*/ 6754 h 12236"/>
              <a:gd name="connsiteX2" fmla="*/ 5224 w 9546"/>
              <a:gd name="connsiteY2" fmla="*/ 12220 h 12236"/>
              <a:gd name="connsiteX3" fmla="*/ 9543 w 9546"/>
              <a:gd name="connsiteY3" fmla="*/ 4825 h 12236"/>
              <a:gd name="connsiteX4" fmla="*/ 5899 w 9546"/>
              <a:gd name="connsiteY4" fmla="*/ 7687 h 12236"/>
              <a:gd name="connsiteX5" fmla="*/ 3728 w 9546"/>
              <a:gd name="connsiteY5" fmla="*/ 23 h 12236"/>
              <a:gd name="connsiteX6" fmla="*/ 607 w 9546"/>
              <a:gd name="connsiteY6" fmla="*/ 5307 h 12236"/>
              <a:gd name="connsiteX0" fmla="*/ 113 w 12068"/>
              <a:gd name="connsiteY0" fmla="*/ 2346 h 10120"/>
              <a:gd name="connsiteX1" fmla="*/ 2513 w 12068"/>
              <a:gd name="connsiteY1" fmla="*/ 5639 h 10120"/>
              <a:gd name="connsiteX2" fmla="*/ 7540 w 12068"/>
              <a:gd name="connsiteY2" fmla="*/ 10106 h 10120"/>
              <a:gd name="connsiteX3" fmla="*/ 12065 w 12068"/>
              <a:gd name="connsiteY3" fmla="*/ 4062 h 10120"/>
              <a:gd name="connsiteX4" fmla="*/ 8248 w 12068"/>
              <a:gd name="connsiteY4" fmla="*/ 6401 h 10120"/>
              <a:gd name="connsiteX5" fmla="*/ 5973 w 12068"/>
              <a:gd name="connsiteY5" fmla="*/ 138 h 10120"/>
              <a:gd name="connsiteX6" fmla="*/ 113 w 12068"/>
              <a:gd name="connsiteY6" fmla="*/ 2346 h 10120"/>
              <a:gd name="connsiteX0" fmla="*/ 3490 w 15445"/>
              <a:gd name="connsiteY0" fmla="*/ 2370 h 10293"/>
              <a:gd name="connsiteX1" fmla="*/ 298 w 15445"/>
              <a:gd name="connsiteY1" fmla="*/ 8037 h 10293"/>
              <a:gd name="connsiteX2" fmla="*/ 10917 w 15445"/>
              <a:gd name="connsiteY2" fmla="*/ 10130 h 10293"/>
              <a:gd name="connsiteX3" fmla="*/ 15442 w 15445"/>
              <a:gd name="connsiteY3" fmla="*/ 4086 h 10293"/>
              <a:gd name="connsiteX4" fmla="*/ 11625 w 15445"/>
              <a:gd name="connsiteY4" fmla="*/ 6425 h 10293"/>
              <a:gd name="connsiteX5" fmla="*/ 9350 w 15445"/>
              <a:gd name="connsiteY5" fmla="*/ 162 h 10293"/>
              <a:gd name="connsiteX6" fmla="*/ 3490 w 15445"/>
              <a:gd name="connsiteY6" fmla="*/ 2370 h 10293"/>
              <a:gd name="connsiteX0" fmla="*/ 3257 w 15339"/>
              <a:gd name="connsiteY0" fmla="*/ 2370 h 8634"/>
              <a:gd name="connsiteX1" fmla="*/ 65 w 15339"/>
              <a:gd name="connsiteY1" fmla="*/ 8037 h 8634"/>
              <a:gd name="connsiteX2" fmla="*/ 6047 w 15339"/>
              <a:gd name="connsiteY2" fmla="*/ 8020 h 8634"/>
              <a:gd name="connsiteX3" fmla="*/ 15209 w 15339"/>
              <a:gd name="connsiteY3" fmla="*/ 4086 h 8634"/>
              <a:gd name="connsiteX4" fmla="*/ 11392 w 15339"/>
              <a:gd name="connsiteY4" fmla="*/ 6425 h 8634"/>
              <a:gd name="connsiteX5" fmla="*/ 9117 w 15339"/>
              <a:gd name="connsiteY5" fmla="*/ 162 h 8634"/>
              <a:gd name="connsiteX6" fmla="*/ 3257 w 15339"/>
              <a:gd name="connsiteY6" fmla="*/ 2370 h 8634"/>
              <a:gd name="connsiteX0" fmla="*/ 2123 w 10036"/>
              <a:gd name="connsiteY0" fmla="*/ 2561 h 9816"/>
              <a:gd name="connsiteX1" fmla="*/ 42 w 10036"/>
              <a:gd name="connsiteY1" fmla="*/ 9125 h 9816"/>
              <a:gd name="connsiteX2" fmla="*/ 3942 w 10036"/>
              <a:gd name="connsiteY2" fmla="*/ 9105 h 9816"/>
              <a:gd name="connsiteX3" fmla="*/ 9915 w 10036"/>
              <a:gd name="connsiteY3" fmla="*/ 4548 h 9816"/>
              <a:gd name="connsiteX4" fmla="*/ 7872 w 10036"/>
              <a:gd name="connsiteY4" fmla="*/ 2981 h 9816"/>
              <a:gd name="connsiteX5" fmla="*/ 5944 w 10036"/>
              <a:gd name="connsiteY5" fmla="*/ 4 h 9816"/>
              <a:gd name="connsiteX6" fmla="*/ 2123 w 10036"/>
              <a:gd name="connsiteY6" fmla="*/ 2561 h 9816"/>
              <a:gd name="connsiteX0" fmla="*/ 2114 w 9999"/>
              <a:gd name="connsiteY0" fmla="*/ 5407 h 12798"/>
              <a:gd name="connsiteX1" fmla="*/ 41 w 9999"/>
              <a:gd name="connsiteY1" fmla="*/ 12094 h 12798"/>
              <a:gd name="connsiteX2" fmla="*/ 3927 w 9999"/>
              <a:gd name="connsiteY2" fmla="*/ 12074 h 12798"/>
              <a:gd name="connsiteX3" fmla="*/ 9878 w 9999"/>
              <a:gd name="connsiteY3" fmla="*/ 7431 h 12798"/>
              <a:gd name="connsiteX4" fmla="*/ 7843 w 9999"/>
              <a:gd name="connsiteY4" fmla="*/ 5835 h 12798"/>
              <a:gd name="connsiteX5" fmla="*/ 5568 w 9999"/>
              <a:gd name="connsiteY5" fmla="*/ 1 h 12798"/>
              <a:gd name="connsiteX6" fmla="*/ 2114 w 9999"/>
              <a:gd name="connsiteY6" fmla="*/ 5407 h 12798"/>
              <a:gd name="connsiteX0" fmla="*/ 2114 w 9581"/>
              <a:gd name="connsiteY0" fmla="*/ 4225 h 9859"/>
              <a:gd name="connsiteX1" fmla="*/ 41 w 9581"/>
              <a:gd name="connsiteY1" fmla="*/ 9450 h 9859"/>
              <a:gd name="connsiteX2" fmla="*/ 3927 w 9581"/>
              <a:gd name="connsiteY2" fmla="*/ 9434 h 9859"/>
              <a:gd name="connsiteX3" fmla="*/ 9436 w 9581"/>
              <a:gd name="connsiteY3" fmla="*/ 8724 h 9859"/>
              <a:gd name="connsiteX4" fmla="*/ 7844 w 9581"/>
              <a:gd name="connsiteY4" fmla="*/ 4559 h 9859"/>
              <a:gd name="connsiteX5" fmla="*/ 5569 w 9581"/>
              <a:gd name="connsiteY5" fmla="*/ 1 h 9859"/>
              <a:gd name="connsiteX6" fmla="*/ 2114 w 9581"/>
              <a:gd name="connsiteY6" fmla="*/ 4225 h 9859"/>
              <a:gd name="connsiteX0" fmla="*/ 2386 w 10180"/>
              <a:gd name="connsiteY0" fmla="*/ 4285 h 12695"/>
              <a:gd name="connsiteX1" fmla="*/ 38 w 10180"/>
              <a:gd name="connsiteY1" fmla="*/ 12545 h 12695"/>
              <a:gd name="connsiteX2" fmla="*/ 4279 w 10180"/>
              <a:gd name="connsiteY2" fmla="*/ 9569 h 12695"/>
              <a:gd name="connsiteX3" fmla="*/ 10029 w 10180"/>
              <a:gd name="connsiteY3" fmla="*/ 8849 h 12695"/>
              <a:gd name="connsiteX4" fmla="*/ 8367 w 10180"/>
              <a:gd name="connsiteY4" fmla="*/ 4624 h 12695"/>
              <a:gd name="connsiteX5" fmla="*/ 5993 w 10180"/>
              <a:gd name="connsiteY5" fmla="*/ 1 h 12695"/>
              <a:gd name="connsiteX6" fmla="*/ 2386 w 10180"/>
              <a:gd name="connsiteY6" fmla="*/ 4285 h 12695"/>
              <a:gd name="connsiteX0" fmla="*/ 2934 w 10728"/>
              <a:gd name="connsiteY0" fmla="*/ 4285 h 11749"/>
              <a:gd name="connsiteX1" fmla="*/ 31 w 10728"/>
              <a:gd name="connsiteY1" fmla="*/ 11558 h 11749"/>
              <a:gd name="connsiteX2" fmla="*/ 4827 w 10728"/>
              <a:gd name="connsiteY2" fmla="*/ 9569 h 11749"/>
              <a:gd name="connsiteX3" fmla="*/ 10577 w 10728"/>
              <a:gd name="connsiteY3" fmla="*/ 8849 h 11749"/>
              <a:gd name="connsiteX4" fmla="*/ 8915 w 10728"/>
              <a:gd name="connsiteY4" fmla="*/ 4624 h 11749"/>
              <a:gd name="connsiteX5" fmla="*/ 6541 w 10728"/>
              <a:gd name="connsiteY5" fmla="*/ 1 h 11749"/>
              <a:gd name="connsiteX6" fmla="*/ 2934 w 10728"/>
              <a:gd name="connsiteY6" fmla="*/ 4285 h 11749"/>
              <a:gd name="connsiteX0" fmla="*/ 2387 w 10181"/>
              <a:gd name="connsiteY0" fmla="*/ 4285 h 12934"/>
              <a:gd name="connsiteX1" fmla="*/ 39 w 10181"/>
              <a:gd name="connsiteY1" fmla="*/ 12791 h 12934"/>
              <a:gd name="connsiteX2" fmla="*/ 4280 w 10181"/>
              <a:gd name="connsiteY2" fmla="*/ 9569 h 12934"/>
              <a:gd name="connsiteX3" fmla="*/ 10030 w 10181"/>
              <a:gd name="connsiteY3" fmla="*/ 8849 h 12934"/>
              <a:gd name="connsiteX4" fmla="*/ 8368 w 10181"/>
              <a:gd name="connsiteY4" fmla="*/ 4624 h 12934"/>
              <a:gd name="connsiteX5" fmla="*/ 5994 w 10181"/>
              <a:gd name="connsiteY5" fmla="*/ 1 h 12934"/>
              <a:gd name="connsiteX6" fmla="*/ 2387 w 10181"/>
              <a:gd name="connsiteY6" fmla="*/ 4285 h 12934"/>
              <a:gd name="connsiteX0" fmla="*/ 2545 w 10339"/>
              <a:gd name="connsiteY0" fmla="*/ 4285 h 13335"/>
              <a:gd name="connsiteX1" fmla="*/ 197 w 10339"/>
              <a:gd name="connsiteY1" fmla="*/ 12791 h 13335"/>
              <a:gd name="connsiteX2" fmla="*/ 4438 w 10339"/>
              <a:gd name="connsiteY2" fmla="*/ 9569 h 13335"/>
              <a:gd name="connsiteX3" fmla="*/ 10188 w 10339"/>
              <a:gd name="connsiteY3" fmla="*/ 8849 h 13335"/>
              <a:gd name="connsiteX4" fmla="*/ 8526 w 10339"/>
              <a:gd name="connsiteY4" fmla="*/ 4624 h 13335"/>
              <a:gd name="connsiteX5" fmla="*/ 6152 w 10339"/>
              <a:gd name="connsiteY5" fmla="*/ 1 h 13335"/>
              <a:gd name="connsiteX6" fmla="*/ 2545 w 10339"/>
              <a:gd name="connsiteY6" fmla="*/ 4285 h 13335"/>
              <a:gd name="connsiteX0" fmla="*/ 2545 w 11131"/>
              <a:gd name="connsiteY0" fmla="*/ 4285 h 13291"/>
              <a:gd name="connsiteX1" fmla="*/ 197 w 11131"/>
              <a:gd name="connsiteY1" fmla="*/ 12791 h 13291"/>
              <a:gd name="connsiteX2" fmla="*/ 4438 w 11131"/>
              <a:gd name="connsiteY2" fmla="*/ 9569 h 13291"/>
              <a:gd name="connsiteX3" fmla="*/ 11020 w 11131"/>
              <a:gd name="connsiteY3" fmla="*/ 12303 h 13291"/>
              <a:gd name="connsiteX4" fmla="*/ 8526 w 11131"/>
              <a:gd name="connsiteY4" fmla="*/ 4624 h 13291"/>
              <a:gd name="connsiteX5" fmla="*/ 6152 w 11131"/>
              <a:gd name="connsiteY5" fmla="*/ 1 h 13291"/>
              <a:gd name="connsiteX6" fmla="*/ 2545 w 11131"/>
              <a:gd name="connsiteY6" fmla="*/ 4285 h 13291"/>
              <a:gd name="connsiteX0" fmla="*/ 2545 w 11500"/>
              <a:gd name="connsiteY0" fmla="*/ 4285 h 13574"/>
              <a:gd name="connsiteX1" fmla="*/ 197 w 11500"/>
              <a:gd name="connsiteY1" fmla="*/ 12791 h 13574"/>
              <a:gd name="connsiteX2" fmla="*/ 4438 w 11500"/>
              <a:gd name="connsiteY2" fmla="*/ 9569 h 13574"/>
              <a:gd name="connsiteX3" fmla="*/ 11020 w 11500"/>
              <a:gd name="connsiteY3" fmla="*/ 12303 h 13574"/>
              <a:gd name="connsiteX4" fmla="*/ 8526 w 11500"/>
              <a:gd name="connsiteY4" fmla="*/ 4624 h 13574"/>
              <a:gd name="connsiteX5" fmla="*/ 6152 w 11500"/>
              <a:gd name="connsiteY5" fmla="*/ 1 h 13574"/>
              <a:gd name="connsiteX6" fmla="*/ 2545 w 11500"/>
              <a:gd name="connsiteY6" fmla="*/ 4285 h 13574"/>
              <a:gd name="connsiteX0" fmla="*/ 2545 w 11630"/>
              <a:gd name="connsiteY0" fmla="*/ 4285 h 13574"/>
              <a:gd name="connsiteX1" fmla="*/ 197 w 11630"/>
              <a:gd name="connsiteY1" fmla="*/ 12791 h 13574"/>
              <a:gd name="connsiteX2" fmla="*/ 4438 w 11630"/>
              <a:gd name="connsiteY2" fmla="*/ 9569 h 13574"/>
              <a:gd name="connsiteX3" fmla="*/ 11020 w 11630"/>
              <a:gd name="connsiteY3" fmla="*/ 12303 h 13574"/>
              <a:gd name="connsiteX4" fmla="*/ 8526 w 11630"/>
              <a:gd name="connsiteY4" fmla="*/ 4624 h 13574"/>
              <a:gd name="connsiteX5" fmla="*/ 6152 w 11630"/>
              <a:gd name="connsiteY5" fmla="*/ 1 h 13574"/>
              <a:gd name="connsiteX6" fmla="*/ 2545 w 11630"/>
              <a:gd name="connsiteY6" fmla="*/ 4285 h 13574"/>
              <a:gd name="connsiteX0" fmla="*/ 2545 w 11700"/>
              <a:gd name="connsiteY0" fmla="*/ 4285 h 13574"/>
              <a:gd name="connsiteX1" fmla="*/ 197 w 11700"/>
              <a:gd name="connsiteY1" fmla="*/ 12791 h 13574"/>
              <a:gd name="connsiteX2" fmla="*/ 4438 w 11700"/>
              <a:gd name="connsiteY2" fmla="*/ 9569 h 13574"/>
              <a:gd name="connsiteX3" fmla="*/ 11020 w 11700"/>
              <a:gd name="connsiteY3" fmla="*/ 12303 h 13574"/>
              <a:gd name="connsiteX4" fmla="*/ 8526 w 11700"/>
              <a:gd name="connsiteY4" fmla="*/ 4624 h 13574"/>
              <a:gd name="connsiteX5" fmla="*/ 6152 w 11700"/>
              <a:gd name="connsiteY5" fmla="*/ 1 h 13574"/>
              <a:gd name="connsiteX6" fmla="*/ 2545 w 11700"/>
              <a:gd name="connsiteY6" fmla="*/ 4285 h 13574"/>
              <a:gd name="connsiteX0" fmla="*/ 2545 w 11724"/>
              <a:gd name="connsiteY0" fmla="*/ 4285 h 13574"/>
              <a:gd name="connsiteX1" fmla="*/ 197 w 11724"/>
              <a:gd name="connsiteY1" fmla="*/ 12791 h 13574"/>
              <a:gd name="connsiteX2" fmla="*/ 4438 w 11724"/>
              <a:gd name="connsiteY2" fmla="*/ 9569 h 13574"/>
              <a:gd name="connsiteX3" fmla="*/ 11020 w 11724"/>
              <a:gd name="connsiteY3" fmla="*/ 12303 h 13574"/>
              <a:gd name="connsiteX4" fmla="*/ 8526 w 11724"/>
              <a:gd name="connsiteY4" fmla="*/ 4624 h 13574"/>
              <a:gd name="connsiteX5" fmla="*/ 6152 w 11724"/>
              <a:gd name="connsiteY5" fmla="*/ 1 h 13574"/>
              <a:gd name="connsiteX6" fmla="*/ 2545 w 11724"/>
              <a:gd name="connsiteY6" fmla="*/ 4285 h 13574"/>
              <a:gd name="connsiteX0" fmla="*/ 2545 w 11315"/>
              <a:gd name="connsiteY0" fmla="*/ 4309 h 13315"/>
              <a:gd name="connsiteX1" fmla="*/ 197 w 11315"/>
              <a:gd name="connsiteY1" fmla="*/ 12815 h 13315"/>
              <a:gd name="connsiteX2" fmla="*/ 4438 w 11315"/>
              <a:gd name="connsiteY2" fmla="*/ 9593 h 13315"/>
              <a:gd name="connsiteX3" fmla="*/ 11020 w 11315"/>
              <a:gd name="connsiteY3" fmla="*/ 12327 h 13315"/>
              <a:gd name="connsiteX4" fmla="*/ 8803 w 11315"/>
              <a:gd name="connsiteY4" fmla="*/ 6128 h 13315"/>
              <a:gd name="connsiteX5" fmla="*/ 6152 w 11315"/>
              <a:gd name="connsiteY5" fmla="*/ 25 h 13315"/>
              <a:gd name="connsiteX6" fmla="*/ 2545 w 11315"/>
              <a:gd name="connsiteY6" fmla="*/ 4309 h 1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5" h="13315">
                <a:moveTo>
                  <a:pt x="2545" y="4309"/>
                </a:moveTo>
                <a:cubicBezTo>
                  <a:pt x="1552" y="6441"/>
                  <a:pt x="-674" y="10701"/>
                  <a:pt x="197" y="12815"/>
                </a:cubicBezTo>
                <a:cubicBezTo>
                  <a:pt x="1068" y="14929"/>
                  <a:pt x="2634" y="9674"/>
                  <a:pt x="4438" y="9593"/>
                </a:cubicBezTo>
                <a:cubicBezTo>
                  <a:pt x="6242" y="9512"/>
                  <a:pt x="10293" y="12905"/>
                  <a:pt x="11020" y="12327"/>
                </a:cubicBezTo>
                <a:cubicBezTo>
                  <a:pt x="11748" y="11750"/>
                  <a:pt x="11174" y="6736"/>
                  <a:pt x="8803" y="6128"/>
                </a:cubicBezTo>
                <a:cubicBezTo>
                  <a:pt x="6881" y="5635"/>
                  <a:pt x="7195" y="328"/>
                  <a:pt x="6152" y="25"/>
                </a:cubicBezTo>
                <a:cubicBezTo>
                  <a:pt x="5109" y="-278"/>
                  <a:pt x="3538" y="2177"/>
                  <a:pt x="2545" y="430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88" name="Freeform 7"/>
          <p:cNvSpPr>
            <a:spLocks/>
          </p:cNvSpPr>
          <p:nvPr/>
        </p:nvSpPr>
        <p:spPr bwMode="auto">
          <a:xfrm>
            <a:off x="8389675" y="4822790"/>
            <a:ext cx="448133" cy="162404"/>
          </a:xfrm>
          <a:custGeom>
            <a:avLst/>
            <a:gdLst>
              <a:gd name="T0" fmla="*/ 14287 w 1084"/>
              <a:gd name="T1" fmla="*/ 701675 h 483"/>
              <a:gd name="T2" fmla="*/ 1412875 w 1084"/>
              <a:gd name="T3" fmla="*/ 431800 h 483"/>
              <a:gd name="T4" fmla="*/ 1495425 w 1084"/>
              <a:gd name="T5" fmla="*/ 42863 h 483"/>
              <a:gd name="T6" fmla="*/ 14287 w 1084"/>
              <a:gd name="T7" fmla="*/ 701675 h 483"/>
              <a:gd name="T8" fmla="*/ 0 60000 65536"/>
              <a:gd name="T9" fmla="*/ 0 60000 65536"/>
              <a:gd name="T10" fmla="*/ 0 60000 65536"/>
              <a:gd name="T11" fmla="*/ 0 60000 65536"/>
              <a:gd name="T12" fmla="*/ 0 w 1084"/>
              <a:gd name="T13" fmla="*/ 0 h 483"/>
              <a:gd name="T14" fmla="*/ 1084 w 1084"/>
              <a:gd name="T15" fmla="*/ 483 h 483"/>
              <a:gd name="connsiteX0" fmla="*/ 0 w 10428"/>
              <a:gd name="connsiteY0" fmla="*/ 4852 h 5857"/>
              <a:gd name="connsiteX1" fmla="*/ 9053 w 10428"/>
              <a:gd name="connsiteY1" fmla="*/ 5073 h 5857"/>
              <a:gd name="connsiteX2" fmla="*/ 9533 w 10428"/>
              <a:gd name="connsiteY2" fmla="*/ 1 h 5857"/>
              <a:gd name="connsiteX3" fmla="*/ 0 w 10428"/>
              <a:gd name="connsiteY3" fmla="*/ 4852 h 5857"/>
              <a:gd name="connsiteX0" fmla="*/ 1 w 9146"/>
              <a:gd name="connsiteY0" fmla="*/ 5486 h 9447"/>
              <a:gd name="connsiteX1" fmla="*/ 7883 w 9146"/>
              <a:gd name="connsiteY1" fmla="*/ 8702 h 9447"/>
              <a:gd name="connsiteX2" fmla="*/ 8344 w 9146"/>
              <a:gd name="connsiteY2" fmla="*/ 43 h 9447"/>
              <a:gd name="connsiteX3" fmla="*/ 1 w 9146"/>
              <a:gd name="connsiteY3" fmla="*/ 5486 h 9447"/>
              <a:gd name="connsiteX0" fmla="*/ 65 w 10064"/>
              <a:gd name="connsiteY0" fmla="*/ 5899 h 10756"/>
              <a:gd name="connsiteX1" fmla="*/ 8683 w 10064"/>
              <a:gd name="connsiteY1" fmla="*/ 9303 h 10756"/>
              <a:gd name="connsiteX2" fmla="*/ 9187 w 10064"/>
              <a:gd name="connsiteY2" fmla="*/ 138 h 10756"/>
              <a:gd name="connsiteX3" fmla="*/ 65 w 10064"/>
              <a:gd name="connsiteY3" fmla="*/ 5899 h 10756"/>
              <a:gd name="connsiteX0" fmla="*/ 25 w 9097"/>
              <a:gd name="connsiteY0" fmla="*/ 6553 h 10759"/>
              <a:gd name="connsiteX1" fmla="*/ 8643 w 9097"/>
              <a:gd name="connsiteY1" fmla="*/ 9957 h 10759"/>
              <a:gd name="connsiteX2" fmla="*/ 6137 w 9097"/>
              <a:gd name="connsiteY2" fmla="*/ 41 h 10759"/>
              <a:gd name="connsiteX3" fmla="*/ 25 w 9097"/>
              <a:gd name="connsiteY3" fmla="*/ 6553 h 10759"/>
              <a:gd name="connsiteX0" fmla="*/ 4 w 8436"/>
              <a:gd name="connsiteY0" fmla="*/ 6091 h 10000"/>
              <a:gd name="connsiteX1" fmla="*/ 7664 w 8436"/>
              <a:gd name="connsiteY1" fmla="*/ 9255 h 10000"/>
              <a:gd name="connsiteX2" fmla="*/ 6723 w 8436"/>
              <a:gd name="connsiteY2" fmla="*/ 38 h 10000"/>
              <a:gd name="connsiteX3" fmla="*/ 4 w 8436"/>
              <a:gd name="connsiteY3" fmla="*/ 609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6" h="10000">
                <a:moveTo>
                  <a:pt x="4" y="6091"/>
                </a:moveTo>
                <a:cubicBezTo>
                  <a:pt x="161" y="7627"/>
                  <a:pt x="6016" y="11655"/>
                  <a:pt x="7664" y="9255"/>
                </a:cubicBezTo>
                <a:cubicBezTo>
                  <a:pt x="9313" y="6857"/>
                  <a:pt x="8000" y="565"/>
                  <a:pt x="6723" y="38"/>
                </a:cubicBezTo>
                <a:cubicBezTo>
                  <a:pt x="5446" y="-489"/>
                  <a:pt x="-153" y="4555"/>
                  <a:pt x="4" y="609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489" name="Group 488"/>
          <p:cNvGrpSpPr/>
          <p:nvPr/>
        </p:nvGrpSpPr>
        <p:grpSpPr>
          <a:xfrm>
            <a:off x="7982480" y="3755687"/>
            <a:ext cx="2201218" cy="1390103"/>
            <a:chOff x="1173256" y="2265829"/>
            <a:chExt cx="2773456" cy="1751480"/>
          </a:xfrm>
        </p:grpSpPr>
        <p:sp>
          <p:nvSpPr>
            <p:cNvPr id="490" name="Freeform 489"/>
            <p:cNvSpPr/>
            <p:nvPr/>
          </p:nvSpPr>
          <p:spPr>
            <a:xfrm>
              <a:off x="2033868" y="2575112"/>
              <a:ext cx="1630456" cy="826994"/>
            </a:xfrm>
            <a:custGeom>
              <a:avLst/>
              <a:gdLst>
                <a:gd name="connsiteX0" fmla="*/ 0 w 1630456"/>
                <a:gd name="connsiteY0" fmla="*/ 0 h 826994"/>
                <a:gd name="connsiteX1" fmla="*/ 299197 w 1630456"/>
                <a:gd name="connsiteY1" fmla="*/ 265579 h 826994"/>
                <a:gd name="connsiteX2" fmla="*/ 598394 w 1630456"/>
                <a:gd name="connsiteY2" fmla="*/ 537882 h 826994"/>
                <a:gd name="connsiteX3" fmla="*/ 971550 w 1630456"/>
                <a:gd name="connsiteY3" fmla="*/ 826994 h 826994"/>
                <a:gd name="connsiteX4" fmla="*/ 1324535 w 1630456"/>
                <a:gd name="connsiteY4" fmla="*/ 561414 h 826994"/>
                <a:gd name="connsiteX5" fmla="*/ 1630456 w 1630456"/>
                <a:gd name="connsiteY5" fmla="*/ 413497 h 826994"/>
                <a:gd name="connsiteX0" fmla="*/ 0 w 1630456"/>
                <a:gd name="connsiteY0" fmla="*/ 0 h 826994"/>
                <a:gd name="connsiteX1" fmla="*/ 299197 w 1630456"/>
                <a:gd name="connsiteY1" fmla="*/ 265579 h 826994"/>
                <a:gd name="connsiteX2" fmla="*/ 598394 w 1630456"/>
                <a:gd name="connsiteY2" fmla="*/ 537882 h 826994"/>
                <a:gd name="connsiteX3" fmla="*/ 971550 w 1630456"/>
                <a:gd name="connsiteY3" fmla="*/ 826994 h 826994"/>
                <a:gd name="connsiteX4" fmla="*/ 1243852 w 1630456"/>
                <a:gd name="connsiteY4" fmla="*/ 490817 h 826994"/>
                <a:gd name="connsiteX5" fmla="*/ 1630456 w 1630456"/>
                <a:gd name="connsiteY5" fmla="*/ 413497 h 82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0456" h="826994">
                  <a:moveTo>
                    <a:pt x="0" y="0"/>
                  </a:moveTo>
                  <a:lnTo>
                    <a:pt x="299197" y="265579"/>
                  </a:lnTo>
                  <a:lnTo>
                    <a:pt x="598394" y="537882"/>
                  </a:lnTo>
                  <a:lnTo>
                    <a:pt x="971550" y="826994"/>
                  </a:lnTo>
                  <a:lnTo>
                    <a:pt x="1243852" y="490817"/>
                  </a:lnTo>
                  <a:lnTo>
                    <a:pt x="1630456" y="413497"/>
                  </a:ln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Freeform 490"/>
            <p:cNvSpPr/>
            <p:nvPr/>
          </p:nvSpPr>
          <p:spPr>
            <a:xfrm>
              <a:off x="1173256" y="2265829"/>
              <a:ext cx="2773456" cy="1751480"/>
            </a:xfrm>
            <a:custGeom>
              <a:avLst/>
              <a:gdLst>
                <a:gd name="connsiteX0" fmla="*/ 1264023 w 3092823"/>
                <a:gd name="connsiteY0" fmla="*/ 295836 h 1751480"/>
                <a:gd name="connsiteX1" fmla="*/ 806823 w 3092823"/>
                <a:gd name="connsiteY1" fmla="*/ 40342 h 1751480"/>
                <a:gd name="connsiteX2" fmla="*/ 598394 w 3092823"/>
                <a:gd name="connsiteY2" fmla="*/ 477371 h 1751480"/>
                <a:gd name="connsiteX3" fmla="*/ 255494 w 3092823"/>
                <a:gd name="connsiteY3" fmla="*/ 870697 h 1751480"/>
                <a:gd name="connsiteX4" fmla="*/ 316006 w 3092823"/>
                <a:gd name="connsiteY4" fmla="*/ 988359 h 1751480"/>
                <a:gd name="connsiteX5" fmla="*/ 0 w 3092823"/>
                <a:gd name="connsiteY5" fmla="*/ 1311089 h 1751480"/>
                <a:gd name="connsiteX6" fmla="*/ 255494 w 3092823"/>
                <a:gd name="connsiteY6" fmla="*/ 870697 h 1751480"/>
                <a:gd name="connsiteX7" fmla="*/ 319368 w 3092823"/>
                <a:gd name="connsiteY7" fmla="*/ 1492624 h 1751480"/>
                <a:gd name="connsiteX8" fmla="*/ 10085 w 3092823"/>
                <a:gd name="connsiteY8" fmla="*/ 1751480 h 1751480"/>
                <a:gd name="connsiteX9" fmla="*/ 0 w 3092823"/>
                <a:gd name="connsiteY9" fmla="*/ 1307727 h 1751480"/>
                <a:gd name="connsiteX10" fmla="*/ 319368 w 3092823"/>
                <a:gd name="connsiteY10" fmla="*/ 1492624 h 1751480"/>
                <a:gd name="connsiteX11" fmla="*/ 726141 w 3092823"/>
                <a:gd name="connsiteY11" fmla="*/ 978274 h 1751480"/>
                <a:gd name="connsiteX12" fmla="*/ 1065679 w 3092823"/>
                <a:gd name="connsiteY12" fmla="*/ 1190065 h 1751480"/>
                <a:gd name="connsiteX13" fmla="*/ 1516156 w 3092823"/>
                <a:gd name="connsiteY13" fmla="*/ 1260662 h 1751480"/>
                <a:gd name="connsiteX14" fmla="*/ 1442197 w 3092823"/>
                <a:gd name="connsiteY14" fmla="*/ 837080 h 1751480"/>
                <a:gd name="connsiteX15" fmla="*/ 1069041 w 3092823"/>
                <a:gd name="connsiteY15" fmla="*/ 1190065 h 1751480"/>
                <a:gd name="connsiteX16" fmla="*/ 1516156 w 3092823"/>
                <a:gd name="connsiteY16" fmla="*/ 1610286 h 1751480"/>
                <a:gd name="connsiteX17" fmla="*/ 1519518 w 3092823"/>
                <a:gd name="connsiteY17" fmla="*/ 1260662 h 1751480"/>
                <a:gd name="connsiteX18" fmla="*/ 1838885 w 3092823"/>
                <a:gd name="connsiteY18" fmla="*/ 1129553 h 1751480"/>
                <a:gd name="connsiteX19" fmla="*/ 2544856 w 3092823"/>
                <a:gd name="connsiteY19" fmla="*/ 1092574 h 1751480"/>
                <a:gd name="connsiteX20" fmla="*/ 2487706 w 3092823"/>
                <a:gd name="connsiteY20" fmla="*/ 726142 h 1751480"/>
                <a:gd name="connsiteX21" fmla="*/ 2279276 w 3092823"/>
                <a:gd name="connsiteY21" fmla="*/ 342900 h 1751480"/>
                <a:gd name="connsiteX22" fmla="*/ 2548218 w 3092823"/>
                <a:gd name="connsiteY22" fmla="*/ 174812 h 1751480"/>
                <a:gd name="connsiteX23" fmla="*/ 2437279 w 3092823"/>
                <a:gd name="connsiteY23" fmla="*/ 0 h 1751480"/>
                <a:gd name="connsiteX24" fmla="*/ 2275915 w 3092823"/>
                <a:gd name="connsiteY24" fmla="*/ 339539 h 1751480"/>
                <a:gd name="connsiteX25" fmla="*/ 2104465 w 3092823"/>
                <a:gd name="connsiteY25" fmla="*/ 796739 h 1751480"/>
                <a:gd name="connsiteX26" fmla="*/ 2548218 w 3092823"/>
                <a:gd name="connsiteY26" fmla="*/ 1092574 h 1751480"/>
                <a:gd name="connsiteX27" fmla="*/ 2773456 w 3092823"/>
                <a:gd name="connsiteY27" fmla="*/ 1311089 h 1751480"/>
                <a:gd name="connsiteX28" fmla="*/ 3092823 w 3092823"/>
                <a:gd name="connsiteY28" fmla="*/ 1062318 h 1751480"/>
                <a:gd name="connsiteX0" fmla="*/ 1264023 w 2773456"/>
                <a:gd name="connsiteY0" fmla="*/ 295836 h 1751480"/>
                <a:gd name="connsiteX1" fmla="*/ 806823 w 2773456"/>
                <a:gd name="connsiteY1" fmla="*/ 40342 h 1751480"/>
                <a:gd name="connsiteX2" fmla="*/ 598394 w 2773456"/>
                <a:gd name="connsiteY2" fmla="*/ 477371 h 1751480"/>
                <a:gd name="connsiteX3" fmla="*/ 255494 w 2773456"/>
                <a:gd name="connsiteY3" fmla="*/ 870697 h 1751480"/>
                <a:gd name="connsiteX4" fmla="*/ 316006 w 2773456"/>
                <a:gd name="connsiteY4" fmla="*/ 988359 h 1751480"/>
                <a:gd name="connsiteX5" fmla="*/ 0 w 2773456"/>
                <a:gd name="connsiteY5" fmla="*/ 1311089 h 1751480"/>
                <a:gd name="connsiteX6" fmla="*/ 255494 w 2773456"/>
                <a:gd name="connsiteY6" fmla="*/ 870697 h 1751480"/>
                <a:gd name="connsiteX7" fmla="*/ 319368 w 2773456"/>
                <a:gd name="connsiteY7" fmla="*/ 1492624 h 1751480"/>
                <a:gd name="connsiteX8" fmla="*/ 10085 w 2773456"/>
                <a:gd name="connsiteY8" fmla="*/ 1751480 h 1751480"/>
                <a:gd name="connsiteX9" fmla="*/ 0 w 2773456"/>
                <a:gd name="connsiteY9" fmla="*/ 1307727 h 1751480"/>
                <a:gd name="connsiteX10" fmla="*/ 319368 w 2773456"/>
                <a:gd name="connsiteY10" fmla="*/ 1492624 h 1751480"/>
                <a:gd name="connsiteX11" fmla="*/ 726141 w 2773456"/>
                <a:gd name="connsiteY11" fmla="*/ 978274 h 1751480"/>
                <a:gd name="connsiteX12" fmla="*/ 1065679 w 2773456"/>
                <a:gd name="connsiteY12" fmla="*/ 1190065 h 1751480"/>
                <a:gd name="connsiteX13" fmla="*/ 1516156 w 2773456"/>
                <a:gd name="connsiteY13" fmla="*/ 1260662 h 1751480"/>
                <a:gd name="connsiteX14" fmla="*/ 1442197 w 2773456"/>
                <a:gd name="connsiteY14" fmla="*/ 837080 h 1751480"/>
                <a:gd name="connsiteX15" fmla="*/ 1069041 w 2773456"/>
                <a:gd name="connsiteY15" fmla="*/ 1190065 h 1751480"/>
                <a:gd name="connsiteX16" fmla="*/ 1516156 w 2773456"/>
                <a:gd name="connsiteY16" fmla="*/ 1610286 h 1751480"/>
                <a:gd name="connsiteX17" fmla="*/ 1519518 w 2773456"/>
                <a:gd name="connsiteY17" fmla="*/ 1260662 h 1751480"/>
                <a:gd name="connsiteX18" fmla="*/ 1838885 w 2773456"/>
                <a:gd name="connsiteY18" fmla="*/ 1129553 h 1751480"/>
                <a:gd name="connsiteX19" fmla="*/ 2544856 w 2773456"/>
                <a:gd name="connsiteY19" fmla="*/ 1092574 h 1751480"/>
                <a:gd name="connsiteX20" fmla="*/ 2487706 w 2773456"/>
                <a:gd name="connsiteY20" fmla="*/ 726142 h 1751480"/>
                <a:gd name="connsiteX21" fmla="*/ 2279276 w 2773456"/>
                <a:gd name="connsiteY21" fmla="*/ 342900 h 1751480"/>
                <a:gd name="connsiteX22" fmla="*/ 2548218 w 2773456"/>
                <a:gd name="connsiteY22" fmla="*/ 174812 h 1751480"/>
                <a:gd name="connsiteX23" fmla="*/ 2437279 w 2773456"/>
                <a:gd name="connsiteY23" fmla="*/ 0 h 1751480"/>
                <a:gd name="connsiteX24" fmla="*/ 2275915 w 2773456"/>
                <a:gd name="connsiteY24" fmla="*/ 339539 h 1751480"/>
                <a:gd name="connsiteX25" fmla="*/ 2104465 w 2773456"/>
                <a:gd name="connsiteY25" fmla="*/ 796739 h 1751480"/>
                <a:gd name="connsiteX26" fmla="*/ 2548218 w 2773456"/>
                <a:gd name="connsiteY26" fmla="*/ 1092574 h 1751480"/>
                <a:gd name="connsiteX27" fmla="*/ 2773456 w 2773456"/>
                <a:gd name="connsiteY27" fmla="*/ 1311089 h 1751480"/>
                <a:gd name="connsiteX0" fmla="*/ 1264023 w 2773456"/>
                <a:gd name="connsiteY0" fmla="*/ 295836 h 1751480"/>
                <a:gd name="connsiteX1" fmla="*/ 806823 w 2773456"/>
                <a:gd name="connsiteY1" fmla="*/ 40342 h 1751480"/>
                <a:gd name="connsiteX2" fmla="*/ 598394 w 2773456"/>
                <a:gd name="connsiteY2" fmla="*/ 477371 h 1751480"/>
                <a:gd name="connsiteX3" fmla="*/ 255494 w 2773456"/>
                <a:gd name="connsiteY3" fmla="*/ 870697 h 1751480"/>
                <a:gd name="connsiteX4" fmla="*/ 316006 w 2773456"/>
                <a:gd name="connsiteY4" fmla="*/ 988359 h 1751480"/>
                <a:gd name="connsiteX5" fmla="*/ 0 w 2773456"/>
                <a:gd name="connsiteY5" fmla="*/ 1311089 h 1751480"/>
                <a:gd name="connsiteX6" fmla="*/ 255494 w 2773456"/>
                <a:gd name="connsiteY6" fmla="*/ 870697 h 1751480"/>
                <a:gd name="connsiteX7" fmla="*/ 319368 w 2773456"/>
                <a:gd name="connsiteY7" fmla="*/ 1492624 h 1751480"/>
                <a:gd name="connsiteX8" fmla="*/ 10085 w 2773456"/>
                <a:gd name="connsiteY8" fmla="*/ 1751480 h 1751480"/>
                <a:gd name="connsiteX9" fmla="*/ 0 w 2773456"/>
                <a:gd name="connsiteY9" fmla="*/ 1307727 h 1751480"/>
                <a:gd name="connsiteX10" fmla="*/ 319368 w 2773456"/>
                <a:gd name="connsiteY10" fmla="*/ 1492624 h 1751480"/>
                <a:gd name="connsiteX11" fmla="*/ 726141 w 2773456"/>
                <a:gd name="connsiteY11" fmla="*/ 978274 h 1751480"/>
                <a:gd name="connsiteX12" fmla="*/ 1065679 w 2773456"/>
                <a:gd name="connsiteY12" fmla="*/ 1190065 h 1751480"/>
                <a:gd name="connsiteX13" fmla="*/ 1516156 w 2773456"/>
                <a:gd name="connsiteY13" fmla="*/ 1260662 h 1751480"/>
                <a:gd name="connsiteX14" fmla="*/ 1442197 w 2773456"/>
                <a:gd name="connsiteY14" fmla="*/ 837080 h 1751480"/>
                <a:gd name="connsiteX15" fmla="*/ 1069041 w 2773456"/>
                <a:gd name="connsiteY15" fmla="*/ 1190065 h 1751480"/>
                <a:gd name="connsiteX16" fmla="*/ 1516156 w 2773456"/>
                <a:gd name="connsiteY16" fmla="*/ 1610286 h 1751480"/>
                <a:gd name="connsiteX17" fmla="*/ 1553136 w 2773456"/>
                <a:gd name="connsiteY17" fmla="*/ 1260662 h 1751480"/>
                <a:gd name="connsiteX18" fmla="*/ 1838885 w 2773456"/>
                <a:gd name="connsiteY18" fmla="*/ 1129553 h 1751480"/>
                <a:gd name="connsiteX19" fmla="*/ 2544856 w 2773456"/>
                <a:gd name="connsiteY19" fmla="*/ 1092574 h 1751480"/>
                <a:gd name="connsiteX20" fmla="*/ 2487706 w 2773456"/>
                <a:gd name="connsiteY20" fmla="*/ 726142 h 1751480"/>
                <a:gd name="connsiteX21" fmla="*/ 2279276 w 2773456"/>
                <a:gd name="connsiteY21" fmla="*/ 342900 h 1751480"/>
                <a:gd name="connsiteX22" fmla="*/ 2548218 w 2773456"/>
                <a:gd name="connsiteY22" fmla="*/ 174812 h 1751480"/>
                <a:gd name="connsiteX23" fmla="*/ 2437279 w 2773456"/>
                <a:gd name="connsiteY23" fmla="*/ 0 h 1751480"/>
                <a:gd name="connsiteX24" fmla="*/ 2275915 w 2773456"/>
                <a:gd name="connsiteY24" fmla="*/ 339539 h 1751480"/>
                <a:gd name="connsiteX25" fmla="*/ 2104465 w 2773456"/>
                <a:gd name="connsiteY25" fmla="*/ 796739 h 1751480"/>
                <a:gd name="connsiteX26" fmla="*/ 2548218 w 2773456"/>
                <a:gd name="connsiteY26" fmla="*/ 1092574 h 1751480"/>
                <a:gd name="connsiteX27" fmla="*/ 2773456 w 2773456"/>
                <a:gd name="connsiteY27" fmla="*/ 1311089 h 1751480"/>
                <a:gd name="connsiteX0" fmla="*/ 1264023 w 2773456"/>
                <a:gd name="connsiteY0" fmla="*/ 295836 h 1751480"/>
                <a:gd name="connsiteX1" fmla="*/ 806823 w 2773456"/>
                <a:gd name="connsiteY1" fmla="*/ 40342 h 1751480"/>
                <a:gd name="connsiteX2" fmla="*/ 598394 w 2773456"/>
                <a:gd name="connsiteY2" fmla="*/ 477371 h 1751480"/>
                <a:gd name="connsiteX3" fmla="*/ 255494 w 2773456"/>
                <a:gd name="connsiteY3" fmla="*/ 870697 h 1751480"/>
                <a:gd name="connsiteX4" fmla="*/ 316006 w 2773456"/>
                <a:gd name="connsiteY4" fmla="*/ 988359 h 1751480"/>
                <a:gd name="connsiteX5" fmla="*/ 0 w 2773456"/>
                <a:gd name="connsiteY5" fmla="*/ 1311089 h 1751480"/>
                <a:gd name="connsiteX6" fmla="*/ 255494 w 2773456"/>
                <a:gd name="connsiteY6" fmla="*/ 870697 h 1751480"/>
                <a:gd name="connsiteX7" fmla="*/ 319368 w 2773456"/>
                <a:gd name="connsiteY7" fmla="*/ 1492624 h 1751480"/>
                <a:gd name="connsiteX8" fmla="*/ 10085 w 2773456"/>
                <a:gd name="connsiteY8" fmla="*/ 1751480 h 1751480"/>
                <a:gd name="connsiteX9" fmla="*/ 0 w 2773456"/>
                <a:gd name="connsiteY9" fmla="*/ 1307727 h 1751480"/>
                <a:gd name="connsiteX10" fmla="*/ 319368 w 2773456"/>
                <a:gd name="connsiteY10" fmla="*/ 1492624 h 1751480"/>
                <a:gd name="connsiteX11" fmla="*/ 726141 w 2773456"/>
                <a:gd name="connsiteY11" fmla="*/ 978274 h 1751480"/>
                <a:gd name="connsiteX12" fmla="*/ 1065679 w 2773456"/>
                <a:gd name="connsiteY12" fmla="*/ 1190065 h 1751480"/>
                <a:gd name="connsiteX13" fmla="*/ 1556497 w 2773456"/>
                <a:gd name="connsiteY13" fmla="*/ 1260662 h 1751480"/>
                <a:gd name="connsiteX14" fmla="*/ 1442197 w 2773456"/>
                <a:gd name="connsiteY14" fmla="*/ 837080 h 1751480"/>
                <a:gd name="connsiteX15" fmla="*/ 1069041 w 2773456"/>
                <a:gd name="connsiteY15" fmla="*/ 1190065 h 1751480"/>
                <a:gd name="connsiteX16" fmla="*/ 1516156 w 2773456"/>
                <a:gd name="connsiteY16" fmla="*/ 1610286 h 1751480"/>
                <a:gd name="connsiteX17" fmla="*/ 1553136 w 2773456"/>
                <a:gd name="connsiteY17" fmla="*/ 1260662 h 1751480"/>
                <a:gd name="connsiteX18" fmla="*/ 1838885 w 2773456"/>
                <a:gd name="connsiteY18" fmla="*/ 1129553 h 1751480"/>
                <a:gd name="connsiteX19" fmla="*/ 2544856 w 2773456"/>
                <a:gd name="connsiteY19" fmla="*/ 1092574 h 1751480"/>
                <a:gd name="connsiteX20" fmla="*/ 2487706 w 2773456"/>
                <a:gd name="connsiteY20" fmla="*/ 726142 h 1751480"/>
                <a:gd name="connsiteX21" fmla="*/ 2279276 w 2773456"/>
                <a:gd name="connsiteY21" fmla="*/ 342900 h 1751480"/>
                <a:gd name="connsiteX22" fmla="*/ 2548218 w 2773456"/>
                <a:gd name="connsiteY22" fmla="*/ 174812 h 1751480"/>
                <a:gd name="connsiteX23" fmla="*/ 2437279 w 2773456"/>
                <a:gd name="connsiteY23" fmla="*/ 0 h 1751480"/>
                <a:gd name="connsiteX24" fmla="*/ 2275915 w 2773456"/>
                <a:gd name="connsiteY24" fmla="*/ 339539 h 1751480"/>
                <a:gd name="connsiteX25" fmla="*/ 2104465 w 2773456"/>
                <a:gd name="connsiteY25" fmla="*/ 796739 h 1751480"/>
                <a:gd name="connsiteX26" fmla="*/ 2548218 w 2773456"/>
                <a:gd name="connsiteY26" fmla="*/ 1092574 h 1751480"/>
                <a:gd name="connsiteX27" fmla="*/ 2773456 w 2773456"/>
                <a:gd name="connsiteY27" fmla="*/ 1311089 h 175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73456" h="1751480">
                  <a:moveTo>
                    <a:pt x="1264023" y="295836"/>
                  </a:moveTo>
                  <a:lnTo>
                    <a:pt x="806823" y="40342"/>
                  </a:lnTo>
                  <a:lnTo>
                    <a:pt x="598394" y="477371"/>
                  </a:lnTo>
                  <a:lnTo>
                    <a:pt x="255494" y="870697"/>
                  </a:lnTo>
                  <a:lnTo>
                    <a:pt x="316006" y="988359"/>
                  </a:lnTo>
                  <a:lnTo>
                    <a:pt x="0" y="1311089"/>
                  </a:lnTo>
                  <a:lnTo>
                    <a:pt x="255494" y="870697"/>
                  </a:lnTo>
                  <a:lnTo>
                    <a:pt x="319368" y="1492624"/>
                  </a:lnTo>
                  <a:lnTo>
                    <a:pt x="10085" y="1751480"/>
                  </a:lnTo>
                  <a:lnTo>
                    <a:pt x="0" y="1307727"/>
                  </a:lnTo>
                  <a:lnTo>
                    <a:pt x="319368" y="1492624"/>
                  </a:lnTo>
                  <a:lnTo>
                    <a:pt x="726141" y="978274"/>
                  </a:lnTo>
                  <a:lnTo>
                    <a:pt x="1065679" y="1190065"/>
                  </a:lnTo>
                  <a:lnTo>
                    <a:pt x="1556497" y="1260662"/>
                  </a:lnTo>
                  <a:lnTo>
                    <a:pt x="1442197" y="837080"/>
                  </a:lnTo>
                  <a:lnTo>
                    <a:pt x="1069041" y="1190065"/>
                  </a:lnTo>
                  <a:lnTo>
                    <a:pt x="1516156" y="1610286"/>
                  </a:lnTo>
                  <a:cubicBezTo>
                    <a:pt x="1517277" y="1493745"/>
                    <a:pt x="1552015" y="1377203"/>
                    <a:pt x="1553136" y="1260662"/>
                  </a:cubicBezTo>
                  <a:lnTo>
                    <a:pt x="1838885" y="1129553"/>
                  </a:lnTo>
                  <a:lnTo>
                    <a:pt x="2544856" y="1092574"/>
                  </a:lnTo>
                  <a:lnTo>
                    <a:pt x="2487706" y="726142"/>
                  </a:lnTo>
                  <a:lnTo>
                    <a:pt x="2279276" y="342900"/>
                  </a:lnTo>
                  <a:lnTo>
                    <a:pt x="2548218" y="174812"/>
                  </a:lnTo>
                  <a:lnTo>
                    <a:pt x="2437279" y="0"/>
                  </a:lnTo>
                  <a:lnTo>
                    <a:pt x="2275915" y="339539"/>
                  </a:lnTo>
                  <a:lnTo>
                    <a:pt x="2104465" y="796739"/>
                  </a:lnTo>
                  <a:lnTo>
                    <a:pt x="2548218" y="1092574"/>
                  </a:lnTo>
                  <a:lnTo>
                    <a:pt x="2773456" y="1311089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Freeform 491"/>
            <p:cNvSpPr/>
            <p:nvPr/>
          </p:nvSpPr>
          <p:spPr>
            <a:xfrm>
              <a:off x="1485900" y="2561665"/>
              <a:ext cx="954741" cy="1196788"/>
            </a:xfrm>
            <a:custGeom>
              <a:avLst/>
              <a:gdLst>
                <a:gd name="connsiteX0" fmla="*/ 10085 w 954741"/>
                <a:gd name="connsiteY0" fmla="*/ 1196788 h 1196788"/>
                <a:gd name="connsiteX1" fmla="*/ 0 w 954741"/>
                <a:gd name="connsiteY1" fmla="*/ 692523 h 1196788"/>
                <a:gd name="connsiteX2" fmla="*/ 285750 w 954741"/>
                <a:gd name="connsiteY2" fmla="*/ 181535 h 1196788"/>
                <a:gd name="connsiteX3" fmla="*/ 551329 w 954741"/>
                <a:gd name="connsiteY3" fmla="*/ 16809 h 1196788"/>
                <a:gd name="connsiteX4" fmla="*/ 954741 w 954741"/>
                <a:gd name="connsiteY4" fmla="*/ 0 h 1196788"/>
                <a:gd name="connsiteX5" fmla="*/ 840441 w 954741"/>
                <a:gd name="connsiteY5" fmla="*/ 275664 h 119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4741" h="1196788">
                  <a:moveTo>
                    <a:pt x="10085" y="1196788"/>
                  </a:moveTo>
                  <a:lnTo>
                    <a:pt x="0" y="692523"/>
                  </a:lnTo>
                  <a:lnTo>
                    <a:pt x="285750" y="181535"/>
                  </a:lnTo>
                  <a:lnTo>
                    <a:pt x="551329" y="16809"/>
                  </a:lnTo>
                  <a:lnTo>
                    <a:pt x="954741" y="0"/>
                  </a:lnTo>
                  <a:lnTo>
                    <a:pt x="840441" y="275664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Freeform 492"/>
            <p:cNvSpPr/>
            <p:nvPr/>
          </p:nvSpPr>
          <p:spPr>
            <a:xfrm>
              <a:off x="1768288" y="2319618"/>
              <a:ext cx="564777" cy="514350"/>
            </a:xfrm>
            <a:custGeom>
              <a:avLst/>
              <a:gdLst>
                <a:gd name="connsiteX0" fmla="*/ 0 w 564777"/>
                <a:gd name="connsiteY0" fmla="*/ 426944 h 514350"/>
                <a:gd name="connsiteX1" fmla="*/ 564777 w 564777"/>
                <a:gd name="connsiteY1" fmla="*/ 514350 h 514350"/>
                <a:gd name="connsiteX2" fmla="*/ 215153 w 564777"/>
                <a:gd name="connsiteY2" fmla="*/ 0 h 514350"/>
                <a:gd name="connsiteX3" fmla="*/ 268941 w 564777"/>
                <a:gd name="connsiteY3" fmla="*/ 2554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777" h="514350">
                  <a:moveTo>
                    <a:pt x="0" y="426944"/>
                  </a:moveTo>
                  <a:lnTo>
                    <a:pt x="564777" y="514350"/>
                  </a:lnTo>
                  <a:lnTo>
                    <a:pt x="215153" y="0"/>
                  </a:lnTo>
                  <a:lnTo>
                    <a:pt x="268941" y="255494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Freeform 493"/>
            <p:cNvSpPr/>
            <p:nvPr/>
          </p:nvSpPr>
          <p:spPr>
            <a:xfrm>
              <a:off x="3654238" y="2444003"/>
              <a:ext cx="67236" cy="541244"/>
            </a:xfrm>
            <a:custGeom>
              <a:avLst/>
              <a:gdLst>
                <a:gd name="connsiteX0" fmla="*/ 0 w 67236"/>
                <a:gd name="connsiteY0" fmla="*/ 541244 h 541244"/>
                <a:gd name="connsiteX1" fmla="*/ 67236 w 67236"/>
                <a:gd name="connsiteY1" fmla="*/ 0 h 54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236" h="541244">
                  <a:moveTo>
                    <a:pt x="0" y="541244"/>
                  </a:moveTo>
                  <a:lnTo>
                    <a:pt x="672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Freeform 494"/>
            <p:cNvSpPr/>
            <p:nvPr/>
          </p:nvSpPr>
          <p:spPr>
            <a:xfrm>
              <a:off x="2615453" y="3106271"/>
              <a:ext cx="386603" cy="769844"/>
            </a:xfrm>
            <a:custGeom>
              <a:avLst/>
              <a:gdLst>
                <a:gd name="connsiteX0" fmla="*/ 386603 w 386603"/>
                <a:gd name="connsiteY0" fmla="*/ 292473 h 769844"/>
                <a:gd name="connsiteX1" fmla="*/ 73959 w 386603"/>
                <a:gd name="connsiteY1" fmla="*/ 769844 h 769844"/>
                <a:gd name="connsiteX2" fmla="*/ 0 w 386603"/>
                <a:gd name="connsiteY2" fmla="*/ 0 h 76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603" h="769844">
                  <a:moveTo>
                    <a:pt x="386603" y="292473"/>
                  </a:moveTo>
                  <a:lnTo>
                    <a:pt x="73959" y="76984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Freeform 495"/>
            <p:cNvSpPr/>
            <p:nvPr/>
          </p:nvSpPr>
          <p:spPr>
            <a:xfrm>
              <a:off x="2440641" y="2558303"/>
              <a:ext cx="181535" cy="547968"/>
            </a:xfrm>
            <a:custGeom>
              <a:avLst/>
              <a:gdLst>
                <a:gd name="connsiteX0" fmla="*/ 0 w 181535"/>
                <a:gd name="connsiteY0" fmla="*/ 0 h 547968"/>
                <a:gd name="connsiteX1" fmla="*/ 181535 w 181535"/>
                <a:gd name="connsiteY1" fmla="*/ 547968 h 54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1535" h="547968">
                  <a:moveTo>
                    <a:pt x="0" y="0"/>
                  </a:moveTo>
                  <a:lnTo>
                    <a:pt x="181535" y="547968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7" name="Group 496"/>
          <p:cNvGrpSpPr/>
          <p:nvPr/>
        </p:nvGrpSpPr>
        <p:grpSpPr>
          <a:xfrm>
            <a:off x="7958621" y="3731269"/>
            <a:ext cx="2502777" cy="1438326"/>
            <a:chOff x="1146633" y="2235044"/>
            <a:chExt cx="3153409" cy="1812239"/>
          </a:xfrm>
        </p:grpSpPr>
        <p:sp>
          <p:nvSpPr>
            <p:cNvPr id="498" name="Oval 66"/>
            <p:cNvSpPr>
              <a:spLocks noChangeArrowheads="1"/>
            </p:cNvSpPr>
            <p:nvPr/>
          </p:nvSpPr>
          <p:spPr bwMode="auto">
            <a:xfrm>
              <a:off x="2298381" y="2809275"/>
              <a:ext cx="68319" cy="63337"/>
            </a:xfrm>
            <a:prstGeom prst="ellipse">
              <a:avLst/>
            </a:prstGeom>
            <a:solidFill>
              <a:schemeClr val="accent5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99" name="Oval 66"/>
            <p:cNvSpPr>
              <a:spLocks noChangeArrowheads="1"/>
            </p:cNvSpPr>
            <p:nvPr/>
          </p:nvSpPr>
          <p:spPr bwMode="auto">
            <a:xfrm>
              <a:off x="2411297" y="253401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00" name="Oval 66"/>
            <p:cNvSpPr>
              <a:spLocks noChangeArrowheads="1"/>
            </p:cNvSpPr>
            <p:nvPr/>
          </p:nvSpPr>
          <p:spPr bwMode="auto">
            <a:xfrm>
              <a:off x="2588460" y="3075267"/>
              <a:ext cx="68319" cy="63337"/>
            </a:xfrm>
            <a:prstGeom prst="ellipse">
              <a:avLst/>
            </a:prstGeom>
            <a:solidFill>
              <a:schemeClr val="accent5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01" name="Oval 66"/>
            <p:cNvSpPr>
              <a:spLocks noChangeArrowheads="1"/>
            </p:cNvSpPr>
            <p:nvPr/>
          </p:nvSpPr>
          <p:spPr bwMode="auto">
            <a:xfrm>
              <a:off x="1744016" y="2708401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02" name="Oval 66"/>
            <p:cNvSpPr>
              <a:spLocks noChangeArrowheads="1"/>
            </p:cNvSpPr>
            <p:nvPr/>
          </p:nvSpPr>
          <p:spPr bwMode="auto">
            <a:xfrm>
              <a:off x="2203908" y="342517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03" name="Oval 66"/>
            <p:cNvSpPr>
              <a:spLocks noChangeArrowheads="1"/>
            </p:cNvSpPr>
            <p:nvPr/>
          </p:nvSpPr>
          <p:spPr bwMode="auto">
            <a:xfrm>
              <a:off x="1869198" y="3207411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04" name="Oval 66"/>
            <p:cNvSpPr>
              <a:spLocks noChangeArrowheads="1"/>
            </p:cNvSpPr>
            <p:nvPr/>
          </p:nvSpPr>
          <p:spPr bwMode="auto">
            <a:xfrm>
              <a:off x="1398201" y="3109268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05" name="Oval 66"/>
            <p:cNvSpPr>
              <a:spLocks noChangeArrowheads="1"/>
            </p:cNvSpPr>
            <p:nvPr/>
          </p:nvSpPr>
          <p:spPr bwMode="auto">
            <a:xfrm>
              <a:off x="1146633" y="354627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06" name="Oval 66"/>
            <p:cNvSpPr>
              <a:spLocks noChangeArrowheads="1"/>
            </p:cNvSpPr>
            <p:nvPr/>
          </p:nvSpPr>
          <p:spPr bwMode="auto">
            <a:xfrm>
              <a:off x="2656779" y="384026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07" name="Oval 66"/>
            <p:cNvSpPr>
              <a:spLocks noChangeArrowheads="1"/>
            </p:cNvSpPr>
            <p:nvPr/>
          </p:nvSpPr>
          <p:spPr bwMode="auto">
            <a:xfrm>
              <a:off x="1466520" y="372543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08" name="Oval 66"/>
            <p:cNvSpPr>
              <a:spLocks noChangeArrowheads="1"/>
            </p:cNvSpPr>
            <p:nvPr/>
          </p:nvSpPr>
          <p:spPr bwMode="auto">
            <a:xfrm>
              <a:off x="2706894" y="349496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09" name="Oval 66"/>
            <p:cNvSpPr>
              <a:spLocks noChangeArrowheads="1"/>
            </p:cNvSpPr>
            <p:nvPr/>
          </p:nvSpPr>
          <p:spPr bwMode="auto">
            <a:xfrm>
              <a:off x="1948338" y="227431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0" name="Oval 66"/>
            <p:cNvSpPr>
              <a:spLocks noChangeArrowheads="1"/>
            </p:cNvSpPr>
            <p:nvPr/>
          </p:nvSpPr>
          <p:spPr bwMode="auto">
            <a:xfrm>
              <a:off x="2975347" y="3370492"/>
              <a:ext cx="68319" cy="63337"/>
            </a:xfrm>
            <a:prstGeom prst="ellipse">
              <a:avLst/>
            </a:prstGeom>
            <a:solidFill>
              <a:schemeClr val="accent5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1" name="Oval 66"/>
            <p:cNvSpPr>
              <a:spLocks noChangeArrowheads="1"/>
            </p:cNvSpPr>
            <p:nvPr/>
          </p:nvSpPr>
          <p:spPr bwMode="auto">
            <a:xfrm>
              <a:off x="3245308" y="3032506"/>
              <a:ext cx="68319" cy="63337"/>
            </a:xfrm>
            <a:prstGeom prst="ellipse">
              <a:avLst/>
            </a:prstGeom>
            <a:solidFill>
              <a:schemeClr val="accent5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2" name="Oval 66"/>
            <p:cNvSpPr>
              <a:spLocks noChangeArrowheads="1"/>
            </p:cNvSpPr>
            <p:nvPr/>
          </p:nvSpPr>
          <p:spPr bwMode="auto">
            <a:xfrm>
              <a:off x="3420111" y="2577560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3" name="Oval 66"/>
            <p:cNvSpPr>
              <a:spLocks noChangeArrowheads="1"/>
            </p:cNvSpPr>
            <p:nvPr/>
          </p:nvSpPr>
          <p:spPr bwMode="auto">
            <a:xfrm>
              <a:off x="3579299" y="223504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4" name="Oval 66"/>
            <p:cNvSpPr>
              <a:spLocks noChangeArrowheads="1"/>
            </p:cNvSpPr>
            <p:nvPr/>
          </p:nvSpPr>
          <p:spPr bwMode="auto">
            <a:xfrm>
              <a:off x="3691021" y="241237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5" name="Oval 66"/>
            <p:cNvSpPr>
              <a:spLocks noChangeArrowheads="1"/>
            </p:cNvSpPr>
            <p:nvPr/>
          </p:nvSpPr>
          <p:spPr bwMode="auto">
            <a:xfrm>
              <a:off x="4231723" y="3302279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6" name="Oval 66"/>
            <p:cNvSpPr>
              <a:spLocks noChangeArrowheads="1"/>
            </p:cNvSpPr>
            <p:nvPr/>
          </p:nvSpPr>
          <p:spPr bwMode="auto">
            <a:xfrm>
              <a:off x="3918882" y="354627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7" name="Oval 66"/>
            <p:cNvSpPr>
              <a:spLocks noChangeArrowheads="1"/>
            </p:cNvSpPr>
            <p:nvPr/>
          </p:nvSpPr>
          <p:spPr bwMode="auto">
            <a:xfrm>
              <a:off x="3687930" y="332692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8" name="Oval 66"/>
            <p:cNvSpPr>
              <a:spLocks noChangeArrowheads="1"/>
            </p:cNvSpPr>
            <p:nvPr/>
          </p:nvSpPr>
          <p:spPr bwMode="auto">
            <a:xfrm>
              <a:off x="1153373" y="398394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9" name="Oval 66"/>
            <p:cNvSpPr>
              <a:spLocks noChangeArrowheads="1"/>
            </p:cNvSpPr>
            <p:nvPr/>
          </p:nvSpPr>
          <p:spPr bwMode="auto">
            <a:xfrm>
              <a:off x="1457456" y="3222591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520" name="Group 65"/>
          <p:cNvGrpSpPr>
            <a:grpSpLocks/>
          </p:cNvGrpSpPr>
          <p:nvPr/>
        </p:nvGrpSpPr>
        <p:grpSpPr bwMode="auto">
          <a:xfrm>
            <a:off x="8488799" y="3804504"/>
            <a:ext cx="207854" cy="244003"/>
            <a:chOff x="676" y="2409"/>
            <a:chExt cx="368" cy="432"/>
          </a:xfrm>
        </p:grpSpPr>
        <p:sp>
          <p:nvSpPr>
            <p:cNvPr id="521" name="Oval 66"/>
            <p:cNvSpPr>
              <a:spLocks noChangeArrowheads="1"/>
            </p:cNvSpPr>
            <p:nvPr/>
          </p:nvSpPr>
          <p:spPr bwMode="auto">
            <a:xfrm>
              <a:off x="948" y="2710"/>
              <a:ext cx="96" cy="89"/>
            </a:xfrm>
            <a:prstGeom prst="ellipse">
              <a:avLst/>
            </a:prstGeom>
            <a:solidFill>
              <a:srgbClr val="00B05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22" name="Text Box 67"/>
            <p:cNvSpPr txBox="1">
              <a:spLocks noChangeArrowheads="1"/>
            </p:cNvSpPr>
            <p:nvPr/>
          </p:nvSpPr>
          <p:spPr bwMode="auto">
            <a:xfrm>
              <a:off x="676" y="2409"/>
              <a:ext cx="35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523" name="Oval 69"/>
          <p:cNvSpPr>
            <a:spLocks noChangeArrowheads="1"/>
          </p:cNvSpPr>
          <p:nvPr/>
        </p:nvSpPr>
        <p:spPr bwMode="auto">
          <a:xfrm>
            <a:off x="9930499" y="4311012"/>
            <a:ext cx="54223" cy="50269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24" name="Text Box 70"/>
          <p:cNvSpPr txBox="1">
            <a:spLocks noChangeArrowheads="1"/>
          </p:cNvSpPr>
          <p:nvPr/>
        </p:nvSpPr>
        <p:spPr bwMode="auto">
          <a:xfrm>
            <a:off x="9933017" y="4128096"/>
            <a:ext cx="225364" cy="24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25" name="TextBox 524"/>
          <p:cNvSpPr txBox="1"/>
          <p:nvPr/>
        </p:nvSpPr>
        <p:spPr>
          <a:xfrm>
            <a:off x="8962645" y="5413009"/>
            <a:ext cx="360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6" name="Freeform 525"/>
          <p:cNvSpPr/>
          <p:nvPr/>
        </p:nvSpPr>
        <p:spPr>
          <a:xfrm>
            <a:off x="2039815" y="4132385"/>
            <a:ext cx="448408" cy="400050"/>
          </a:xfrm>
          <a:custGeom>
            <a:avLst/>
            <a:gdLst>
              <a:gd name="connsiteX0" fmla="*/ 0 w 448408"/>
              <a:gd name="connsiteY0" fmla="*/ 0 h 400050"/>
              <a:gd name="connsiteX1" fmla="*/ 109904 w 448408"/>
              <a:gd name="connsiteY1" fmla="*/ 400050 h 400050"/>
              <a:gd name="connsiteX2" fmla="*/ 448408 w 448408"/>
              <a:gd name="connsiteY2" fmla="*/ 74734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408" h="400050">
                <a:moveTo>
                  <a:pt x="0" y="0"/>
                </a:moveTo>
                <a:lnTo>
                  <a:pt x="109904" y="400050"/>
                </a:lnTo>
                <a:lnTo>
                  <a:pt x="448408" y="74734"/>
                </a:lnTo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Freeform 526"/>
          <p:cNvSpPr/>
          <p:nvPr/>
        </p:nvSpPr>
        <p:spPr>
          <a:xfrm>
            <a:off x="1824404" y="4532435"/>
            <a:ext cx="584688" cy="408842"/>
          </a:xfrm>
          <a:custGeom>
            <a:avLst/>
            <a:gdLst>
              <a:gd name="connsiteX0" fmla="*/ 584688 w 584688"/>
              <a:gd name="connsiteY0" fmla="*/ 167053 h 408842"/>
              <a:gd name="connsiteX1" fmla="*/ 325315 w 584688"/>
              <a:gd name="connsiteY1" fmla="*/ 0 h 408842"/>
              <a:gd name="connsiteX2" fmla="*/ 0 w 584688"/>
              <a:gd name="connsiteY2" fmla="*/ 408842 h 40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688" h="408842">
                <a:moveTo>
                  <a:pt x="584688" y="167053"/>
                </a:moveTo>
                <a:lnTo>
                  <a:pt x="325315" y="0"/>
                </a:lnTo>
                <a:lnTo>
                  <a:pt x="0" y="408842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Freeform 527"/>
          <p:cNvSpPr/>
          <p:nvPr/>
        </p:nvSpPr>
        <p:spPr>
          <a:xfrm>
            <a:off x="1824404" y="4536831"/>
            <a:ext cx="325315" cy="4396"/>
          </a:xfrm>
          <a:custGeom>
            <a:avLst/>
            <a:gdLst>
              <a:gd name="connsiteX0" fmla="*/ 325315 w 325315"/>
              <a:gd name="connsiteY0" fmla="*/ 0 h 4396"/>
              <a:gd name="connsiteX1" fmla="*/ 0 w 325315"/>
              <a:gd name="connsiteY1" fmla="*/ 4396 h 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315" h="4396">
                <a:moveTo>
                  <a:pt x="325315" y="0"/>
                </a:moveTo>
                <a:lnTo>
                  <a:pt x="0" y="4396"/>
                </a:lnTo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5" name="Group 444"/>
          <p:cNvGrpSpPr/>
          <p:nvPr/>
        </p:nvGrpSpPr>
        <p:grpSpPr>
          <a:xfrm>
            <a:off x="1544721" y="3731269"/>
            <a:ext cx="2502777" cy="1438326"/>
            <a:chOff x="1146633" y="2235044"/>
            <a:chExt cx="3153409" cy="1812239"/>
          </a:xfrm>
        </p:grpSpPr>
        <p:sp>
          <p:nvSpPr>
            <p:cNvPr id="446" name="Oval 66"/>
            <p:cNvSpPr>
              <a:spLocks noChangeArrowheads="1"/>
            </p:cNvSpPr>
            <p:nvPr/>
          </p:nvSpPr>
          <p:spPr bwMode="auto">
            <a:xfrm>
              <a:off x="2298381" y="2809275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47" name="Oval 66"/>
            <p:cNvSpPr>
              <a:spLocks noChangeArrowheads="1"/>
            </p:cNvSpPr>
            <p:nvPr/>
          </p:nvSpPr>
          <p:spPr bwMode="auto">
            <a:xfrm>
              <a:off x="2411297" y="253401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48" name="Oval 66"/>
            <p:cNvSpPr>
              <a:spLocks noChangeArrowheads="1"/>
            </p:cNvSpPr>
            <p:nvPr/>
          </p:nvSpPr>
          <p:spPr bwMode="auto">
            <a:xfrm>
              <a:off x="2588460" y="3075267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49" name="Oval 66"/>
            <p:cNvSpPr>
              <a:spLocks noChangeArrowheads="1"/>
            </p:cNvSpPr>
            <p:nvPr/>
          </p:nvSpPr>
          <p:spPr bwMode="auto">
            <a:xfrm>
              <a:off x="1744016" y="2708401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50" name="Oval 66"/>
            <p:cNvSpPr>
              <a:spLocks noChangeArrowheads="1"/>
            </p:cNvSpPr>
            <p:nvPr/>
          </p:nvSpPr>
          <p:spPr bwMode="auto">
            <a:xfrm>
              <a:off x="2203908" y="342517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51" name="Oval 66"/>
            <p:cNvSpPr>
              <a:spLocks noChangeArrowheads="1"/>
            </p:cNvSpPr>
            <p:nvPr/>
          </p:nvSpPr>
          <p:spPr bwMode="auto">
            <a:xfrm>
              <a:off x="1869198" y="3207411"/>
              <a:ext cx="68319" cy="63337"/>
            </a:xfrm>
            <a:prstGeom prst="ellipse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52" name="Oval 66"/>
            <p:cNvSpPr>
              <a:spLocks noChangeArrowheads="1"/>
            </p:cNvSpPr>
            <p:nvPr/>
          </p:nvSpPr>
          <p:spPr bwMode="auto">
            <a:xfrm>
              <a:off x="1398201" y="3109268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53" name="Oval 66"/>
            <p:cNvSpPr>
              <a:spLocks noChangeArrowheads="1"/>
            </p:cNvSpPr>
            <p:nvPr/>
          </p:nvSpPr>
          <p:spPr bwMode="auto">
            <a:xfrm>
              <a:off x="1146633" y="354627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54" name="Oval 66"/>
            <p:cNvSpPr>
              <a:spLocks noChangeArrowheads="1"/>
            </p:cNvSpPr>
            <p:nvPr/>
          </p:nvSpPr>
          <p:spPr bwMode="auto">
            <a:xfrm>
              <a:off x="2656779" y="384026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55" name="Oval 66"/>
            <p:cNvSpPr>
              <a:spLocks noChangeArrowheads="1"/>
            </p:cNvSpPr>
            <p:nvPr/>
          </p:nvSpPr>
          <p:spPr bwMode="auto">
            <a:xfrm>
              <a:off x="1466520" y="372543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56" name="Oval 66"/>
            <p:cNvSpPr>
              <a:spLocks noChangeArrowheads="1"/>
            </p:cNvSpPr>
            <p:nvPr/>
          </p:nvSpPr>
          <p:spPr bwMode="auto">
            <a:xfrm>
              <a:off x="2706894" y="349496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57" name="Oval 66"/>
            <p:cNvSpPr>
              <a:spLocks noChangeArrowheads="1"/>
            </p:cNvSpPr>
            <p:nvPr/>
          </p:nvSpPr>
          <p:spPr bwMode="auto">
            <a:xfrm>
              <a:off x="1948338" y="227431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58" name="Oval 66"/>
            <p:cNvSpPr>
              <a:spLocks noChangeArrowheads="1"/>
            </p:cNvSpPr>
            <p:nvPr/>
          </p:nvSpPr>
          <p:spPr bwMode="auto">
            <a:xfrm>
              <a:off x="2975347" y="337049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59" name="Oval 66"/>
            <p:cNvSpPr>
              <a:spLocks noChangeArrowheads="1"/>
            </p:cNvSpPr>
            <p:nvPr/>
          </p:nvSpPr>
          <p:spPr bwMode="auto">
            <a:xfrm>
              <a:off x="3245308" y="303250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60" name="Oval 66"/>
            <p:cNvSpPr>
              <a:spLocks noChangeArrowheads="1"/>
            </p:cNvSpPr>
            <p:nvPr/>
          </p:nvSpPr>
          <p:spPr bwMode="auto">
            <a:xfrm>
              <a:off x="3420111" y="2577560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61" name="Oval 66"/>
            <p:cNvSpPr>
              <a:spLocks noChangeArrowheads="1"/>
            </p:cNvSpPr>
            <p:nvPr/>
          </p:nvSpPr>
          <p:spPr bwMode="auto">
            <a:xfrm>
              <a:off x="3579299" y="223504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62" name="Oval 66"/>
            <p:cNvSpPr>
              <a:spLocks noChangeArrowheads="1"/>
            </p:cNvSpPr>
            <p:nvPr/>
          </p:nvSpPr>
          <p:spPr bwMode="auto">
            <a:xfrm>
              <a:off x="3691021" y="241237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63" name="Oval 66"/>
            <p:cNvSpPr>
              <a:spLocks noChangeArrowheads="1"/>
            </p:cNvSpPr>
            <p:nvPr/>
          </p:nvSpPr>
          <p:spPr bwMode="auto">
            <a:xfrm>
              <a:off x="4231723" y="3302279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64" name="Oval 66"/>
            <p:cNvSpPr>
              <a:spLocks noChangeArrowheads="1"/>
            </p:cNvSpPr>
            <p:nvPr/>
          </p:nvSpPr>
          <p:spPr bwMode="auto">
            <a:xfrm>
              <a:off x="3918882" y="3546272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65" name="Oval 66"/>
            <p:cNvSpPr>
              <a:spLocks noChangeArrowheads="1"/>
            </p:cNvSpPr>
            <p:nvPr/>
          </p:nvSpPr>
          <p:spPr bwMode="auto">
            <a:xfrm>
              <a:off x="3687930" y="3326924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66" name="Oval 66"/>
            <p:cNvSpPr>
              <a:spLocks noChangeArrowheads="1"/>
            </p:cNvSpPr>
            <p:nvPr/>
          </p:nvSpPr>
          <p:spPr bwMode="auto">
            <a:xfrm>
              <a:off x="1153373" y="3983946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67" name="Oval 66"/>
            <p:cNvSpPr>
              <a:spLocks noChangeArrowheads="1"/>
            </p:cNvSpPr>
            <p:nvPr/>
          </p:nvSpPr>
          <p:spPr bwMode="auto">
            <a:xfrm>
              <a:off x="1457456" y="3222591"/>
              <a:ext cx="68319" cy="63337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9825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88352" y="1606524"/>
            <a:ext cx="3063584" cy="176223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" name="Freeform 4"/>
          <p:cNvSpPr>
            <a:spLocks/>
          </p:cNvSpPr>
          <p:nvPr/>
        </p:nvSpPr>
        <p:spPr bwMode="auto">
          <a:xfrm>
            <a:off x="1533517" y="1660289"/>
            <a:ext cx="2850315" cy="1561514"/>
          </a:xfrm>
          <a:custGeom>
            <a:avLst/>
            <a:gdLst>
              <a:gd name="T0" fmla="*/ 657225 w 5252"/>
              <a:gd name="T1" fmla="*/ 3175000 h 3030"/>
              <a:gd name="T2" fmla="*/ 176212 w 5252"/>
              <a:gd name="T3" fmla="*/ 2105025 h 3030"/>
              <a:gd name="T4" fmla="*/ 1716088 w 5252"/>
              <a:gd name="T5" fmla="*/ 1506537 h 3030"/>
              <a:gd name="T6" fmla="*/ 2185987 w 5252"/>
              <a:gd name="T7" fmla="*/ 106363 h 3030"/>
              <a:gd name="T8" fmla="*/ 5643562 w 5252"/>
              <a:gd name="T9" fmla="*/ 869950 h 3030"/>
              <a:gd name="T10" fmla="*/ 6265862 w 5252"/>
              <a:gd name="T11" fmla="*/ 282575 h 3030"/>
              <a:gd name="T12" fmla="*/ 7959725 w 5252"/>
              <a:gd name="T13" fmla="*/ 423863 h 3030"/>
              <a:gd name="T14" fmla="*/ 8335963 w 5252"/>
              <a:gd name="T15" fmla="*/ 2046288 h 3030"/>
              <a:gd name="T16" fmla="*/ 7948613 w 5252"/>
              <a:gd name="T17" fmla="*/ 4645025 h 3030"/>
              <a:gd name="T18" fmla="*/ 6548438 w 5252"/>
              <a:gd name="T19" fmla="*/ 3035300 h 3030"/>
              <a:gd name="T20" fmla="*/ 5595937 w 5252"/>
              <a:gd name="T21" fmla="*/ 4505325 h 3030"/>
              <a:gd name="T22" fmla="*/ 4667250 w 5252"/>
              <a:gd name="T23" fmla="*/ 3787775 h 3030"/>
              <a:gd name="T24" fmla="*/ 1905000 w 5252"/>
              <a:gd name="T25" fmla="*/ 4668838 h 3030"/>
              <a:gd name="T26" fmla="*/ 211138 w 5252"/>
              <a:gd name="T27" fmla="*/ 4540250 h 3030"/>
              <a:gd name="T28" fmla="*/ 657225 w 5252"/>
              <a:gd name="T29" fmla="*/ 3175000 h 30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2"/>
              <a:gd name="T46" fmla="*/ 0 h 3030"/>
              <a:gd name="T47" fmla="*/ 5252 w 5252"/>
              <a:gd name="T48" fmla="*/ 3030 h 3030"/>
              <a:gd name="connsiteX0" fmla="*/ 585 w 9795"/>
              <a:gd name="connsiteY0" fmla="*/ 6400 h 9670"/>
              <a:gd name="connsiteX1" fmla="*/ 237 w 9795"/>
              <a:gd name="connsiteY1" fmla="*/ 3976 h 9670"/>
              <a:gd name="connsiteX2" fmla="*/ 1855 w 9795"/>
              <a:gd name="connsiteY2" fmla="*/ 2931 h 9670"/>
              <a:gd name="connsiteX3" fmla="*/ 2419 w 9795"/>
              <a:gd name="connsiteY3" fmla="*/ 20 h 9670"/>
              <a:gd name="connsiteX4" fmla="*/ 6566 w 9795"/>
              <a:gd name="connsiteY4" fmla="*/ 1608 h 9670"/>
              <a:gd name="connsiteX5" fmla="*/ 7312 w 9795"/>
              <a:gd name="connsiteY5" fmla="*/ 386 h 9670"/>
              <a:gd name="connsiteX6" fmla="*/ 9344 w 9795"/>
              <a:gd name="connsiteY6" fmla="*/ 680 h 9670"/>
              <a:gd name="connsiteX7" fmla="*/ 9795 w 9795"/>
              <a:gd name="connsiteY7" fmla="*/ 4053 h 9670"/>
              <a:gd name="connsiteX8" fmla="*/ 9331 w 9795"/>
              <a:gd name="connsiteY8" fmla="*/ 9456 h 9670"/>
              <a:gd name="connsiteX9" fmla="*/ 7651 w 9795"/>
              <a:gd name="connsiteY9" fmla="*/ 6109 h 9670"/>
              <a:gd name="connsiteX10" fmla="*/ 6509 w 9795"/>
              <a:gd name="connsiteY10" fmla="*/ 9165 h 9670"/>
              <a:gd name="connsiteX11" fmla="*/ 5395 w 9795"/>
              <a:gd name="connsiteY11" fmla="*/ 7674 h 9670"/>
              <a:gd name="connsiteX12" fmla="*/ 2082 w 9795"/>
              <a:gd name="connsiteY12" fmla="*/ 9505 h 9670"/>
              <a:gd name="connsiteX13" fmla="*/ 50 w 9795"/>
              <a:gd name="connsiteY13" fmla="*/ 9238 h 9670"/>
              <a:gd name="connsiteX14" fmla="*/ 585 w 9795"/>
              <a:gd name="connsiteY14" fmla="*/ 6400 h 9670"/>
              <a:gd name="connsiteX0" fmla="*/ 597 w 10000"/>
              <a:gd name="connsiteY0" fmla="*/ 7098 h 9980"/>
              <a:gd name="connsiteX1" fmla="*/ 242 w 10000"/>
              <a:gd name="connsiteY1" fmla="*/ 4112 h 9980"/>
              <a:gd name="connsiteX2" fmla="*/ 1894 w 10000"/>
              <a:gd name="connsiteY2" fmla="*/ 3031 h 9980"/>
              <a:gd name="connsiteX3" fmla="*/ 2470 w 10000"/>
              <a:gd name="connsiteY3" fmla="*/ 21 h 9980"/>
              <a:gd name="connsiteX4" fmla="*/ 6703 w 10000"/>
              <a:gd name="connsiteY4" fmla="*/ 1663 h 9980"/>
              <a:gd name="connsiteX5" fmla="*/ 7465 w 10000"/>
              <a:gd name="connsiteY5" fmla="*/ 399 h 9980"/>
              <a:gd name="connsiteX6" fmla="*/ 9540 w 10000"/>
              <a:gd name="connsiteY6" fmla="*/ 703 h 9980"/>
              <a:gd name="connsiteX7" fmla="*/ 10000 w 10000"/>
              <a:gd name="connsiteY7" fmla="*/ 4191 h 9980"/>
              <a:gd name="connsiteX8" fmla="*/ 9526 w 10000"/>
              <a:gd name="connsiteY8" fmla="*/ 9779 h 9980"/>
              <a:gd name="connsiteX9" fmla="*/ 7811 w 10000"/>
              <a:gd name="connsiteY9" fmla="*/ 6317 h 9980"/>
              <a:gd name="connsiteX10" fmla="*/ 6645 w 10000"/>
              <a:gd name="connsiteY10" fmla="*/ 9478 h 9980"/>
              <a:gd name="connsiteX11" fmla="*/ 5508 w 10000"/>
              <a:gd name="connsiteY11" fmla="*/ 7936 h 9980"/>
              <a:gd name="connsiteX12" fmla="*/ 2126 w 10000"/>
              <a:gd name="connsiteY12" fmla="*/ 9829 h 9980"/>
              <a:gd name="connsiteX13" fmla="*/ 51 w 10000"/>
              <a:gd name="connsiteY13" fmla="*/ 9553 h 9980"/>
              <a:gd name="connsiteX14" fmla="*/ 597 w 10000"/>
              <a:gd name="connsiteY14" fmla="*/ 7098 h 9980"/>
              <a:gd name="connsiteX0" fmla="*/ 610 w 10013"/>
              <a:gd name="connsiteY0" fmla="*/ 7112 h 9886"/>
              <a:gd name="connsiteX1" fmla="*/ 255 w 10013"/>
              <a:gd name="connsiteY1" fmla="*/ 4120 h 9886"/>
              <a:gd name="connsiteX2" fmla="*/ 1907 w 10013"/>
              <a:gd name="connsiteY2" fmla="*/ 3037 h 9886"/>
              <a:gd name="connsiteX3" fmla="*/ 2483 w 10013"/>
              <a:gd name="connsiteY3" fmla="*/ 21 h 9886"/>
              <a:gd name="connsiteX4" fmla="*/ 6716 w 10013"/>
              <a:gd name="connsiteY4" fmla="*/ 1666 h 9886"/>
              <a:gd name="connsiteX5" fmla="*/ 7478 w 10013"/>
              <a:gd name="connsiteY5" fmla="*/ 400 h 9886"/>
              <a:gd name="connsiteX6" fmla="*/ 9553 w 10013"/>
              <a:gd name="connsiteY6" fmla="*/ 704 h 9886"/>
              <a:gd name="connsiteX7" fmla="*/ 10013 w 10013"/>
              <a:gd name="connsiteY7" fmla="*/ 4199 h 9886"/>
              <a:gd name="connsiteX8" fmla="*/ 9539 w 10013"/>
              <a:gd name="connsiteY8" fmla="*/ 9799 h 9886"/>
              <a:gd name="connsiteX9" fmla="*/ 7824 w 10013"/>
              <a:gd name="connsiteY9" fmla="*/ 6330 h 9886"/>
              <a:gd name="connsiteX10" fmla="*/ 6658 w 10013"/>
              <a:gd name="connsiteY10" fmla="*/ 9497 h 9886"/>
              <a:gd name="connsiteX11" fmla="*/ 5521 w 10013"/>
              <a:gd name="connsiteY11" fmla="*/ 7952 h 9886"/>
              <a:gd name="connsiteX12" fmla="*/ 2373 w 10013"/>
              <a:gd name="connsiteY12" fmla="*/ 9677 h 9886"/>
              <a:gd name="connsiteX13" fmla="*/ 64 w 10013"/>
              <a:gd name="connsiteY13" fmla="*/ 9572 h 9886"/>
              <a:gd name="connsiteX14" fmla="*/ 610 w 10013"/>
              <a:gd name="connsiteY14" fmla="*/ 7112 h 9886"/>
              <a:gd name="connsiteX0" fmla="*/ 405 w 9796"/>
              <a:gd name="connsiteY0" fmla="*/ 7194 h 9935"/>
              <a:gd name="connsiteX1" fmla="*/ 51 w 9796"/>
              <a:gd name="connsiteY1" fmla="*/ 4168 h 9935"/>
              <a:gd name="connsiteX2" fmla="*/ 1701 w 9796"/>
              <a:gd name="connsiteY2" fmla="*/ 3072 h 9935"/>
              <a:gd name="connsiteX3" fmla="*/ 2276 w 9796"/>
              <a:gd name="connsiteY3" fmla="*/ 21 h 9935"/>
              <a:gd name="connsiteX4" fmla="*/ 6503 w 9796"/>
              <a:gd name="connsiteY4" fmla="*/ 1685 h 9935"/>
              <a:gd name="connsiteX5" fmla="*/ 7264 w 9796"/>
              <a:gd name="connsiteY5" fmla="*/ 405 h 9935"/>
              <a:gd name="connsiteX6" fmla="*/ 9337 w 9796"/>
              <a:gd name="connsiteY6" fmla="*/ 712 h 9935"/>
              <a:gd name="connsiteX7" fmla="*/ 9796 w 9796"/>
              <a:gd name="connsiteY7" fmla="*/ 4247 h 9935"/>
              <a:gd name="connsiteX8" fmla="*/ 9323 w 9796"/>
              <a:gd name="connsiteY8" fmla="*/ 9912 h 9935"/>
              <a:gd name="connsiteX9" fmla="*/ 7610 w 9796"/>
              <a:gd name="connsiteY9" fmla="*/ 6403 h 9935"/>
              <a:gd name="connsiteX10" fmla="*/ 6445 w 9796"/>
              <a:gd name="connsiteY10" fmla="*/ 9607 h 9935"/>
              <a:gd name="connsiteX11" fmla="*/ 5310 w 9796"/>
              <a:gd name="connsiteY11" fmla="*/ 8044 h 9935"/>
              <a:gd name="connsiteX12" fmla="*/ 2166 w 9796"/>
              <a:gd name="connsiteY12" fmla="*/ 9789 h 9935"/>
              <a:gd name="connsiteX13" fmla="*/ 191 w 9796"/>
              <a:gd name="connsiteY13" fmla="*/ 9404 h 9935"/>
              <a:gd name="connsiteX14" fmla="*/ 405 w 9796"/>
              <a:gd name="connsiteY14" fmla="*/ 7194 h 9935"/>
              <a:gd name="connsiteX0" fmla="*/ 413 w 10000"/>
              <a:gd name="connsiteY0" fmla="*/ 7241 h 10000"/>
              <a:gd name="connsiteX1" fmla="*/ 52 w 10000"/>
              <a:gd name="connsiteY1" fmla="*/ 4195 h 10000"/>
              <a:gd name="connsiteX2" fmla="*/ 1736 w 10000"/>
              <a:gd name="connsiteY2" fmla="*/ 3092 h 10000"/>
              <a:gd name="connsiteX3" fmla="*/ 2323 w 10000"/>
              <a:gd name="connsiteY3" fmla="*/ 21 h 10000"/>
              <a:gd name="connsiteX4" fmla="*/ 6638 w 10000"/>
              <a:gd name="connsiteY4" fmla="*/ 1696 h 10000"/>
              <a:gd name="connsiteX5" fmla="*/ 7415 w 10000"/>
              <a:gd name="connsiteY5" fmla="*/ 408 h 10000"/>
              <a:gd name="connsiteX6" fmla="*/ 9531 w 10000"/>
              <a:gd name="connsiteY6" fmla="*/ 717 h 10000"/>
              <a:gd name="connsiteX7" fmla="*/ 10000 w 10000"/>
              <a:gd name="connsiteY7" fmla="*/ 4275 h 10000"/>
              <a:gd name="connsiteX8" fmla="*/ 9517 w 10000"/>
              <a:gd name="connsiteY8" fmla="*/ 9977 h 10000"/>
              <a:gd name="connsiteX9" fmla="*/ 7768 w 10000"/>
              <a:gd name="connsiteY9" fmla="*/ 6445 h 10000"/>
              <a:gd name="connsiteX10" fmla="*/ 6579 w 10000"/>
              <a:gd name="connsiteY10" fmla="*/ 9670 h 10000"/>
              <a:gd name="connsiteX11" fmla="*/ 5282 w 10000"/>
              <a:gd name="connsiteY11" fmla="*/ 8481 h 10000"/>
              <a:gd name="connsiteX12" fmla="*/ 2211 w 10000"/>
              <a:gd name="connsiteY12" fmla="*/ 9853 h 10000"/>
              <a:gd name="connsiteX13" fmla="*/ 195 w 10000"/>
              <a:gd name="connsiteY13" fmla="*/ 9466 h 10000"/>
              <a:gd name="connsiteX14" fmla="*/ 413 w 10000"/>
              <a:gd name="connsiteY14" fmla="*/ 7241 h 10000"/>
              <a:gd name="connsiteX0" fmla="*/ 413 w 10000"/>
              <a:gd name="connsiteY0" fmla="*/ 7241 h 10001"/>
              <a:gd name="connsiteX1" fmla="*/ 52 w 10000"/>
              <a:gd name="connsiteY1" fmla="*/ 4195 h 10001"/>
              <a:gd name="connsiteX2" fmla="*/ 1736 w 10000"/>
              <a:gd name="connsiteY2" fmla="*/ 3092 h 10001"/>
              <a:gd name="connsiteX3" fmla="*/ 2323 w 10000"/>
              <a:gd name="connsiteY3" fmla="*/ 21 h 10001"/>
              <a:gd name="connsiteX4" fmla="*/ 6638 w 10000"/>
              <a:gd name="connsiteY4" fmla="*/ 1696 h 10001"/>
              <a:gd name="connsiteX5" fmla="*/ 7415 w 10000"/>
              <a:gd name="connsiteY5" fmla="*/ 408 h 10001"/>
              <a:gd name="connsiteX6" fmla="*/ 9531 w 10000"/>
              <a:gd name="connsiteY6" fmla="*/ 717 h 10001"/>
              <a:gd name="connsiteX7" fmla="*/ 10000 w 10000"/>
              <a:gd name="connsiteY7" fmla="*/ 4275 h 10001"/>
              <a:gd name="connsiteX8" fmla="*/ 9517 w 10000"/>
              <a:gd name="connsiteY8" fmla="*/ 9977 h 10001"/>
              <a:gd name="connsiteX9" fmla="*/ 7768 w 10000"/>
              <a:gd name="connsiteY9" fmla="*/ 6445 h 10001"/>
              <a:gd name="connsiteX10" fmla="*/ 7096 w 10000"/>
              <a:gd name="connsiteY10" fmla="*/ 9216 h 10001"/>
              <a:gd name="connsiteX11" fmla="*/ 5282 w 10000"/>
              <a:gd name="connsiteY11" fmla="*/ 8481 h 10001"/>
              <a:gd name="connsiteX12" fmla="*/ 2211 w 10000"/>
              <a:gd name="connsiteY12" fmla="*/ 9853 h 10001"/>
              <a:gd name="connsiteX13" fmla="*/ 195 w 10000"/>
              <a:gd name="connsiteY13" fmla="*/ 9466 h 10001"/>
              <a:gd name="connsiteX14" fmla="*/ 413 w 10000"/>
              <a:gd name="connsiteY14" fmla="*/ 7241 h 10001"/>
              <a:gd name="connsiteX0" fmla="*/ 413 w 10000"/>
              <a:gd name="connsiteY0" fmla="*/ 7241 h 10006"/>
              <a:gd name="connsiteX1" fmla="*/ 52 w 10000"/>
              <a:gd name="connsiteY1" fmla="*/ 4195 h 10006"/>
              <a:gd name="connsiteX2" fmla="*/ 1736 w 10000"/>
              <a:gd name="connsiteY2" fmla="*/ 3092 h 10006"/>
              <a:gd name="connsiteX3" fmla="*/ 2323 w 10000"/>
              <a:gd name="connsiteY3" fmla="*/ 21 h 10006"/>
              <a:gd name="connsiteX4" fmla="*/ 6638 w 10000"/>
              <a:gd name="connsiteY4" fmla="*/ 1696 h 10006"/>
              <a:gd name="connsiteX5" fmla="*/ 7415 w 10000"/>
              <a:gd name="connsiteY5" fmla="*/ 408 h 10006"/>
              <a:gd name="connsiteX6" fmla="*/ 9531 w 10000"/>
              <a:gd name="connsiteY6" fmla="*/ 717 h 10006"/>
              <a:gd name="connsiteX7" fmla="*/ 10000 w 10000"/>
              <a:gd name="connsiteY7" fmla="*/ 4275 h 10006"/>
              <a:gd name="connsiteX8" fmla="*/ 9517 w 10000"/>
              <a:gd name="connsiteY8" fmla="*/ 9977 h 10006"/>
              <a:gd name="connsiteX9" fmla="*/ 8066 w 10000"/>
              <a:gd name="connsiteY9" fmla="*/ 6620 h 10006"/>
              <a:gd name="connsiteX10" fmla="*/ 7096 w 10000"/>
              <a:gd name="connsiteY10" fmla="*/ 9216 h 10006"/>
              <a:gd name="connsiteX11" fmla="*/ 5282 w 10000"/>
              <a:gd name="connsiteY11" fmla="*/ 8481 h 10006"/>
              <a:gd name="connsiteX12" fmla="*/ 2211 w 10000"/>
              <a:gd name="connsiteY12" fmla="*/ 9853 h 10006"/>
              <a:gd name="connsiteX13" fmla="*/ 195 w 10000"/>
              <a:gd name="connsiteY13" fmla="*/ 9466 h 10006"/>
              <a:gd name="connsiteX14" fmla="*/ 413 w 10000"/>
              <a:gd name="connsiteY14" fmla="*/ 7241 h 10006"/>
              <a:gd name="connsiteX0" fmla="*/ 413 w 10119"/>
              <a:gd name="connsiteY0" fmla="*/ 7241 h 10006"/>
              <a:gd name="connsiteX1" fmla="*/ 52 w 10119"/>
              <a:gd name="connsiteY1" fmla="*/ 4195 h 10006"/>
              <a:gd name="connsiteX2" fmla="*/ 1736 w 10119"/>
              <a:gd name="connsiteY2" fmla="*/ 3092 h 10006"/>
              <a:gd name="connsiteX3" fmla="*/ 2323 w 10119"/>
              <a:gd name="connsiteY3" fmla="*/ 21 h 10006"/>
              <a:gd name="connsiteX4" fmla="*/ 6638 w 10119"/>
              <a:gd name="connsiteY4" fmla="*/ 1696 h 10006"/>
              <a:gd name="connsiteX5" fmla="*/ 7415 w 10119"/>
              <a:gd name="connsiteY5" fmla="*/ 408 h 10006"/>
              <a:gd name="connsiteX6" fmla="*/ 9531 w 10119"/>
              <a:gd name="connsiteY6" fmla="*/ 717 h 10006"/>
              <a:gd name="connsiteX7" fmla="*/ 10119 w 10119"/>
              <a:gd name="connsiteY7" fmla="*/ 4275 h 10006"/>
              <a:gd name="connsiteX8" fmla="*/ 9517 w 10119"/>
              <a:gd name="connsiteY8" fmla="*/ 9977 h 10006"/>
              <a:gd name="connsiteX9" fmla="*/ 8066 w 10119"/>
              <a:gd name="connsiteY9" fmla="*/ 6620 h 10006"/>
              <a:gd name="connsiteX10" fmla="*/ 7096 w 10119"/>
              <a:gd name="connsiteY10" fmla="*/ 9216 h 10006"/>
              <a:gd name="connsiteX11" fmla="*/ 5282 w 10119"/>
              <a:gd name="connsiteY11" fmla="*/ 8481 h 10006"/>
              <a:gd name="connsiteX12" fmla="*/ 2211 w 10119"/>
              <a:gd name="connsiteY12" fmla="*/ 9853 h 10006"/>
              <a:gd name="connsiteX13" fmla="*/ 195 w 10119"/>
              <a:gd name="connsiteY13" fmla="*/ 9466 h 10006"/>
              <a:gd name="connsiteX14" fmla="*/ 413 w 10119"/>
              <a:gd name="connsiteY14" fmla="*/ 7241 h 10006"/>
              <a:gd name="connsiteX0" fmla="*/ 413 w 10120"/>
              <a:gd name="connsiteY0" fmla="*/ 7241 h 9972"/>
              <a:gd name="connsiteX1" fmla="*/ 52 w 10120"/>
              <a:gd name="connsiteY1" fmla="*/ 4195 h 9972"/>
              <a:gd name="connsiteX2" fmla="*/ 1736 w 10120"/>
              <a:gd name="connsiteY2" fmla="*/ 3092 h 9972"/>
              <a:gd name="connsiteX3" fmla="*/ 2323 w 10120"/>
              <a:gd name="connsiteY3" fmla="*/ 21 h 9972"/>
              <a:gd name="connsiteX4" fmla="*/ 6638 w 10120"/>
              <a:gd name="connsiteY4" fmla="*/ 1696 h 9972"/>
              <a:gd name="connsiteX5" fmla="*/ 7415 w 10120"/>
              <a:gd name="connsiteY5" fmla="*/ 408 h 9972"/>
              <a:gd name="connsiteX6" fmla="*/ 9531 w 10120"/>
              <a:gd name="connsiteY6" fmla="*/ 717 h 9972"/>
              <a:gd name="connsiteX7" fmla="*/ 10119 w 10120"/>
              <a:gd name="connsiteY7" fmla="*/ 4275 h 9972"/>
              <a:gd name="connsiteX8" fmla="*/ 9418 w 10120"/>
              <a:gd name="connsiteY8" fmla="*/ 9593 h 9972"/>
              <a:gd name="connsiteX9" fmla="*/ 8066 w 10120"/>
              <a:gd name="connsiteY9" fmla="*/ 6620 h 9972"/>
              <a:gd name="connsiteX10" fmla="*/ 7096 w 10120"/>
              <a:gd name="connsiteY10" fmla="*/ 9216 h 9972"/>
              <a:gd name="connsiteX11" fmla="*/ 5282 w 10120"/>
              <a:gd name="connsiteY11" fmla="*/ 8481 h 9972"/>
              <a:gd name="connsiteX12" fmla="*/ 2211 w 10120"/>
              <a:gd name="connsiteY12" fmla="*/ 9853 h 9972"/>
              <a:gd name="connsiteX13" fmla="*/ 195 w 10120"/>
              <a:gd name="connsiteY13" fmla="*/ 9466 h 9972"/>
              <a:gd name="connsiteX14" fmla="*/ 413 w 10120"/>
              <a:gd name="connsiteY14" fmla="*/ 7241 h 9972"/>
              <a:gd name="connsiteX0" fmla="*/ 408 w 10008"/>
              <a:gd name="connsiteY0" fmla="*/ 7261 h 10000"/>
              <a:gd name="connsiteX1" fmla="*/ 51 w 10008"/>
              <a:gd name="connsiteY1" fmla="*/ 4207 h 10000"/>
              <a:gd name="connsiteX2" fmla="*/ 1715 w 10008"/>
              <a:gd name="connsiteY2" fmla="*/ 3101 h 10000"/>
              <a:gd name="connsiteX3" fmla="*/ 2295 w 10008"/>
              <a:gd name="connsiteY3" fmla="*/ 21 h 10000"/>
              <a:gd name="connsiteX4" fmla="*/ 6559 w 10008"/>
              <a:gd name="connsiteY4" fmla="*/ 1701 h 10000"/>
              <a:gd name="connsiteX5" fmla="*/ 7327 w 10008"/>
              <a:gd name="connsiteY5" fmla="*/ 409 h 10000"/>
              <a:gd name="connsiteX6" fmla="*/ 9536 w 10008"/>
              <a:gd name="connsiteY6" fmla="*/ 649 h 10000"/>
              <a:gd name="connsiteX7" fmla="*/ 9999 w 10008"/>
              <a:gd name="connsiteY7" fmla="*/ 4287 h 10000"/>
              <a:gd name="connsiteX8" fmla="*/ 9306 w 10008"/>
              <a:gd name="connsiteY8" fmla="*/ 9620 h 10000"/>
              <a:gd name="connsiteX9" fmla="*/ 7970 w 10008"/>
              <a:gd name="connsiteY9" fmla="*/ 6639 h 10000"/>
              <a:gd name="connsiteX10" fmla="*/ 7012 w 10008"/>
              <a:gd name="connsiteY10" fmla="*/ 9242 h 10000"/>
              <a:gd name="connsiteX11" fmla="*/ 5219 w 10008"/>
              <a:gd name="connsiteY11" fmla="*/ 8505 h 10000"/>
              <a:gd name="connsiteX12" fmla="*/ 2185 w 10008"/>
              <a:gd name="connsiteY12" fmla="*/ 9881 h 10000"/>
              <a:gd name="connsiteX13" fmla="*/ 193 w 10008"/>
              <a:gd name="connsiteY13" fmla="*/ 9493 h 10000"/>
              <a:gd name="connsiteX14" fmla="*/ 408 w 10008"/>
              <a:gd name="connsiteY14" fmla="*/ 7261 h 10000"/>
              <a:gd name="connsiteX0" fmla="*/ 408 w 10005"/>
              <a:gd name="connsiteY0" fmla="*/ 7260 h 9999"/>
              <a:gd name="connsiteX1" fmla="*/ 51 w 10005"/>
              <a:gd name="connsiteY1" fmla="*/ 4206 h 9999"/>
              <a:gd name="connsiteX2" fmla="*/ 1715 w 10005"/>
              <a:gd name="connsiteY2" fmla="*/ 3100 h 9999"/>
              <a:gd name="connsiteX3" fmla="*/ 2295 w 10005"/>
              <a:gd name="connsiteY3" fmla="*/ 20 h 9999"/>
              <a:gd name="connsiteX4" fmla="*/ 6559 w 10005"/>
              <a:gd name="connsiteY4" fmla="*/ 1700 h 9999"/>
              <a:gd name="connsiteX5" fmla="*/ 7740 w 10005"/>
              <a:gd name="connsiteY5" fmla="*/ 163 h 9999"/>
              <a:gd name="connsiteX6" fmla="*/ 9536 w 10005"/>
              <a:gd name="connsiteY6" fmla="*/ 648 h 9999"/>
              <a:gd name="connsiteX7" fmla="*/ 9999 w 10005"/>
              <a:gd name="connsiteY7" fmla="*/ 4286 h 9999"/>
              <a:gd name="connsiteX8" fmla="*/ 9306 w 10005"/>
              <a:gd name="connsiteY8" fmla="*/ 9619 h 9999"/>
              <a:gd name="connsiteX9" fmla="*/ 7970 w 10005"/>
              <a:gd name="connsiteY9" fmla="*/ 6638 h 9999"/>
              <a:gd name="connsiteX10" fmla="*/ 7012 w 10005"/>
              <a:gd name="connsiteY10" fmla="*/ 9241 h 9999"/>
              <a:gd name="connsiteX11" fmla="*/ 5219 w 10005"/>
              <a:gd name="connsiteY11" fmla="*/ 8504 h 9999"/>
              <a:gd name="connsiteX12" fmla="*/ 2185 w 10005"/>
              <a:gd name="connsiteY12" fmla="*/ 9880 h 9999"/>
              <a:gd name="connsiteX13" fmla="*/ 193 w 10005"/>
              <a:gd name="connsiteY13" fmla="*/ 9492 h 9999"/>
              <a:gd name="connsiteX14" fmla="*/ 408 w 10005"/>
              <a:gd name="connsiteY14" fmla="*/ 7260 h 9999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216 w 10000"/>
              <a:gd name="connsiteY11" fmla="*/ 8505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334 w 10000"/>
              <a:gd name="connsiteY11" fmla="*/ 8996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9655"/>
              <a:gd name="connsiteX1" fmla="*/ 51 w 10000"/>
              <a:gd name="connsiteY1" fmla="*/ 4206 h 9655"/>
              <a:gd name="connsiteX2" fmla="*/ 1714 w 10000"/>
              <a:gd name="connsiteY2" fmla="*/ 3100 h 9655"/>
              <a:gd name="connsiteX3" fmla="*/ 2294 w 10000"/>
              <a:gd name="connsiteY3" fmla="*/ 20 h 9655"/>
              <a:gd name="connsiteX4" fmla="*/ 6556 w 10000"/>
              <a:gd name="connsiteY4" fmla="*/ 1700 h 9655"/>
              <a:gd name="connsiteX5" fmla="*/ 7736 w 10000"/>
              <a:gd name="connsiteY5" fmla="*/ 163 h 9655"/>
              <a:gd name="connsiteX6" fmla="*/ 9531 w 10000"/>
              <a:gd name="connsiteY6" fmla="*/ 648 h 9655"/>
              <a:gd name="connsiteX7" fmla="*/ 9994 w 10000"/>
              <a:gd name="connsiteY7" fmla="*/ 4286 h 9655"/>
              <a:gd name="connsiteX8" fmla="*/ 9301 w 10000"/>
              <a:gd name="connsiteY8" fmla="*/ 9620 h 9655"/>
              <a:gd name="connsiteX9" fmla="*/ 7966 w 10000"/>
              <a:gd name="connsiteY9" fmla="*/ 6639 h 9655"/>
              <a:gd name="connsiteX10" fmla="*/ 6104 w 10000"/>
              <a:gd name="connsiteY10" fmla="*/ 6999 h 9655"/>
              <a:gd name="connsiteX11" fmla="*/ 5334 w 10000"/>
              <a:gd name="connsiteY11" fmla="*/ 8996 h 9655"/>
              <a:gd name="connsiteX12" fmla="*/ 2361 w 10000"/>
              <a:gd name="connsiteY12" fmla="*/ 9180 h 9655"/>
              <a:gd name="connsiteX13" fmla="*/ 193 w 10000"/>
              <a:gd name="connsiteY13" fmla="*/ 9493 h 9655"/>
              <a:gd name="connsiteX14" fmla="*/ 408 w 10000"/>
              <a:gd name="connsiteY14" fmla="*/ 7261 h 9655"/>
              <a:gd name="connsiteX0" fmla="*/ 408 w 10017"/>
              <a:gd name="connsiteY0" fmla="*/ 7520 h 10001"/>
              <a:gd name="connsiteX1" fmla="*/ 51 w 10017"/>
              <a:gd name="connsiteY1" fmla="*/ 4356 h 10001"/>
              <a:gd name="connsiteX2" fmla="*/ 1714 w 10017"/>
              <a:gd name="connsiteY2" fmla="*/ 3211 h 10001"/>
              <a:gd name="connsiteX3" fmla="*/ 2294 w 10017"/>
              <a:gd name="connsiteY3" fmla="*/ 21 h 10001"/>
              <a:gd name="connsiteX4" fmla="*/ 6556 w 10017"/>
              <a:gd name="connsiteY4" fmla="*/ 1761 h 10001"/>
              <a:gd name="connsiteX5" fmla="*/ 7736 w 10017"/>
              <a:gd name="connsiteY5" fmla="*/ 169 h 10001"/>
              <a:gd name="connsiteX6" fmla="*/ 9531 w 10017"/>
              <a:gd name="connsiteY6" fmla="*/ 671 h 10001"/>
              <a:gd name="connsiteX7" fmla="*/ 8483 w 10017"/>
              <a:gd name="connsiteY7" fmla="*/ 3177 h 10001"/>
              <a:gd name="connsiteX8" fmla="*/ 9994 w 10017"/>
              <a:gd name="connsiteY8" fmla="*/ 4439 h 10001"/>
              <a:gd name="connsiteX9" fmla="*/ 9301 w 10017"/>
              <a:gd name="connsiteY9" fmla="*/ 9964 h 10001"/>
              <a:gd name="connsiteX10" fmla="*/ 7966 w 10017"/>
              <a:gd name="connsiteY10" fmla="*/ 6876 h 10001"/>
              <a:gd name="connsiteX11" fmla="*/ 6104 w 10017"/>
              <a:gd name="connsiteY11" fmla="*/ 7249 h 10001"/>
              <a:gd name="connsiteX12" fmla="*/ 5334 w 10017"/>
              <a:gd name="connsiteY12" fmla="*/ 9317 h 10001"/>
              <a:gd name="connsiteX13" fmla="*/ 2361 w 10017"/>
              <a:gd name="connsiteY13" fmla="*/ 9508 h 10001"/>
              <a:gd name="connsiteX14" fmla="*/ 193 w 10017"/>
              <a:gd name="connsiteY14" fmla="*/ 9832 h 10001"/>
              <a:gd name="connsiteX15" fmla="*/ 408 w 10017"/>
              <a:gd name="connsiteY15" fmla="*/ 7520 h 10001"/>
              <a:gd name="connsiteX0" fmla="*/ 408 w 10033"/>
              <a:gd name="connsiteY0" fmla="*/ 7520 h 10001"/>
              <a:gd name="connsiteX1" fmla="*/ 51 w 10033"/>
              <a:gd name="connsiteY1" fmla="*/ 4356 h 10001"/>
              <a:gd name="connsiteX2" fmla="*/ 1714 w 10033"/>
              <a:gd name="connsiteY2" fmla="*/ 3211 h 10001"/>
              <a:gd name="connsiteX3" fmla="*/ 2294 w 10033"/>
              <a:gd name="connsiteY3" fmla="*/ 21 h 10001"/>
              <a:gd name="connsiteX4" fmla="*/ 6556 w 10033"/>
              <a:gd name="connsiteY4" fmla="*/ 1761 h 10001"/>
              <a:gd name="connsiteX5" fmla="*/ 7736 w 10033"/>
              <a:gd name="connsiteY5" fmla="*/ 169 h 10001"/>
              <a:gd name="connsiteX6" fmla="*/ 9531 w 10033"/>
              <a:gd name="connsiteY6" fmla="*/ 671 h 10001"/>
              <a:gd name="connsiteX7" fmla="*/ 8483 w 10033"/>
              <a:gd name="connsiteY7" fmla="*/ 3177 h 10001"/>
              <a:gd name="connsiteX8" fmla="*/ 8149 w 10033"/>
              <a:gd name="connsiteY8" fmla="*/ 5574 h 10001"/>
              <a:gd name="connsiteX9" fmla="*/ 9994 w 10033"/>
              <a:gd name="connsiteY9" fmla="*/ 4439 h 10001"/>
              <a:gd name="connsiteX10" fmla="*/ 9301 w 10033"/>
              <a:gd name="connsiteY10" fmla="*/ 9964 h 10001"/>
              <a:gd name="connsiteX11" fmla="*/ 7966 w 10033"/>
              <a:gd name="connsiteY11" fmla="*/ 6876 h 10001"/>
              <a:gd name="connsiteX12" fmla="*/ 6104 w 10033"/>
              <a:gd name="connsiteY12" fmla="*/ 7249 h 10001"/>
              <a:gd name="connsiteX13" fmla="*/ 5334 w 10033"/>
              <a:gd name="connsiteY13" fmla="*/ 9317 h 10001"/>
              <a:gd name="connsiteX14" fmla="*/ 2361 w 10033"/>
              <a:gd name="connsiteY14" fmla="*/ 9508 h 10001"/>
              <a:gd name="connsiteX15" fmla="*/ 193 w 10033"/>
              <a:gd name="connsiteY15" fmla="*/ 9832 h 10001"/>
              <a:gd name="connsiteX16" fmla="*/ 408 w 10033"/>
              <a:gd name="connsiteY16" fmla="*/ 7520 h 10001"/>
              <a:gd name="connsiteX0" fmla="*/ 408 w 9994"/>
              <a:gd name="connsiteY0" fmla="*/ 7520 h 10001"/>
              <a:gd name="connsiteX1" fmla="*/ 51 w 9994"/>
              <a:gd name="connsiteY1" fmla="*/ 4356 h 10001"/>
              <a:gd name="connsiteX2" fmla="*/ 1714 w 9994"/>
              <a:gd name="connsiteY2" fmla="*/ 3211 h 10001"/>
              <a:gd name="connsiteX3" fmla="*/ 2294 w 9994"/>
              <a:gd name="connsiteY3" fmla="*/ 21 h 10001"/>
              <a:gd name="connsiteX4" fmla="*/ 6556 w 9994"/>
              <a:gd name="connsiteY4" fmla="*/ 1761 h 10001"/>
              <a:gd name="connsiteX5" fmla="*/ 7736 w 9994"/>
              <a:gd name="connsiteY5" fmla="*/ 169 h 10001"/>
              <a:gd name="connsiteX6" fmla="*/ 9531 w 9994"/>
              <a:gd name="connsiteY6" fmla="*/ 671 h 10001"/>
              <a:gd name="connsiteX7" fmla="*/ 8483 w 9994"/>
              <a:gd name="connsiteY7" fmla="*/ 3177 h 10001"/>
              <a:gd name="connsiteX8" fmla="*/ 8149 w 9994"/>
              <a:gd name="connsiteY8" fmla="*/ 5574 h 10001"/>
              <a:gd name="connsiteX9" fmla="*/ 9210 w 9994"/>
              <a:gd name="connsiteY9" fmla="*/ 5900 h 10001"/>
              <a:gd name="connsiteX10" fmla="*/ 9994 w 9994"/>
              <a:gd name="connsiteY10" fmla="*/ 4439 h 10001"/>
              <a:gd name="connsiteX11" fmla="*/ 9301 w 9994"/>
              <a:gd name="connsiteY11" fmla="*/ 9964 h 10001"/>
              <a:gd name="connsiteX12" fmla="*/ 7966 w 9994"/>
              <a:gd name="connsiteY12" fmla="*/ 6876 h 10001"/>
              <a:gd name="connsiteX13" fmla="*/ 6104 w 9994"/>
              <a:gd name="connsiteY13" fmla="*/ 7249 h 10001"/>
              <a:gd name="connsiteX14" fmla="*/ 5334 w 9994"/>
              <a:gd name="connsiteY14" fmla="*/ 9317 h 10001"/>
              <a:gd name="connsiteX15" fmla="*/ 2361 w 9994"/>
              <a:gd name="connsiteY15" fmla="*/ 9508 h 10001"/>
              <a:gd name="connsiteX16" fmla="*/ 193 w 9994"/>
              <a:gd name="connsiteY16" fmla="*/ 9832 h 10001"/>
              <a:gd name="connsiteX17" fmla="*/ 408 w 9994"/>
              <a:gd name="connsiteY17" fmla="*/ 7520 h 10001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52"/>
              <a:gd name="connsiteY0" fmla="*/ 7519 h 10000"/>
              <a:gd name="connsiteX1" fmla="*/ 51 w 10052"/>
              <a:gd name="connsiteY1" fmla="*/ 4356 h 10000"/>
              <a:gd name="connsiteX2" fmla="*/ 1715 w 10052"/>
              <a:gd name="connsiteY2" fmla="*/ 3211 h 10000"/>
              <a:gd name="connsiteX3" fmla="*/ 2295 w 10052"/>
              <a:gd name="connsiteY3" fmla="*/ 21 h 10000"/>
              <a:gd name="connsiteX4" fmla="*/ 6560 w 10052"/>
              <a:gd name="connsiteY4" fmla="*/ 1761 h 10000"/>
              <a:gd name="connsiteX5" fmla="*/ 7741 w 10052"/>
              <a:gd name="connsiteY5" fmla="*/ 169 h 10000"/>
              <a:gd name="connsiteX6" fmla="*/ 9537 w 10052"/>
              <a:gd name="connsiteY6" fmla="*/ 671 h 10000"/>
              <a:gd name="connsiteX7" fmla="*/ 8606 w 10052"/>
              <a:gd name="connsiteY7" fmla="*/ 3213 h 10000"/>
              <a:gd name="connsiteX8" fmla="*/ 8154 w 10052"/>
              <a:gd name="connsiteY8" fmla="*/ 5573 h 10000"/>
              <a:gd name="connsiteX9" fmla="*/ 9216 w 10052"/>
              <a:gd name="connsiteY9" fmla="*/ 5899 h 10000"/>
              <a:gd name="connsiteX10" fmla="*/ 10000 w 10052"/>
              <a:gd name="connsiteY10" fmla="*/ 4439 h 10000"/>
              <a:gd name="connsiteX11" fmla="*/ 9307 w 10052"/>
              <a:gd name="connsiteY11" fmla="*/ 9963 h 10000"/>
              <a:gd name="connsiteX12" fmla="*/ 7971 w 10052"/>
              <a:gd name="connsiteY12" fmla="*/ 6875 h 10000"/>
              <a:gd name="connsiteX13" fmla="*/ 6108 w 10052"/>
              <a:gd name="connsiteY13" fmla="*/ 7248 h 10000"/>
              <a:gd name="connsiteX14" fmla="*/ 5337 w 10052"/>
              <a:gd name="connsiteY14" fmla="*/ 9316 h 10000"/>
              <a:gd name="connsiteX15" fmla="*/ 2362 w 10052"/>
              <a:gd name="connsiteY15" fmla="*/ 9507 h 10000"/>
              <a:gd name="connsiteX16" fmla="*/ 193 w 10052"/>
              <a:gd name="connsiteY16" fmla="*/ 9831 h 10000"/>
              <a:gd name="connsiteX17" fmla="*/ 408 w 10052"/>
              <a:gd name="connsiteY17" fmla="*/ 7519 h 10000"/>
              <a:gd name="connsiteX0" fmla="*/ 408 w 9942"/>
              <a:gd name="connsiteY0" fmla="*/ 7519 h 9998"/>
              <a:gd name="connsiteX1" fmla="*/ 51 w 9942"/>
              <a:gd name="connsiteY1" fmla="*/ 4356 h 9998"/>
              <a:gd name="connsiteX2" fmla="*/ 1715 w 9942"/>
              <a:gd name="connsiteY2" fmla="*/ 3211 h 9998"/>
              <a:gd name="connsiteX3" fmla="*/ 2295 w 9942"/>
              <a:gd name="connsiteY3" fmla="*/ 21 h 9998"/>
              <a:gd name="connsiteX4" fmla="*/ 6560 w 9942"/>
              <a:gd name="connsiteY4" fmla="*/ 1761 h 9998"/>
              <a:gd name="connsiteX5" fmla="*/ 7741 w 9942"/>
              <a:gd name="connsiteY5" fmla="*/ 169 h 9998"/>
              <a:gd name="connsiteX6" fmla="*/ 9537 w 9942"/>
              <a:gd name="connsiteY6" fmla="*/ 671 h 9998"/>
              <a:gd name="connsiteX7" fmla="*/ 8606 w 9942"/>
              <a:gd name="connsiteY7" fmla="*/ 3213 h 9998"/>
              <a:gd name="connsiteX8" fmla="*/ 8154 w 9942"/>
              <a:gd name="connsiteY8" fmla="*/ 5573 h 9998"/>
              <a:gd name="connsiteX9" fmla="*/ 9216 w 9942"/>
              <a:gd name="connsiteY9" fmla="*/ 5899 h 9998"/>
              <a:gd name="connsiteX10" fmla="*/ 9882 w 9942"/>
              <a:gd name="connsiteY10" fmla="*/ 4512 h 9998"/>
              <a:gd name="connsiteX11" fmla="*/ 9307 w 9942"/>
              <a:gd name="connsiteY11" fmla="*/ 9963 h 9998"/>
              <a:gd name="connsiteX12" fmla="*/ 7971 w 9942"/>
              <a:gd name="connsiteY12" fmla="*/ 6875 h 9998"/>
              <a:gd name="connsiteX13" fmla="*/ 6108 w 9942"/>
              <a:gd name="connsiteY13" fmla="*/ 7248 h 9998"/>
              <a:gd name="connsiteX14" fmla="*/ 5337 w 9942"/>
              <a:gd name="connsiteY14" fmla="*/ 9316 h 9998"/>
              <a:gd name="connsiteX15" fmla="*/ 2362 w 9942"/>
              <a:gd name="connsiteY15" fmla="*/ 9507 h 9998"/>
              <a:gd name="connsiteX16" fmla="*/ 193 w 9942"/>
              <a:gd name="connsiteY16" fmla="*/ 9831 h 9998"/>
              <a:gd name="connsiteX17" fmla="*/ 408 w 9942"/>
              <a:gd name="connsiteY17" fmla="*/ 7519 h 9998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363 w 10000"/>
              <a:gd name="connsiteY9" fmla="*/ 6986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9941"/>
              <a:gd name="connsiteY0" fmla="*/ 7521 h 10000"/>
              <a:gd name="connsiteX1" fmla="*/ 51 w 9941"/>
              <a:gd name="connsiteY1" fmla="*/ 4357 h 10000"/>
              <a:gd name="connsiteX2" fmla="*/ 1725 w 9941"/>
              <a:gd name="connsiteY2" fmla="*/ 3212 h 10000"/>
              <a:gd name="connsiteX3" fmla="*/ 2308 w 9941"/>
              <a:gd name="connsiteY3" fmla="*/ 21 h 10000"/>
              <a:gd name="connsiteX4" fmla="*/ 6598 w 9941"/>
              <a:gd name="connsiteY4" fmla="*/ 1761 h 10000"/>
              <a:gd name="connsiteX5" fmla="*/ 7786 w 9941"/>
              <a:gd name="connsiteY5" fmla="*/ 169 h 10000"/>
              <a:gd name="connsiteX6" fmla="*/ 9593 w 9941"/>
              <a:gd name="connsiteY6" fmla="*/ 671 h 10000"/>
              <a:gd name="connsiteX7" fmla="*/ 8656 w 9941"/>
              <a:gd name="connsiteY7" fmla="*/ 3214 h 10000"/>
              <a:gd name="connsiteX8" fmla="*/ 8202 w 9941"/>
              <a:gd name="connsiteY8" fmla="*/ 5574 h 10000"/>
              <a:gd name="connsiteX9" fmla="*/ 9363 w 9941"/>
              <a:gd name="connsiteY9" fmla="*/ 6986 h 10000"/>
              <a:gd name="connsiteX10" fmla="*/ 9205 w 9941"/>
              <a:gd name="connsiteY10" fmla="*/ 5695 h 10000"/>
              <a:gd name="connsiteX11" fmla="*/ 9940 w 9941"/>
              <a:gd name="connsiteY11" fmla="*/ 4513 h 10000"/>
              <a:gd name="connsiteX12" fmla="*/ 9361 w 9941"/>
              <a:gd name="connsiteY12" fmla="*/ 9965 h 10000"/>
              <a:gd name="connsiteX13" fmla="*/ 8018 w 9941"/>
              <a:gd name="connsiteY13" fmla="*/ 6876 h 10000"/>
              <a:gd name="connsiteX14" fmla="*/ 6144 w 9941"/>
              <a:gd name="connsiteY14" fmla="*/ 7249 h 10000"/>
              <a:gd name="connsiteX15" fmla="*/ 5368 w 9941"/>
              <a:gd name="connsiteY15" fmla="*/ 9318 h 10000"/>
              <a:gd name="connsiteX16" fmla="*/ 2376 w 9941"/>
              <a:gd name="connsiteY16" fmla="*/ 9509 h 10000"/>
              <a:gd name="connsiteX17" fmla="*/ 194 w 9941"/>
              <a:gd name="connsiteY17" fmla="*/ 9833 h 10000"/>
              <a:gd name="connsiteX18" fmla="*/ 410 w 9941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00">
                <a:moveTo>
                  <a:pt x="412" y="7521"/>
                </a:moveTo>
                <a:cubicBezTo>
                  <a:pt x="389" y="6608"/>
                  <a:pt x="-168" y="5075"/>
                  <a:pt x="51" y="4357"/>
                </a:cubicBezTo>
                <a:cubicBezTo>
                  <a:pt x="273" y="3640"/>
                  <a:pt x="1357" y="3935"/>
                  <a:pt x="1735" y="3212"/>
                </a:cubicBezTo>
                <a:cubicBezTo>
                  <a:pt x="2113" y="2490"/>
                  <a:pt x="1506" y="263"/>
                  <a:pt x="2322" y="21"/>
                </a:cubicBezTo>
                <a:cubicBezTo>
                  <a:pt x="3139" y="-221"/>
                  <a:pt x="5719" y="1736"/>
                  <a:pt x="6637" y="1761"/>
                </a:cubicBezTo>
                <a:cubicBezTo>
                  <a:pt x="7555" y="1786"/>
                  <a:pt x="7329" y="350"/>
                  <a:pt x="7832" y="169"/>
                </a:cubicBezTo>
                <a:cubicBezTo>
                  <a:pt x="8334" y="-12"/>
                  <a:pt x="9504" y="164"/>
                  <a:pt x="9650" y="671"/>
                </a:cubicBezTo>
                <a:cubicBezTo>
                  <a:pt x="9795" y="1178"/>
                  <a:pt x="8699" y="2076"/>
                  <a:pt x="8707" y="3214"/>
                </a:cubicBezTo>
                <a:cubicBezTo>
                  <a:pt x="8715" y="4315"/>
                  <a:pt x="8215" y="5245"/>
                  <a:pt x="8251" y="5574"/>
                </a:cubicBezTo>
                <a:cubicBezTo>
                  <a:pt x="8301" y="6032"/>
                  <a:pt x="9251" y="6966"/>
                  <a:pt x="9419" y="6986"/>
                </a:cubicBezTo>
                <a:cubicBezTo>
                  <a:pt x="9587" y="7006"/>
                  <a:pt x="9200" y="5981"/>
                  <a:pt x="9260" y="5695"/>
                </a:cubicBezTo>
                <a:cubicBezTo>
                  <a:pt x="9350" y="5266"/>
                  <a:pt x="9973" y="3801"/>
                  <a:pt x="9999" y="4513"/>
                </a:cubicBezTo>
                <a:cubicBezTo>
                  <a:pt x="10025" y="5225"/>
                  <a:pt x="9739" y="9571"/>
                  <a:pt x="9417" y="9965"/>
                </a:cubicBezTo>
                <a:cubicBezTo>
                  <a:pt x="9095" y="10359"/>
                  <a:pt x="8605" y="7329"/>
                  <a:pt x="8066" y="6876"/>
                </a:cubicBezTo>
                <a:cubicBezTo>
                  <a:pt x="7524" y="6424"/>
                  <a:pt x="6623" y="6842"/>
                  <a:pt x="6180" y="7249"/>
                </a:cubicBezTo>
                <a:cubicBezTo>
                  <a:pt x="5736" y="7657"/>
                  <a:pt x="6033" y="8942"/>
                  <a:pt x="5400" y="9318"/>
                </a:cubicBezTo>
                <a:cubicBezTo>
                  <a:pt x="4768" y="9694"/>
                  <a:pt x="3317" y="9222"/>
                  <a:pt x="2390" y="9509"/>
                </a:cubicBezTo>
                <a:cubicBezTo>
                  <a:pt x="1462" y="9794"/>
                  <a:pt x="525" y="10165"/>
                  <a:pt x="195" y="9833"/>
                </a:cubicBezTo>
                <a:cubicBezTo>
                  <a:pt x="-135" y="9502"/>
                  <a:pt x="438" y="8435"/>
                  <a:pt x="412" y="7521"/>
                </a:cubicBez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2907833" y="1942411"/>
            <a:ext cx="499313" cy="607156"/>
          </a:xfrm>
          <a:custGeom>
            <a:avLst/>
            <a:gdLst>
              <a:gd name="T0" fmla="*/ 25400 w 574"/>
              <a:gd name="T1" fmla="*/ 112713 h 908"/>
              <a:gd name="T2" fmla="*/ 330200 w 574"/>
              <a:gd name="T3" fmla="*/ 830263 h 908"/>
              <a:gd name="T4" fmla="*/ 247650 w 574"/>
              <a:gd name="T5" fmla="*/ 1417638 h 908"/>
              <a:gd name="T6" fmla="*/ 871538 w 574"/>
              <a:gd name="T7" fmla="*/ 971550 h 908"/>
              <a:gd name="T8" fmla="*/ 484187 w 574"/>
              <a:gd name="T9" fmla="*/ 147638 h 908"/>
              <a:gd name="T10" fmla="*/ 25400 w 574"/>
              <a:gd name="T11" fmla="*/ 112713 h 9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"/>
              <a:gd name="T19" fmla="*/ 0 h 908"/>
              <a:gd name="T20" fmla="*/ 574 w 574"/>
              <a:gd name="T21" fmla="*/ 908 h 908"/>
              <a:gd name="connsiteX0" fmla="*/ 53 w 9407"/>
              <a:gd name="connsiteY0" fmla="*/ 822 h 9885"/>
              <a:gd name="connsiteX1" fmla="*/ 3398 w 9407"/>
              <a:gd name="connsiteY1" fmla="*/ 5800 h 9885"/>
              <a:gd name="connsiteX2" fmla="*/ 2492 w 9407"/>
              <a:gd name="connsiteY2" fmla="*/ 9875 h 9885"/>
              <a:gd name="connsiteX3" fmla="*/ 9338 w 9407"/>
              <a:gd name="connsiteY3" fmla="*/ 6780 h 9885"/>
              <a:gd name="connsiteX4" fmla="*/ 6487 w 9407"/>
              <a:gd name="connsiteY4" fmla="*/ 622 h 9885"/>
              <a:gd name="connsiteX5" fmla="*/ 53 w 9407"/>
              <a:gd name="connsiteY5" fmla="*/ 822 h 9885"/>
              <a:gd name="connsiteX0" fmla="*/ 109 w 10054"/>
              <a:gd name="connsiteY0" fmla="*/ 827 h 9997"/>
              <a:gd name="connsiteX1" fmla="*/ 2735 w 10054"/>
              <a:gd name="connsiteY1" fmla="*/ 5750 h 9997"/>
              <a:gd name="connsiteX2" fmla="*/ 2702 w 10054"/>
              <a:gd name="connsiteY2" fmla="*/ 9985 h 9997"/>
              <a:gd name="connsiteX3" fmla="*/ 9980 w 10054"/>
              <a:gd name="connsiteY3" fmla="*/ 6854 h 9997"/>
              <a:gd name="connsiteX4" fmla="*/ 6949 w 10054"/>
              <a:gd name="connsiteY4" fmla="*/ 624 h 9997"/>
              <a:gd name="connsiteX5" fmla="*/ 109 w 10054"/>
              <a:gd name="connsiteY5" fmla="*/ 827 h 9997"/>
              <a:gd name="connsiteX0" fmla="*/ 82 w 11273"/>
              <a:gd name="connsiteY0" fmla="*/ 651 h 10160"/>
              <a:gd name="connsiteX1" fmla="*/ 3988 w 11273"/>
              <a:gd name="connsiteY1" fmla="*/ 5912 h 10160"/>
              <a:gd name="connsiteX2" fmla="*/ 3955 w 11273"/>
              <a:gd name="connsiteY2" fmla="*/ 10148 h 10160"/>
              <a:gd name="connsiteX3" fmla="*/ 11194 w 11273"/>
              <a:gd name="connsiteY3" fmla="*/ 7016 h 10160"/>
              <a:gd name="connsiteX4" fmla="*/ 8180 w 11273"/>
              <a:gd name="connsiteY4" fmla="*/ 784 h 10160"/>
              <a:gd name="connsiteX5" fmla="*/ 82 w 11273"/>
              <a:gd name="connsiteY5" fmla="*/ 651 h 10160"/>
              <a:gd name="connsiteX0" fmla="*/ 82 w 15107"/>
              <a:gd name="connsiteY0" fmla="*/ 651 h 10160"/>
              <a:gd name="connsiteX1" fmla="*/ 3988 w 15107"/>
              <a:gd name="connsiteY1" fmla="*/ 5912 h 10160"/>
              <a:gd name="connsiteX2" fmla="*/ 3955 w 15107"/>
              <a:gd name="connsiteY2" fmla="*/ 10148 h 10160"/>
              <a:gd name="connsiteX3" fmla="*/ 15077 w 15107"/>
              <a:gd name="connsiteY3" fmla="*/ 7016 h 10160"/>
              <a:gd name="connsiteX4" fmla="*/ 8180 w 15107"/>
              <a:gd name="connsiteY4" fmla="*/ 784 h 10160"/>
              <a:gd name="connsiteX5" fmla="*/ 82 w 15107"/>
              <a:gd name="connsiteY5" fmla="*/ 651 h 10160"/>
              <a:gd name="connsiteX0" fmla="*/ 100 w 15125"/>
              <a:gd name="connsiteY0" fmla="*/ 651 h 11944"/>
              <a:gd name="connsiteX1" fmla="*/ 4006 w 15125"/>
              <a:gd name="connsiteY1" fmla="*/ 5912 h 11944"/>
              <a:gd name="connsiteX2" fmla="*/ 9150 w 15125"/>
              <a:gd name="connsiteY2" fmla="*/ 11938 h 11944"/>
              <a:gd name="connsiteX3" fmla="*/ 15095 w 15125"/>
              <a:gd name="connsiteY3" fmla="*/ 7016 h 11944"/>
              <a:gd name="connsiteX4" fmla="*/ 8198 w 15125"/>
              <a:gd name="connsiteY4" fmla="*/ 784 h 11944"/>
              <a:gd name="connsiteX5" fmla="*/ 100 w 15125"/>
              <a:gd name="connsiteY5" fmla="*/ 651 h 11944"/>
              <a:gd name="connsiteX0" fmla="*/ 320 w 15345"/>
              <a:gd name="connsiteY0" fmla="*/ 791 h 12087"/>
              <a:gd name="connsiteX1" fmla="*/ 2377 w 15345"/>
              <a:gd name="connsiteY1" fmla="*/ 8178 h 12087"/>
              <a:gd name="connsiteX2" fmla="*/ 9370 w 15345"/>
              <a:gd name="connsiteY2" fmla="*/ 12078 h 12087"/>
              <a:gd name="connsiteX3" fmla="*/ 15315 w 15345"/>
              <a:gd name="connsiteY3" fmla="*/ 7156 h 12087"/>
              <a:gd name="connsiteX4" fmla="*/ 8418 w 15345"/>
              <a:gd name="connsiteY4" fmla="*/ 924 h 12087"/>
              <a:gd name="connsiteX5" fmla="*/ 320 w 15345"/>
              <a:gd name="connsiteY5" fmla="*/ 791 h 12087"/>
              <a:gd name="connsiteX0" fmla="*/ 233 w 16368"/>
              <a:gd name="connsiteY0" fmla="*/ 791 h 12087"/>
              <a:gd name="connsiteX1" fmla="*/ 3399 w 16368"/>
              <a:gd name="connsiteY1" fmla="*/ 8178 h 12087"/>
              <a:gd name="connsiteX2" fmla="*/ 10392 w 16368"/>
              <a:gd name="connsiteY2" fmla="*/ 12078 h 12087"/>
              <a:gd name="connsiteX3" fmla="*/ 16337 w 16368"/>
              <a:gd name="connsiteY3" fmla="*/ 7156 h 12087"/>
              <a:gd name="connsiteX4" fmla="*/ 9440 w 16368"/>
              <a:gd name="connsiteY4" fmla="*/ 924 h 12087"/>
              <a:gd name="connsiteX5" fmla="*/ 233 w 16368"/>
              <a:gd name="connsiteY5" fmla="*/ 791 h 12087"/>
              <a:gd name="connsiteX0" fmla="*/ 319 w 16467"/>
              <a:gd name="connsiteY0" fmla="*/ 687 h 11983"/>
              <a:gd name="connsiteX1" fmla="*/ 3485 w 16467"/>
              <a:gd name="connsiteY1" fmla="*/ 8074 h 11983"/>
              <a:gd name="connsiteX2" fmla="*/ 10478 w 16467"/>
              <a:gd name="connsiteY2" fmla="*/ 11974 h 11983"/>
              <a:gd name="connsiteX3" fmla="*/ 16423 w 16467"/>
              <a:gd name="connsiteY3" fmla="*/ 7052 h 11983"/>
              <a:gd name="connsiteX4" fmla="*/ 11005 w 16467"/>
              <a:gd name="connsiteY4" fmla="*/ 1044 h 11983"/>
              <a:gd name="connsiteX5" fmla="*/ 319 w 16467"/>
              <a:gd name="connsiteY5" fmla="*/ 687 h 11983"/>
              <a:gd name="connsiteX0" fmla="*/ 319 w 16284"/>
              <a:gd name="connsiteY0" fmla="*/ 682 h 11980"/>
              <a:gd name="connsiteX1" fmla="*/ 3485 w 16284"/>
              <a:gd name="connsiteY1" fmla="*/ 8069 h 11980"/>
              <a:gd name="connsiteX2" fmla="*/ 10478 w 16284"/>
              <a:gd name="connsiteY2" fmla="*/ 11969 h 11980"/>
              <a:gd name="connsiteX3" fmla="*/ 16238 w 16284"/>
              <a:gd name="connsiteY3" fmla="*/ 6935 h 11980"/>
              <a:gd name="connsiteX4" fmla="*/ 11005 w 16284"/>
              <a:gd name="connsiteY4" fmla="*/ 1039 h 11980"/>
              <a:gd name="connsiteX5" fmla="*/ 319 w 16284"/>
              <a:gd name="connsiteY5" fmla="*/ 682 h 1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84" h="11980">
                <a:moveTo>
                  <a:pt x="319" y="682"/>
                </a:moveTo>
                <a:cubicBezTo>
                  <a:pt x="-934" y="1854"/>
                  <a:pt x="1792" y="6188"/>
                  <a:pt x="3485" y="8069"/>
                </a:cubicBezTo>
                <a:cubicBezTo>
                  <a:pt x="5178" y="9950"/>
                  <a:pt x="8353" y="12158"/>
                  <a:pt x="10478" y="11969"/>
                </a:cubicBezTo>
                <a:cubicBezTo>
                  <a:pt x="12603" y="11780"/>
                  <a:pt x="15778" y="8418"/>
                  <a:pt x="16238" y="6935"/>
                </a:cubicBezTo>
                <a:cubicBezTo>
                  <a:pt x="16699" y="5453"/>
                  <a:pt x="13658" y="2081"/>
                  <a:pt x="11005" y="1039"/>
                </a:cubicBezTo>
                <a:cubicBezTo>
                  <a:pt x="8352" y="-3"/>
                  <a:pt x="1572" y="-490"/>
                  <a:pt x="319" y="68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2137263" y="2209373"/>
            <a:ext cx="693691" cy="306036"/>
          </a:xfrm>
          <a:custGeom>
            <a:avLst/>
            <a:gdLst>
              <a:gd name="T0" fmla="*/ 115888 w 771"/>
              <a:gd name="T1" fmla="*/ 136525 h 311"/>
              <a:gd name="T2" fmla="*/ 93663 w 771"/>
              <a:gd name="T3" fmla="*/ 207962 h 311"/>
              <a:gd name="T4" fmla="*/ 681038 w 771"/>
              <a:gd name="T5" fmla="*/ 477837 h 311"/>
              <a:gd name="T6" fmla="*/ 1209675 w 771"/>
              <a:gd name="T7" fmla="*/ 112712 h 311"/>
              <a:gd name="T8" fmla="*/ 763588 w 771"/>
              <a:gd name="T9" fmla="*/ 254000 h 311"/>
              <a:gd name="T10" fmla="*/ 657225 w 771"/>
              <a:gd name="T11" fmla="*/ 19050 h 311"/>
              <a:gd name="T12" fmla="*/ 115888 w 771"/>
              <a:gd name="T13" fmla="*/ 136525 h 3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1"/>
              <a:gd name="T22" fmla="*/ 0 h 311"/>
              <a:gd name="T23" fmla="*/ 771 w 771"/>
              <a:gd name="T24" fmla="*/ 311 h 311"/>
              <a:gd name="connsiteX0" fmla="*/ 607 w 9546"/>
              <a:gd name="connsiteY0" fmla="*/ 5307 h 12236"/>
              <a:gd name="connsiteX1" fmla="*/ 425 w 9546"/>
              <a:gd name="connsiteY1" fmla="*/ 6754 h 12236"/>
              <a:gd name="connsiteX2" fmla="*/ 5224 w 9546"/>
              <a:gd name="connsiteY2" fmla="*/ 12220 h 12236"/>
              <a:gd name="connsiteX3" fmla="*/ 9543 w 9546"/>
              <a:gd name="connsiteY3" fmla="*/ 4825 h 12236"/>
              <a:gd name="connsiteX4" fmla="*/ 5899 w 9546"/>
              <a:gd name="connsiteY4" fmla="*/ 7687 h 12236"/>
              <a:gd name="connsiteX5" fmla="*/ 3728 w 9546"/>
              <a:gd name="connsiteY5" fmla="*/ 23 h 12236"/>
              <a:gd name="connsiteX6" fmla="*/ 607 w 9546"/>
              <a:gd name="connsiteY6" fmla="*/ 5307 h 12236"/>
              <a:gd name="connsiteX0" fmla="*/ 113 w 12068"/>
              <a:gd name="connsiteY0" fmla="*/ 2346 h 10120"/>
              <a:gd name="connsiteX1" fmla="*/ 2513 w 12068"/>
              <a:gd name="connsiteY1" fmla="*/ 5639 h 10120"/>
              <a:gd name="connsiteX2" fmla="*/ 7540 w 12068"/>
              <a:gd name="connsiteY2" fmla="*/ 10106 h 10120"/>
              <a:gd name="connsiteX3" fmla="*/ 12065 w 12068"/>
              <a:gd name="connsiteY3" fmla="*/ 4062 h 10120"/>
              <a:gd name="connsiteX4" fmla="*/ 8248 w 12068"/>
              <a:gd name="connsiteY4" fmla="*/ 6401 h 10120"/>
              <a:gd name="connsiteX5" fmla="*/ 5973 w 12068"/>
              <a:gd name="connsiteY5" fmla="*/ 138 h 10120"/>
              <a:gd name="connsiteX6" fmla="*/ 113 w 12068"/>
              <a:gd name="connsiteY6" fmla="*/ 2346 h 10120"/>
              <a:gd name="connsiteX0" fmla="*/ 3490 w 15445"/>
              <a:gd name="connsiteY0" fmla="*/ 2370 h 10293"/>
              <a:gd name="connsiteX1" fmla="*/ 298 w 15445"/>
              <a:gd name="connsiteY1" fmla="*/ 8037 h 10293"/>
              <a:gd name="connsiteX2" fmla="*/ 10917 w 15445"/>
              <a:gd name="connsiteY2" fmla="*/ 10130 h 10293"/>
              <a:gd name="connsiteX3" fmla="*/ 15442 w 15445"/>
              <a:gd name="connsiteY3" fmla="*/ 4086 h 10293"/>
              <a:gd name="connsiteX4" fmla="*/ 11625 w 15445"/>
              <a:gd name="connsiteY4" fmla="*/ 6425 h 10293"/>
              <a:gd name="connsiteX5" fmla="*/ 9350 w 15445"/>
              <a:gd name="connsiteY5" fmla="*/ 162 h 10293"/>
              <a:gd name="connsiteX6" fmla="*/ 3490 w 15445"/>
              <a:gd name="connsiteY6" fmla="*/ 2370 h 10293"/>
              <a:gd name="connsiteX0" fmla="*/ 3257 w 15339"/>
              <a:gd name="connsiteY0" fmla="*/ 2370 h 8634"/>
              <a:gd name="connsiteX1" fmla="*/ 65 w 15339"/>
              <a:gd name="connsiteY1" fmla="*/ 8037 h 8634"/>
              <a:gd name="connsiteX2" fmla="*/ 6047 w 15339"/>
              <a:gd name="connsiteY2" fmla="*/ 8020 h 8634"/>
              <a:gd name="connsiteX3" fmla="*/ 15209 w 15339"/>
              <a:gd name="connsiteY3" fmla="*/ 4086 h 8634"/>
              <a:gd name="connsiteX4" fmla="*/ 11392 w 15339"/>
              <a:gd name="connsiteY4" fmla="*/ 6425 h 8634"/>
              <a:gd name="connsiteX5" fmla="*/ 9117 w 15339"/>
              <a:gd name="connsiteY5" fmla="*/ 162 h 8634"/>
              <a:gd name="connsiteX6" fmla="*/ 3257 w 15339"/>
              <a:gd name="connsiteY6" fmla="*/ 2370 h 8634"/>
              <a:gd name="connsiteX0" fmla="*/ 2123 w 10036"/>
              <a:gd name="connsiteY0" fmla="*/ 2561 h 9816"/>
              <a:gd name="connsiteX1" fmla="*/ 42 w 10036"/>
              <a:gd name="connsiteY1" fmla="*/ 9125 h 9816"/>
              <a:gd name="connsiteX2" fmla="*/ 3942 w 10036"/>
              <a:gd name="connsiteY2" fmla="*/ 9105 h 9816"/>
              <a:gd name="connsiteX3" fmla="*/ 9915 w 10036"/>
              <a:gd name="connsiteY3" fmla="*/ 4548 h 9816"/>
              <a:gd name="connsiteX4" fmla="*/ 7872 w 10036"/>
              <a:gd name="connsiteY4" fmla="*/ 2981 h 9816"/>
              <a:gd name="connsiteX5" fmla="*/ 5944 w 10036"/>
              <a:gd name="connsiteY5" fmla="*/ 4 h 9816"/>
              <a:gd name="connsiteX6" fmla="*/ 2123 w 10036"/>
              <a:gd name="connsiteY6" fmla="*/ 2561 h 9816"/>
              <a:gd name="connsiteX0" fmla="*/ 2114 w 9999"/>
              <a:gd name="connsiteY0" fmla="*/ 5407 h 12798"/>
              <a:gd name="connsiteX1" fmla="*/ 41 w 9999"/>
              <a:gd name="connsiteY1" fmla="*/ 12094 h 12798"/>
              <a:gd name="connsiteX2" fmla="*/ 3927 w 9999"/>
              <a:gd name="connsiteY2" fmla="*/ 12074 h 12798"/>
              <a:gd name="connsiteX3" fmla="*/ 9878 w 9999"/>
              <a:gd name="connsiteY3" fmla="*/ 7431 h 12798"/>
              <a:gd name="connsiteX4" fmla="*/ 7843 w 9999"/>
              <a:gd name="connsiteY4" fmla="*/ 5835 h 12798"/>
              <a:gd name="connsiteX5" fmla="*/ 5568 w 9999"/>
              <a:gd name="connsiteY5" fmla="*/ 1 h 12798"/>
              <a:gd name="connsiteX6" fmla="*/ 2114 w 9999"/>
              <a:gd name="connsiteY6" fmla="*/ 5407 h 12798"/>
              <a:gd name="connsiteX0" fmla="*/ 2114 w 9581"/>
              <a:gd name="connsiteY0" fmla="*/ 4225 h 9859"/>
              <a:gd name="connsiteX1" fmla="*/ 41 w 9581"/>
              <a:gd name="connsiteY1" fmla="*/ 9450 h 9859"/>
              <a:gd name="connsiteX2" fmla="*/ 3927 w 9581"/>
              <a:gd name="connsiteY2" fmla="*/ 9434 h 9859"/>
              <a:gd name="connsiteX3" fmla="*/ 9436 w 9581"/>
              <a:gd name="connsiteY3" fmla="*/ 8724 h 9859"/>
              <a:gd name="connsiteX4" fmla="*/ 7844 w 9581"/>
              <a:gd name="connsiteY4" fmla="*/ 4559 h 9859"/>
              <a:gd name="connsiteX5" fmla="*/ 5569 w 9581"/>
              <a:gd name="connsiteY5" fmla="*/ 1 h 9859"/>
              <a:gd name="connsiteX6" fmla="*/ 2114 w 9581"/>
              <a:gd name="connsiteY6" fmla="*/ 4225 h 9859"/>
              <a:gd name="connsiteX0" fmla="*/ 2386 w 10180"/>
              <a:gd name="connsiteY0" fmla="*/ 4285 h 12695"/>
              <a:gd name="connsiteX1" fmla="*/ 38 w 10180"/>
              <a:gd name="connsiteY1" fmla="*/ 12545 h 12695"/>
              <a:gd name="connsiteX2" fmla="*/ 4279 w 10180"/>
              <a:gd name="connsiteY2" fmla="*/ 9569 h 12695"/>
              <a:gd name="connsiteX3" fmla="*/ 10029 w 10180"/>
              <a:gd name="connsiteY3" fmla="*/ 8849 h 12695"/>
              <a:gd name="connsiteX4" fmla="*/ 8367 w 10180"/>
              <a:gd name="connsiteY4" fmla="*/ 4624 h 12695"/>
              <a:gd name="connsiteX5" fmla="*/ 5993 w 10180"/>
              <a:gd name="connsiteY5" fmla="*/ 1 h 12695"/>
              <a:gd name="connsiteX6" fmla="*/ 2386 w 10180"/>
              <a:gd name="connsiteY6" fmla="*/ 4285 h 12695"/>
              <a:gd name="connsiteX0" fmla="*/ 2934 w 10728"/>
              <a:gd name="connsiteY0" fmla="*/ 4285 h 11749"/>
              <a:gd name="connsiteX1" fmla="*/ 31 w 10728"/>
              <a:gd name="connsiteY1" fmla="*/ 11558 h 11749"/>
              <a:gd name="connsiteX2" fmla="*/ 4827 w 10728"/>
              <a:gd name="connsiteY2" fmla="*/ 9569 h 11749"/>
              <a:gd name="connsiteX3" fmla="*/ 10577 w 10728"/>
              <a:gd name="connsiteY3" fmla="*/ 8849 h 11749"/>
              <a:gd name="connsiteX4" fmla="*/ 8915 w 10728"/>
              <a:gd name="connsiteY4" fmla="*/ 4624 h 11749"/>
              <a:gd name="connsiteX5" fmla="*/ 6541 w 10728"/>
              <a:gd name="connsiteY5" fmla="*/ 1 h 11749"/>
              <a:gd name="connsiteX6" fmla="*/ 2934 w 10728"/>
              <a:gd name="connsiteY6" fmla="*/ 4285 h 11749"/>
              <a:gd name="connsiteX0" fmla="*/ 2387 w 10181"/>
              <a:gd name="connsiteY0" fmla="*/ 4285 h 12934"/>
              <a:gd name="connsiteX1" fmla="*/ 39 w 10181"/>
              <a:gd name="connsiteY1" fmla="*/ 12791 h 12934"/>
              <a:gd name="connsiteX2" fmla="*/ 4280 w 10181"/>
              <a:gd name="connsiteY2" fmla="*/ 9569 h 12934"/>
              <a:gd name="connsiteX3" fmla="*/ 10030 w 10181"/>
              <a:gd name="connsiteY3" fmla="*/ 8849 h 12934"/>
              <a:gd name="connsiteX4" fmla="*/ 8368 w 10181"/>
              <a:gd name="connsiteY4" fmla="*/ 4624 h 12934"/>
              <a:gd name="connsiteX5" fmla="*/ 5994 w 10181"/>
              <a:gd name="connsiteY5" fmla="*/ 1 h 12934"/>
              <a:gd name="connsiteX6" fmla="*/ 2387 w 10181"/>
              <a:gd name="connsiteY6" fmla="*/ 4285 h 12934"/>
              <a:gd name="connsiteX0" fmla="*/ 2545 w 10339"/>
              <a:gd name="connsiteY0" fmla="*/ 4285 h 13335"/>
              <a:gd name="connsiteX1" fmla="*/ 197 w 10339"/>
              <a:gd name="connsiteY1" fmla="*/ 12791 h 13335"/>
              <a:gd name="connsiteX2" fmla="*/ 4438 w 10339"/>
              <a:gd name="connsiteY2" fmla="*/ 9569 h 13335"/>
              <a:gd name="connsiteX3" fmla="*/ 10188 w 10339"/>
              <a:gd name="connsiteY3" fmla="*/ 8849 h 13335"/>
              <a:gd name="connsiteX4" fmla="*/ 8526 w 10339"/>
              <a:gd name="connsiteY4" fmla="*/ 4624 h 13335"/>
              <a:gd name="connsiteX5" fmla="*/ 6152 w 10339"/>
              <a:gd name="connsiteY5" fmla="*/ 1 h 13335"/>
              <a:gd name="connsiteX6" fmla="*/ 2545 w 10339"/>
              <a:gd name="connsiteY6" fmla="*/ 4285 h 13335"/>
              <a:gd name="connsiteX0" fmla="*/ 2545 w 11131"/>
              <a:gd name="connsiteY0" fmla="*/ 4285 h 13291"/>
              <a:gd name="connsiteX1" fmla="*/ 197 w 11131"/>
              <a:gd name="connsiteY1" fmla="*/ 12791 h 13291"/>
              <a:gd name="connsiteX2" fmla="*/ 4438 w 11131"/>
              <a:gd name="connsiteY2" fmla="*/ 9569 h 13291"/>
              <a:gd name="connsiteX3" fmla="*/ 11020 w 11131"/>
              <a:gd name="connsiteY3" fmla="*/ 12303 h 13291"/>
              <a:gd name="connsiteX4" fmla="*/ 8526 w 11131"/>
              <a:gd name="connsiteY4" fmla="*/ 4624 h 13291"/>
              <a:gd name="connsiteX5" fmla="*/ 6152 w 11131"/>
              <a:gd name="connsiteY5" fmla="*/ 1 h 13291"/>
              <a:gd name="connsiteX6" fmla="*/ 2545 w 11131"/>
              <a:gd name="connsiteY6" fmla="*/ 4285 h 13291"/>
              <a:gd name="connsiteX0" fmla="*/ 2545 w 11500"/>
              <a:gd name="connsiteY0" fmla="*/ 4285 h 13574"/>
              <a:gd name="connsiteX1" fmla="*/ 197 w 11500"/>
              <a:gd name="connsiteY1" fmla="*/ 12791 h 13574"/>
              <a:gd name="connsiteX2" fmla="*/ 4438 w 11500"/>
              <a:gd name="connsiteY2" fmla="*/ 9569 h 13574"/>
              <a:gd name="connsiteX3" fmla="*/ 11020 w 11500"/>
              <a:gd name="connsiteY3" fmla="*/ 12303 h 13574"/>
              <a:gd name="connsiteX4" fmla="*/ 8526 w 11500"/>
              <a:gd name="connsiteY4" fmla="*/ 4624 h 13574"/>
              <a:gd name="connsiteX5" fmla="*/ 6152 w 11500"/>
              <a:gd name="connsiteY5" fmla="*/ 1 h 13574"/>
              <a:gd name="connsiteX6" fmla="*/ 2545 w 11500"/>
              <a:gd name="connsiteY6" fmla="*/ 4285 h 13574"/>
              <a:gd name="connsiteX0" fmla="*/ 2545 w 11630"/>
              <a:gd name="connsiteY0" fmla="*/ 4285 h 13574"/>
              <a:gd name="connsiteX1" fmla="*/ 197 w 11630"/>
              <a:gd name="connsiteY1" fmla="*/ 12791 h 13574"/>
              <a:gd name="connsiteX2" fmla="*/ 4438 w 11630"/>
              <a:gd name="connsiteY2" fmla="*/ 9569 h 13574"/>
              <a:gd name="connsiteX3" fmla="*/ 11020 w 11630"/>
              <a:gd name="connsiteY3" fmla="*/ 12303 h 13574"/>
              <a:gd name="connsiteX4" fmla="*/ 8526 w 11630"/>
              <a:gd name="connsiteY4" fmla="*/ 4624 h 13574"/>
              <a:gd name="connsiteX5" fmla="*/ 6152 w 11630"/>
              <a:gd name="connsiteY5" fmla="*/ 1 h 13574"/>
              <a:gd name="connsiteX6" fmla="*/ 2545 w 11630"/>
              <a:gd name="connsiteY6" fmla="*/ 4285 h 13574"/>
              <a:gd name="connsiteX0" fmla="*/ 2545 w 11700"/>
              <a:gd name="connsiteY0" fmla="*/ 4285 h 13574"/>
              <a:gd name="connsiteX1" fmla="*/ 197 w 11700"/>
              <a:gd name="connsiteY1" fmla="*/ 12791 h 13574"/>
              <a:gd name="connsiteX2" fmla="*/ 4438 w 11700"/>
              <a:gd name="connsiteY2" fmla="*/ 9569 h 13574"/>
              <a:gd name="connsiteX3" fmla="*/ 11020 w 11700"/>
              <a:gd name="connsiteY3" fmla="*/ 12303 h 13574"/>
              <a:gd name="connsiteX4" fmla="*/ 8526 w 11700"/>
              <a:gd name="connsiteY4" fmla="*/ 4624 h 13574"/>
              <a:gd name="connsiteX5" fmla="*/ 6152 w 11700"/>
              <a:gd name="connsiteY5" fmla="*/ 1 h 13574"/>
              <a:gd name="connsiteX6" fmla="*/ 2545 w 11700"/>
              <a:gd name="connsiteY6" fmla="*/ 4285 h 13574"/>
              <a:gd name="connsiteX0" fmla="*/ 2545 w 11724"/>
              <a:gd name="connsiteY0" fmla="*/ 4285 h 13574"/>
              <a:gd name="connsiteX1" fmla="*/ 197 w 11724"/>
              <a:gd name="connsiteY1" fmla="*/ 12791 h 13574"/>
              <a:gd name="connsiteX2" fmla="*/ 4438 w 11724"/>
              <a:gd name="connsiteY2" fmla="*/ 9569 h 13574"/>
              <a:gd name="connsiteX3" fmla="*/ 11020 w 11724"/>
              <a:gd name="connsiteY3" fmla="*/ 12303 h 13574"/>
              <a:gd name="connsiteX4" fmla="*/ 8526 w 11724"/>
              <a:gd name="connsiteY4" fmla="*/ 4624 h 13574"/>
              <a:gd name="connsiteX5" fmla="*/ 6152 w 11724"/>
              <a:gd name="connsiteY5" fmla="*/ 1 h 13574"/>
              <a:gd name="connsiteX6" fmla="*/ 2545 w 11724"/>
              <a:gd name="connsiteY6" fmla="*/ 4285 h 13574"/>
              <a:gd name="connsiteX0" fmla="*/ 2545 w 11315"/>
              <a:gd name="connsiteY0" fmla="*/ 4309 h 13315"/>
              <a:gd name="connsiteX1" fmla="*/ 197 w 11315"/>
              <a:gd name="connsiteY1" fmla="*/ 12815 h 13315"/>
              <a:gd name="connsiteX2" fmla="*/ 4438 w 11315"/>
              <a:gd name="connsiteY2" fmla="*/ 9593 h 13315"/>
              <a:gd name="connsiteX3" fmla="*/ 11020 w 11315"/>
              <a:gd name="connsiteY3" fmla="*/ 12327 h 13315"/>
              <a:gd name="connsiteX4" fmla="*/ 8803 w 11315"/>
              <a:gd name="connsiteY4" fmla="*/ 6128 h 13315"/>
              <a:gd name="connsiteX5" fmla="*/ 6152 w 11315"/>
              <a:gd name="connsiteY5" fmla="*/ 25 h 13315"/>
              <a:gd name="connsiteX6" fmla="*/ 2545 w 11315"/>
              <a:gd name="connsiteY6" fmla="*/ 4309 h 1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5" h="13315">
                <a:moveTo>
                  <a:pt x="2545" y="4309"/>
                </a:moveTo>
                <a:cubicBezTo>
                  <a:pt x="1552" y="6441"/>
                  <a:pt x="-674" y="10701"/>
                  <a:pt x="197" y="12815"/>
                </a:cubicBezTo>
                <a:cubicBezTo>
                  <a:pt x="1068" y="14929"/>
                  <a:pt x="2634" y="9674"/>
                  <a:pt x="4438" y="9593"/>
                </a:cubicBezTo>
                <a:cubicBezTo>
                  <a:pt x="6242" y="9512"/>
                  <a:pt x="10293" y="12905"/>
                  <a:pt x="11020" y="12327"/>
                </a:cubicBezTo>
                <a:cubicBezTo>
                  <a:pt x="11748" y="11750"/>
                  <a:pt x="11174" y="6736"/>
                  <a:pt x="8803" y="6128"/>
                </a:cubicBezTo>
                <a:cubicBezTo>
                  <a:pt x="6881" y="5635"/>
                  <a:pt x="7195" y="328"/>
                  <a:pt x="6152" y="25"/>
                </a:cubicBezTo>
                <a:cubicBezTo>
                  <a:pt x="5109" y="-278"/>
                  <a:pt x="3538" y="2177"/>
                  <a:pt x="2545" y="430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224006" y="2793693"/>
            <a:ext cx="448133" cy="162404"/>
          </a:xfrm>
          <a:custGeom>
            <a:avLst/>
            <a:gdLst>
              <a:gd name="T0" fmla="*/ 14287 w 1084"/>
              <a:gd name="T1" fmla="*/ 701675 h 483"/>
              <a:gd name="T2" fmla="*/ 1412875 w 1084"/>
              <a:gd name="T3" fmla="*/ 431800 h 483"/>
              <a:gd name="T4" fmla="*/ 1495425 w 1084"/>
              <a:gd name="T5" fmla="*/ 42863 h 483"/>
              <a:gd name="T6" fmla="*/ 14287 w 1084"/>
              <a:gd name="T7" fmla="*/ 701675 h 483"/>
              <a:gd name="T8" fmla="*/ 0 60000 65536"/>
              <a:gd name="T9" fmla="*/ 0 60000 65536"/>
              <a:gd name="T10" fmla="*/ 0 60000 65536"/>
              <a:gd name="T11" fmla="*/ 0 60000 65536"/>
              <a:gd name="T12" fmla="*/ 0 w 1084"/>
              <a:gd name="T13" fmla="*/ 0 h 483"/>
              <a:gd name="T14" fmla="*/ 1084 w 1084"/>
              <a:gd name="T15" fmla="*/ 483 h 483"/>
              <a:gd name="connsiteX0" fmla="*/ 0 w 10428"/>
              <a:gd name="connsiteY0" fmla="*/ 4852 h 5857"/>
              <a:gd name="connsiteX1" fmla="*/ 9053 w 10428"/>
              <a:gd name="connsiteY1" fmla="*/ 5073 h 5857"/>
              <a:gd name="connsiteX2" fmla="*/ 9533 w 10428"/>
              <a:gd name="connsiteY2" fmla="*/ 1 h 5857"/>
              <a:gd name="connsiteX3" fmla="*/ 0 w 10428"/>
              <a:gd name="connsiteY3" fmla="*/ 4852 h 5857"/>
              <a:gd name="connsiteX0" fmla="*/ 1 w 9146"/>
              <a:gd name="connsiteY0" fmla="*/ 5486 h 9447"/>
              <a:gd name="connsiteX1" fmla="*/ 7883 w 9146"/>
              <a:gd name="connsiteY1" fmla="*/ 8702 h 9447"/>
              <a:gd name="connsiteX2" fmla="*/ 8344 w 9146"/>
              <a:gd name="connsiteY2" fmla="*/ 43 h 9447"/>
              <a:gd name="connsiteX3" fmla="*/ 1 w 9146"/>
              <a:gd name="connsiteY3" fmla="*/ 5486 h 9447"/>
              <a:gd name="connsiteX0" fmla="*/ 65 w 10064"/>
              <a:gd name="connsiteY0" fmla="*/ 5899 h 10756"/>
              <a:gd name="connsiteX1" fmla="*/ 8683 w 10064"/>
              <a:gd name="connsiteY1" fmla="*/ 9303 h 10756"/>
              <a:gd name="connsiteX2" fmla="*/ 9187 w 10064"/>
              <a:gd name="connsiteY2" fmla="*/ 138 h 10756"/>
              <a:gd name="connsiteX3" fmla="*/ 65 w 10064"/>
              <a:gd name="connsiteY3" fmla="*/ 5899 h 10756"/>
              <a:gd name="connsiteX0" fmla="*/ 25 w 9097"/>
              <a:gd name="connsiteY0" fmla="*/ 6553 h 10759"/>
              <a:gd name="connsiteX1" fmla="*/ 8643 w 9097"/>
              <a:gd name="connsiteY1" fmla="*/ 9957 h 10759"/>
              <a:gd name="connsiteX2" fmla="*/ 6137 w 9097"/>
              <a:gd name="connsiteY2" fmla="*/ 41 h 10759"/>
              <a:gd name="connsiteX3" fmla="*/ 25 w 9097"/>
              <a:gd name="connsiteY3" fmla="*/ 6553 h 10759"/>
              <a:gd name="connsiteX0" fmla="*/ 4 w 8436"/>
              <a:gd name="connsiteY0" fmla="*/ 6091 h 10000"/>
              <a:gd name="connsiteX1" fmla="*/ 7664 w 8436"/>
              <a:gd name="connsiteY1" fmla="*/ 9255 h 10000"/>
              <a:gd name="connsiteX2" fmla="*/ 6723 w 8436"/>
              <a:gd name="connsiteY2" fmla="*/ 38 h 10000"/>
              <a:gd name="connsiteX3" fmla="*/ 4 w 8436"/>
              <a:gd name="connsiteY3" fmla="*/ 609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6" h="10000">
                <a:moveTo>
                  <a:pt x="4" y="6091"/>
                </a:moveTo>
                <a:cubicBezTo>
                  <a:pt x="161" y="7627"/>
                  <a:pt x="6016" y="11655"/>
                  <a:pt x="7664" y="9255"/>
                </a:cubicBezTo>
                <a:cubicBezTo>
                  <a:pt x="9313" y="6857"/>
                  <a:pt x="8000" y="565"/>
                  <a:pt x="6723" y="38"/>
                </a:cubicBezTo>
                <a:cubicBezTo>
                  <a:pt x="5446" y="-489"/>
                  <a:pt x="-153" y="4555"/>
                  <a:pt x="4" y="609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38" name="Group 65"/>
          <p:cNvGrpSpPr>
            <a:grpSpLocks/>
          </p:cNvGrpSpPr>
          <p:nvPr/>
        </p:nvGrpSpPr>
        <p:grpSpPr bwMode="auto">
          <a:xfrm>
            <a:off x="2323130" y="1775407"/>
            <a:ext cx="207854" cy="244003"/>
            <a:chOff x="676" y="2409"/>
            <a:chExt cx="368" cy="432"/>
          </a:xfrm>
        </p:grpSpPr>
        <p:sp>
          <p:nvSpPr>
            <p:cNvPr id="39" name="Oval 66"/>
            <p:cNvSpPr>
              <a:spLocks noChangeArrowheads="1"/>
            </p:cNvSpPr>
            <p:nvPr/>
          </p:nvSpPr>
          <p:spPr bwMode="auto">
            <a:xfrm>
              <a:off x="948" y="2710"/>
              <a:ext cx="96" cy="89"/>
            </a:xfrm>
            <a:prstGeom prst="ellipse">
              <a:avLst/>
            </a:prstGeom>
            <a:solidFill>
              <a:srgbClr val="00B05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0" name="Text Box 67"/>
            <p:cNvSpPr txBox="1">
              <a:spLocks noChangeArrowheads="1"/>
            </p:cNvSpPr>
            <p:nvPr/>
          </p:nvSpPr>
          <p:spPr bwMode="auto">
            <a:xfrm>
              <a:off x="676" y="2409"/>
              <a:ext cx="35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41" name="Oval 69"/>
          <p:cNvSpPr>
            <a:spLocks noChangeArrowheads="1"/>
          </p:cNvSpPr>
          <p:nvPr/>
        </p:nvSpPr>
        <p:spPr bwMode="auto">
          <a:xfrm>
            <a:off x="3764830" y="2281915"/>
            <a:ext cx="54223" cy="50269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2" name="Text Box 70"/>
          <p:cNvSpPr txBox="1">
            <a:spLocks noChangeArrowheads="1"/>
          </p:cNvSpPr>
          <p:nvPr/>
        </p:nvSpPr>
        <p:spPr bwMode="auto">
          <a:xfrm>
            <a:off x="3767348" y="2098999"/>
            <a:ext cx="225364" cy="24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7775181" y="1606524"/>
            <a:ext cx="3063584" cy="176223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85" name="Freeform 4"/>
          <p:cNvSpPr>
            <a:spLocks/>
          </p:cNvSpPr>
          <p:nvPr/>
        </p:nvSpPr>
        <p:spPr bwMode="auto">
          <a:xfrm>
            <a:off x="7920346" y="1660289"/>
            <a:ext cx="2850315" cy="1561514"/>
          </a:xfrm>
          <a:custGeom>
            <a:avLst/>
            <a:gdLst>
              <a:gd name="T0" fmla="*/ 657225 w 5252"/>
              <a:gd name="T1" fmla="*/ 3175000 h 3030"/>
              <a:gd name="T2" fmla="*/ 176212 w 5252"/>
              <a:gd name="T3" fmla="*/ 2105025 h 3030"/>
              <a:gd name="T4" fmla="*/ 1716088 w 5252"/>
              <a:gd name="T5" fmla="*/ 1506537 h 3030"/>
              <a:gd name="T6" fmla="*/ 2185987 w 5252"/>
              <a:gd name="T7" fmla="*/ 106363 h 3030"/>
              <a:gd name="T8" fmla="*/ 5643562 w 5252"/>
              <a:gd name="T9" fmla="*/ 869950 h 3030"/>
              <a:gd name="T10" fmla="*/ 6265862 w 5252"/>
              <a:gd name="T11" fmla="*/ 282575 h 3030"/>
              <a:gd name="T12" fmla="*/ 7959725 w 5252"/>
              <a:gd name="T13" fmla="*/ 423863 h 3030"/>
              <a:gd name="T14" fmla="*/ 8335963 w 5252"/>
              <a:gd name="T15" fmla="*/ 2046288 h 3030"/>
              <a:gd name="T16" fmla="*/ 7948613 w 5252"/>
              <a:gd name="T17" fmla="*/ 4645025 h 3030"/>
              <a:gd name="T18" fmla="*/ 6548438 w 5252"/>
              <a:gd name="T19" fmla="*/ 3035300 h 3030"/>
              <a:gd name="T20" fmla="*/ 5595937 w 5252"/>
              <a:gd name="T21" fmla="*/ 4505325 h 3030"/>
              <a:gd name="T22" fmla="*/ 4667250 w 5252"/>
              <a:gd name="T23" fmla="*/ 3787775 h 3030"/>
              <a:gd name="T24" fmla="*/ 1905000 w 5252"/>
              <a:gd name="T25" fmla="*/ 4668838 h 3030"/>
              <a:gd name="T26" fmla="*/ 211138 w 5252"/>
              <a:gd name="T27" fmla="*/ 4540250 h 3030"/>
              <a:gd name="T28" fmla="*/ 657225 w 5252"/>
              <a:gd name="T29" fmla="*/ 3175000 h 30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2"/>
              <a:gd name="T46" fmla="*/ 0 h 3030"/>
              <a:gd name="T47" fmla="*/ 5252 w 5252"/>
              <a:gd name="T48" fmla="*/ 3030 h 3030"/>
              <a:gd name="connsiteX0" fmla="*/ 585 w 9795"/>
              <a:gd name="connsiteY0" fmla="*/ 6400 h 9670"/>
              <a:gd name="connsiteX1" fmla="*/ 237 w 9795"/>
              <a:gd name="connsiteY1" fmla="*/ 3976 h 9670"/>
              <a:gd name="connsiteX2" fmla="*/ 1855 w 9795"/>
              <a:gd name="connsiteY2" fmla="*/ 2931 h 9670"/>
              <a:gd name="connsiteX3" fmla="*/ 2419 w 9795"/>
              <a:gd name="connsiteY3" fmla="*/ 20 h 9670"/>
              <a:gd name="connsiteX4" fmla="*/ 6566 w 9795"/>
              <a:gd name="connsiteY4" fmla="*/ 1608 h 9670"/>
              <a:gd name="connsiteX5" fmla="*/ 7312 w 9795"/>
              <a:gd name="connsiteY5" fmla="*/ 386 h 9670"/>
              <a:gd name="connsiteX6" fmla="*/ 9344 w 9795"/>
              <a:gd name="connsiteY6" fmla="*/ 680 h 9670"/>
              <a:gd name="connsiteX7" fmla="*/ 9795 w 9795"/>
              <a:gd name="connsiteY7" fmla="*/ 4053 h 9670"/>
              <a:gd name="connsiteX8" fmla="*/ 9331 w 9795"/>
              <a:gd name="connsiteY8" fmla="*/ 9456 h 9670"/>
              <a:gd name="connsiteX9" fmla="*/ 7651 w 9795"/>
              <a:gd name="connsiteY9" fmla="*/ 6109 h 9670"/>
              <a:gd name="connsiteX10" fmla="*/ 6509 w 9795"/>
              <a:gd name="connsiteY10" fmla="*/ 9165 h 9670"/>
              <a:gd name="connsiteX11" fmla="*/ 5395 w 9795"/>
              <a:gd name="connsiteY11" fmla="*/ 7674 h 9670"/>
              <a:gd name="connsiteX12" fmla="*/ 2082 w 9795"/>
              <a:gd name="connsiteY12" fmla="*/ 9505 h 9670"/>
              <a:gd name="connsiteX13" fmla="*/ 50 w 9795"/>
              <a:gd name="connsiteY13" fmla="*/ 9238 h 9670"/>
              <a:gd name="connsiteX14" fmla="*/ 585 w 9795"/>
              <a:gd name="connsiteY14" fmla="*/ 6400 h 9670"/>
              <a:gd name="connsiteX0" fmla="*/ 597 w 10000"/>
              <a:gd name="connsiteY0" fmla="*/ 7098 h 9980"/>
              <a:gd name="connsiteX1" fmla="*/ 242 w 10000"/>
              <a:gd name="connsiteY1" fmla="*/ 4112 h 9980"/>
              <a:gd name="connsiteX2" fmla="*/ 1894 w 10000"/>
              <a:gd name="connsiteY2" fmla="*/ 3031 h 9980"/>
              <a:gd name="connsiteX3" fmla="*/ 2470 w 10000"/>
              <a:gd name="connsiteY3" fmla="*/ 21 h 9980"/>
              <a:gd name="connsiteX4" fmla="*/ 6703 w 10000"/>
              <a:gd name="connsiteY4" fmla="*/ 1663 h 9980"/>
              <a:gd name="connsiteX5" fmla="*/ 7465 w 10000"/>
              <a:gd name="connsiteY5" fmla="*/ 399 h 9980"/>
              <a:gd name="connsiteX6" fmla="*/ 9540 w 10000"/>
              <a:gd name="connsiteY6" fmla="*/ 703 h 9980"/>
              <a:gd name="connsiteX7" fmla="*/ 10000 w 10000"/>
              <a:gd name="connsiteY7" fmla="*/ 4191 h 9980"/>
              <a:gd name="connsiteX8" fmla="*/ 9526 w 10000"/>
              <a:gd name="connsiteY8" fmla="*/ 9779 h 9980"/>
              <a:gd name="connsiteX9" fmla="*/ 7811 w 10000"/>
              <a:gd name="connsiteY9" fmla="*/ 6317 h 9980"/>
              <a:gd name="connsiteX10" fmla="*/ 6645 w 10000"/>
              <a:gd name="connsiteY10" fmla="*/ 9478 h 9980"/>
              <a:gd name="connsiteX11" fmla="*/ 5508 w 10000"/>
              <a:gd name="connsiteY11" fmla="*/ 7936 h 9980"/>
              <a:gd name="connsiteX12" fmla="*/ 2126 w 10000"/>
              <a:gd name="connsiteY12" fmla="*/ 9829 h 9980"/>
              <a:gd name="connsiteX13" fmla="*/ 51 w 10000"/>
              <a:gd name="connsiteY13" fmla="*/ 9553 h 9980"/>
              <a:gd name="connsiteX14" fmla="*/ 597 w 10000"/>
              <a:gd name="connsiteY14" fmla="*/ 7098 h 9980"/>
              <a:gd name="connsiteX0" fmla="*/ 610 w 10013"/>
              <a:gd name="connsiteY0" fmla="*/ 7112 h 9886"/>
              <a:gd name="connsiteX1" fmla="*/ 255 w 10013"/>
              <a:gd name="connsiteY1" fmla="*/ 4120 h 9886"/>
              <a:gd name="connsiteX2" fmla="*/ 1907 w 10013"/>
              <a:gd name="connsiteY2" fmla="*/ 3037 h 9886"/>
              <a:gd name="connsiteX3" fmla="*/ 2483 w 10013"/>
              <a:gd name="connsiteY3" fmla="*/ 21 h 9886"/>
              <a:gd name="connsiteX4" fmla="*/ 6716 w 10013"/>
              <a:gd name="connsiteY4" fmla="*/ 1666 h 9886"/>
              <a:gd name="connsiteX5" fmla="*/ 7478 w 10013"/>
              <a:gd name="connsiteY5" fmla="*/ 400 h 9886"/>
              <a:gd name="connsiteX6" fmla="*/ 9553 w 10013"/>
              <a:gd name="connsiteY6" fmla="*/ 704 h 9886"/>
              <a:gd name="connsiteX7" fmla="*/ 10013 w 10013"/>
              <a:gd name="connsiteY7" fmla="*/ 4199 h 9886"/>
              <a:gd name="connsiteX8" fmla="*/ 9539 w 10013"/>
              <a:gd name="connsiteY8" fmla="*/ 9799 h 9886"/>
              <a:gd name="connsiteX9" fmla="*/ 7824 w 10013"/>
              <a:gd name="connsiteY9" fmla="*/ 6330 h 9886"/>
              <a:gd name="connsiteX10" fmla="*/ 6658 w 10013"/>
              <a:gd name="connsiteY10" fmla="*/ 9497 h 9886"/>
              <a:gd name="connsiteX11" fmla="*/ 5521 w 10013"/>
              <a:gd name="connsiteY11" fmla="*/ 7952 h 9886"/>
              <a:gd name="connsiteX12" fmla="*/ 2373 w 10013"/>
              <a:gd name="connsiteY12" fmla="*/ 9677 h 9886"/>
              <a:gd name="connsiteX13" fmla="*/ 64 w 10013"/>
              <a:gd name="connsiteY13" fmla="*/ 9572 h 9886"/>
              <a:gd name="connsiteX14" fmla="*/ 610 w 10013"/>
              <a:gd name="connsiteY14" fmla="*/ 7112 h 9886"/>
              <a:gd name="connsiteX0" fmla="*/ 405 w 9796"/>
              <a:gd name="connsiteY0" fmla="*/ 7194 h 9935"/>
              <a:gd name="connsiteX1" fmla="*/ 51 w 9796"/>
              <a:gd name="connsiteY1" fmla="*/ 4168 h 9935"/>
              <a:gd name="connsiteX2" fmla="*/ 1701 w 9796"/>
              <a:gd name="connsiteY2" fmla="*/ 3072 h 9935"/>
              <a:gd name="connsiteX3" fmla="*/ 2276 w 9796"/>
              <a:gd name="connsiteY3" fmla="*/ 21 h 9935"/>
              <a:gd name="connsiteX4" fmla="*/ 6503 w 9796"/>
              <a:gd name="connsiteY4" fmla="*/ 1685 h 9935"/>
              <a:gd name="connsiteX5" fmla="*/ 7264 w 9796"/>
              <a:gd name="connsiteY5" fmla="*/ 405 h 9935"/>
              <a:gd name="connsiteX6" fmla="*/ 9337 w 9796"/>
              <a:gd name="connsiteY6" fmla="*/ 712 h 9935"/>
              <a:gd name="connsiteX7" fmla="*/ 9796 w 9796"/>
              <a:gd name="connsiteY7" fmla="*/ 4247 h 9935"/>
              <a:gd name="connsiteX8" fmla="*/ 9323 w 9796"/>
              <a:gd name="connsiteY8" fmla="*/ 9912 h 9935"/>
              <a:gd name="connsiteX9" fmla="*/ 7610 w 9796"/>
              <a:gd name="connsiteY9" fmla="*/ 6403 h 9935"/>
              <a:gd name="connsiteX10" fmla="*/ 6445 w 9796"/>
              <a:gd name="connsiteY10" fmla="*/ 9607 h 9935"/>
              <a:gd name="connsiteX11" fmla="*/ 5310 w 9796"/>
              <a:gd name="connsiteY11" fmla="*/ 8044 h 9935"/>
              <a:gd name="connsiteX12" fmla="*/ 2166 w 9796"/>
              <a:gd name="connsiteY12" fmla="*/ 9789 h 9935"/>
              <a:gd name="connsiteX13" fmla="*/ 191 w 9796"/>
              <a:gd name="connsiteY13" fmla="*/ 9404 h 9935"/>
              <a:gd name="connsiteX14" fmla="*/ 405 w 9796"/>
              <a:gd name="connsiteY14" fmla="*/ 7194 h 9935"/>
              <a:gd name="connsiteX0" fmla="*/ 413 w 10000"/>
              <a:gd name="connsiteY0" fmla="*/ 7241 h 10000"/>
              <a:gd name="connsiteX1" fmla="*/ 52 w 10000"/>
              <a:gd name="connsiteY1" fmla="*/ 4195 h 10000"/>
              <a:gd name="connsiteX2" fmla="*/ 1736 w 10000"/>
              <a:gd name="connsiteY2" fmla="*/ 3092 h 10000"/>
              <a:gd name="connsiteX3" fmla="*/ 2323 w 10000"/>
              <a:gd name="connsiteY3" fmla="*/ 21 h 10000"/>
              <a:gd name="connsiteX4" fmla="*/ 6638 w 10000"/>
              <a:gd name="connsiteY4" fmla="*/ 1696 h 10000"/>
              <a:gd name="connsiteX5" fmla="*/ 7415 w 10000"/>
              <a:gd name="connsiteY5" fmla="*/ 408 h 10000"/>
              <a:gd name="connsiteX6" fmla="*/ 9531 w 10000"/>
              <a:gd name="connsiteY6" fmla="*/ 717 h 10000"/>
              <a:gd name="connsiteX7" fmla="*/ 10000 w 10000"/>
              <a:gd name="connsiteY7" fmla="*/ 4275 h 10000"/>
              <a:gd name="connsiteX8" fmla="*/ 9517 w 10000"/>
              <a:gd name="connsiteY8" fmla="*/ 9977 h 10000"/>
              <a:gd name="connsiteX9" fmla="*/ 7768 w 10000"/>
              <a:gd name="connsiteY9" fmla="*/ 6445 h 10000"/>
              <a:gd name="connsiteX10" fmla="*/ 6579 w 10000"/>
              <a:gd name="connsiteY10" fmla="*/ 9670 h 10000"/>
              <a:gd name="connsiteX11" fmla="*/ 5282 w 10000"/>
              <a:gd name="connsiteY11" fmla="*/ 8481 h 10000"/>
              <a:gd name="connsiteX12" fmla="*/ 2211 w 10000"/>
              <a:gd name="connsiteY12" fmla="*/ 9853 h 10000"/>
              <a:gd name="connsiteX13" fmla="*/ 195 w 10000"/>
              <a:gd name="connsiteY13" fmla="*/ 9466 h 10000"/>
              <a:gd name="connsiteX14" fmla="*/ 413 w 10000"/>
              <a:gd name="connsiteY14" fmla="*/ 7241 h 10000"/>
              <a:gd name="connsiteX0" fmla="*/ 413 w 10000"/>
              <a:gd name="connsiteY0" fmla="*/ 7241 h 10001"/>
              <a:gd name="connsiteX1" fmla="*/ 52 w 10000"/>
              <a:gd name="connsiteY1" fmla="*/ 4195 h 10001"/>
              <a:gd name="connsiteX2" fmla="*/ 1736 w 10000"/>
              <a:gd name="connsiteY2" fmla="*/ 3092 h 10001"/>
              <a:gd name="connsiteX3" fmla="*/ 2323 w 10000"/>
              <a:gd name="connsiteY3" fmla="*/ 21 h 10001"/>
              <a:gd name="connsiteX4" fmla="*/ 6638 w 10000"/>
              <a:gd name="connsiteY4" fmla="*/ 1696 h 10001"/>
              <a:gd name="connsiteX5" fmla="*/ 7415 w 10000"/>
              <a:gd name="connsiteY5" fmla="*/ 408 h 10001"/>
              <a:gd name="connsiteX6" fmla="*/ 9531 w 10000"/>
              <a:gd name="connsiteY6" fmla="*/ 717 h 10001"/>
              <a:gd name="connsiteX7" fmla="*/ 10000 w 10000"/>
              <a:gd name="connsiteY7" fmla="*/ 4275 h 10001"/>
              <a:gd name="connsiteX8" fmla="*/ 9517 w 10000"/>
              <a:gd name="connsiteY8" fmla="*/ 9977 h 10001"/>
              <a:gd name="connsiteX9" fmla="*/ 7768 w 10000"/>
              <a:gd name="connsiteY9" fmla="*/ 6445 h 10001"/>
              <a:gd name="connsiteX10" fmla="*/ 7096 w 10000"/>
              <a:gd name="connsiteY10" fmla="*/ 9216 h 10001"/>
              <a:gd name="connsiteX11" fmla="*/ 5282 w 10000"/>
              <a:gd name="connsiteY11" fmla="*/ 8481 h 10001"/>
              <a:gd name="connsiteX12" fmla="*/ 2211 w 10000"/>
              <a:gd name="connsiteY12" fmla="*/ 9853 h 10001"/>
              <a:gd name="connsiteX13" fmla="*/ 195 w 10000"/>
              <a:gd name="connsiteY13" fmla="*/ 9466 h 10001"/>
              <a:gd name="connsiteX14" fmla="*/ 413 w 10000"/>
              <a:gd name="connsiteY14" fmla="*/ 7241 h 10001"/>
              <a:gd name="connsiteX0" fmla="*/ 413 w 10000"/>
              <a:gd name="connsiteY0" fmla="*/ 7241 h 10006"/>
              <a:gd name="connsiteX1" fmla="*/ 52 w 10000"/>
              <a:gd name="connsiteY1" fmla="*/ 4195 h 10006"/>
              <a:gd name="connsiteX2" fmla="*/ 1736 w 10000"/>
              <a:gd name="connsiteY2" fmla="*/ 3092 h 10006"/>
              <a:gd name="connsiteX3" fmla="*/ 2323 w 10000"/>
              <a:gd name="connsiteY3" fmla="*/ 21 h 10006"/>
              <a:gd name="connsiteX4" fmla="*/ 6638 w 10000"/>
              <a:gd name="connsiteY4" fmla="*/ 1696 h 10006"/>
              <a:gd name="connsiteX5" fmla="*/ 7415 w 10000"/>
              <a:gd name="connsiteY5" fmla="*/ 408 h 10006"/>
              <a:gd name="connsiteX6" fmla="*/ 9531 w 10000"/>
              <a:gd name="connsiteY6" fmla="*/ 717 h 10006"/>
              <a:gd name="connsiteX7" fmla="*/ 10000 w 10000"/>
              <a:gd name="connsiteY7" fmla="*/ 4275 h 10006"/>
              <a:gd name="connsiteX8" fmla="*/ 9517 w 10000"/>
              <a:gd name="connsiteY8" fmla="*/ 9977 h 10006"/>
              <a:gd name="connsiteX9" fmla="*/ 8066 w 10000"/>
              <a:gd name="connsiteY9" fmla="*/ 6620 h 10006"/>
              <a:gd name="connsiteX10" fmla="*/ 7096 w 10000"/>
              <a:gd name="connsiteY10" fmla="*/ 9216 h 10006"/>
              <a:gd name="connsiteX11" fmla="*/ 5282 w 10000"/>
              <a:gd name="connsiteY11" fmla="*/ 8481 h 10006"/>
              <a:gd name="connsiteX12" fmla="*/ 2211 w 10000"/>
              <a:gd name="connsiteY12" fmla="*/ 9853 h 10006"/>
              <a:gd name="connsiteX13" fmla="*/ 195 w 10000"/>
              <a:gd name="connsiteY13" fmla="*/ 9466 h 10006"/>
              <a:gd name="connsiteX14" fmla="*/ 413 w 10000"/>
              <a:gd name="connsiteY14" fmla="*/ 7241 h 10006"/>
              <a:gd name="connsiteX0" fmla="*/ 413 w 10119"/>
              <a:gd name="connsiteY0" fmla="*/ 7241 h 10006"/>
              <a:gd name="connsiteX1" fmla="*/ 52 w 10119"/>
              <a:gd name="connsiteY1" fmla="*/ 4195 h 10006"/>
              <a:gd name="connsiteX2" fmla="*/ 1736 w 10119"/>
              <a:gd name="connsiteY2" fmla="*/ 3092 h 10006"/>
              <a:gd name="connsiteX3" fmla="*/ 2323 w 10119"/>
              <a:gd name="connsiteY3" fmla="*/ 21 h 10006"/>
              <a:gd name="connsiteX4" fmla="*/ 6638 w 10119"/>
              <a:gd name="connsiteY4" fmla="*/ 1696 h 10006"/>
              <a:gd name="connsiteX5" fmla="*/ 7415 w 10119"/>
              <a:gd name="connsiteY5" fmla="*/ 408 h 10006"/>
              <a:gd name="connsiteX6" fmla="*/ 9531 w 10119"/>
              <a:gd name="connsiteY6" fmla="*/ 717 h 10006"/>
              <a:gd name="connsiteX7" fmla="*/ 10119 w 10119"/>
              <a:gd name="connsiteY7" fmla="*/ 4275 h 10006"/>
              <a:gd name="connsiteX8" fmla="*/ 9517 w 10119"/>
              <a:gd name="connsiteY8" fmla="*/ 9977 h 10006"/>
              <a:gd name="connsiteX9" fmla="*/ 8066 w 10119"/>
              <a:gd name="connsiteY9" fmla="*/ 6620 h 10006"/>
              <a:gd name="connsiteX10" fmla="*/ 7096 w 10119"/>
              <a:gd name="connsiteY10" fmla="*/ 9216 h 10006"/>
              <a:gd name="connsiteX11" fmla="*/ 5282 w 10119"/>
              <a:gd name="connsiteY11" fmla="*/ 8481 h 10006"/>
              <a:gd name="connsiteX12" fmla="*/ 2211 w 10119"/>
              <a:gd name="connsiteY12" fmla="*/ 9853 h 10006"/>
              <a:gd name="connsiteX13" fmla="*/ 195 w 10119"/>
              <a:gd name="connsiteY13" fmla="*/ 9466 h 10006"/>
              <a:gd name="connsiteX14" fmla="*/ 413 w 10119"/>
              <a:gd name="connsiteY14" fmla="*/ 7241 h 10006"/>
              <a:gd name="connsiteX0" fmla="*/ 413 w 10120"/>
              <a:gd name="connsiteY0" fmla="*/ 7241 h 9972"/>
              <a:gd name="connsiteX1" fmla="*/ 52 w 10120"/>
              <a:gd name="connsiteY1" fmla="*/ 4195 h 9972"/>
              <a:gd name="connsiteX2" fmla="*/ 1736 w 10120"/>
              <a:gd name="connsiteY2" fmla="*/ 3092 h 9972"/>
              <a:gd name="connsiteX3" fmla="*/ 2323 w 10120"/>
              <a:gd name="connsiteY3" fmla="*/ 21 h 9972"/>
              <a:gd name="connsiteX4" fmla="*/ 6638 w 10120"/>
              <a:gd name="connsiteY4" fmla="*/ 1696 h 9972"/>
              <a:gd name="connsiteX5" fmla="*/ 7415 w 10120"/>
              <a:gd name="connsiteY5" fmla="*/ 408 h 9972"/>
              <a:gd name="connsiteX6" fmla="*/ 9531 w 10120"/>
              <a:gd name="connsiteY6" fmla="*/ 717 h 9972"/>
              <a:gd name="connsiteX7" fmla="*/ 10119 w 10120"/>
              <a:gd name="connsiteY7" fmla="*/ 4275 h 9972"/>
              <a:gd name="connsiteX8" fmla="*/ 9418 w 10120"/>
              <a:gd name="connsiteY8" fmla="*/ 9593 h 9972"/>
              <a:gd name="connsiteX9" fmla="*/ 8066 w 10120"/>
              <a:gd name="connsiteY9" fmla="*/ 6620 h 9972"/>
              <a:gd name="connsiteX10" fmla="*/ 7096 w 10120"/>
              <a:gd name="connsiteY10" fmla="*/ 9216 h 9972"/>
              <a:gd name="connsiteX11" fmla="*/ 5282 w 10120"/>
              <a:gd name="connsiteY11" fmla="*/ 8481 h 9972"/>
              <a:gd name="connsiteX12" fmla="*/ 2211 w 10120"/>
              <a:gd name="connsiteY12" fmla="*/ 9853 h 9972"/>
              <a:gd name="connsiteX13" fmla="*/ 195 w 10120"/>
              <a:gd name="connsiteY13" fmla="*/ 9466 h 9972"/>
              <a:gd name="connsiteX14" fmla="*/ 413 w 10120"/>
              <a:gd name="connsiteY14" fmla="*/ 7241 h 9972"/>
              <a:gd name="connsiteX0" fmla="*/ 408 w 10008"/>
              <a:gd name="connsiteY0" fmla="*/ 7261 h 10000"/>
              <a:gd name="connsiteX1" fmla="*/ 51 w 10008"/>
              <a:gd name="connsiteY1" fmla="*/ 4207 h 10000"/>
              <a:gd name="connsiteX2" fmla="*/ 1715 w 10008"/>
              <a:gd name="connsiteY2" fmla="*/ 3101 h 10000"/>
              <a:gd name="connsiteX3" fmla="*/ 2295 w 10008"/>
              <a:gd name="connsiteY3" fmla="*/ 21 h 10000"/>
              <a:gd name="connsiteX4" fmla="*/ 6559 w 10008"/>
              <a:gd name="connsiteY4" fmla="*/ 1701 h 10000"/>
              <a:gd name="connsiteX5" fmla="*/ 7327 w 10008"/>
              <a:gd name="connsiteY5" fmla="*/ 409 h 10000"/>
              <a:gd name="connsiteX6" fmla="*/ 9536 w 10008"/>
              <a:gd name="connsiteY6" fmla="*/ 649 h 10000"/>
              <a:gd name="connsiteX7" fmla="*/ 9999 w 10008"/>
              <a:gd name="connsiteY7" fmla="*/ 4287 h 10000"/>
              <a:gd name="connsiteX8" fmla="*/ 9306 w 10008"/>
              <a:gd name="connsiteY8" fmla="*/ 9620 h 10000"/>
              <a:gd name="connsiteX9" fmla="*/ 7970 w 10008"/>
              <a:gd name="connsiteY9" fmla="*/ 6639 h 10000"/>
              <a:gd name="connsiteX10" fmla="*/ 7012 w 10008"/>
              <a:gd name="connsiteY10" fmla="*/ 9242 h 10000"/>
              <a:gd name="connsiteX11" fmla="*/ 5219 w 10008"/>
              <a:gd name="connsiteY11" fmla="*/ 8505 h 10000"/>
              <a:gd name="connsiteX12" fmla="*/ 2185 w 10008"/>
              <a:gd name="connsiteY12" fmla="*/ 9881 h 10000"/>
              <a:gd name="connsiteX13" fmla="*/ 193 w 10008"/>
              <a:gd name="connsiteY13" fmla="*/ 9493 h 10000"/>
              <a:gd name="connsiteX14" fmla="*/ 408 w 10008"/>
              <a:gd name="connsiteY14" fmla="*/ 7261 h 10000"/>
              <a:gd name="connsiteX0" fmla="*/ 408 w 10005"/>
              <a:gd name="connsiteY0" fmla="*/ 7260 h 9999"/>
              <a:gd name="connsiteX1" fmla="*/ 51 w 10005"/>
              <a:gd name="connsiteY1" fmla="*/ 4206 h 9999"/>
              <a:gd name="connsiteX2" fmla="*/ 1715 w 10005"/>
              <a:gd name="connsiteY2" fmla="*/ 3100 h 9999"/>
              <a:gd name="connsiteX3" fmla="*/ 2295 w 10005"/>
              <a:gd name="connsiteY3" fmla="*/ 20 h 9999"/>
              <a:gd name="connsiteX4" fmla="*/ 6559 w 10005"/>
              <a:gd name="connsiteY4" fmla="*/ 1700 h 9999"/>
              <a:gd name="connsiteX5" fmla="*/ 7740 w 10005"/>
              <a:gd name="connsiteY5" fmla="*/ 163 h 9999"/>
              <a:gd name="connsiteX6" fmla="*/ 9536 w 10005"/>
              <a:gd name="connsiteY6" fmla="*/ 648 h 9999"/>
              <a:gd name="connsiteX7" fmla="*/ 9999 w 10005"/>
              <a:gd name="connsiteY7" fmla="*/ 4286 h 9999"/>
              <a:gd name="connsiteX8" fmla="*/ 9306 w 10005"/>
              <a:gd name="connsiteY8" fmla="*/ 9619 h 9999"/>
              <a:gd name="connsiteX9" fmla="*/ 7970 w 10005"/>
              <a:gd name="connsiteY9" fmla="*/ 6638 h 9999"/>
              <a:gd name="connsiteX10" fmla="*/ 7012 w 10005"/>
              <a:gd name="connsiteY10" fmla="*/ 9241 h 9999"/>
              <a:gd name="connsiteX11" fmla="*/ 5219 w 10005"/>
              <a:gd name="connsiteY11" fmla="*/ 8504 h 9999"/>
              <a:gd name="connsiteX12" fmla="*/ 2185 w 10005"/>
              <a:gd name="connsiteY12" fmla="*/ 9880 h 9999"/>
              <a:gd name="connsiteX13" fmla="*/ 193 w 10005"/>
              <a:gd name="connsiteY13" fmla="*/ 9492 h 9999"/>
              <a:gd name="connsiteX14" fmla="*/ 408 w 10005"/>
              <a:gd name="connsiteY14" fmla="*/ 7260 h 9999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216 w 10000"/>
              <a:gd name="connsiteY11" fmla="*/ 8505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334 w 10000"/>
              <a:gd name="connsiteY11" fmla="*/ 8996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9655"/>
              <a:gd name="connsiteX1" fmla="*/ 51 w 10000"/>
              <a:gd name="connsiteY1" fmla="*/ 4206 h 9655"/>
              <a:gd name="connsiteX2" fmla="*/ 1714 w 10000"/>
              <a:gd name="connsiteY2" fmla="*/ 3100 h 9655"/>
              <a:gd name="connsiteX3" fmla="*/ 2294 w 10000"/>
              <a:gd name="connsiteY3" fmla="*/ 20 h 9655"/>
              <a:gd name="connsiteX4" fmla="*/ 6556 w 10000"/>
              <a:gd name="connsiteY4" fmla="*/ 1700 h 9655"/>
              <a:gd name="connsiteX5" fmla="*/ 7736 w 10000"/>
              <a:gd name="connsiteY5" fmla="*/ 163 h 9655"/>
              <a:gd name="connsiteX6" fmla="*/ 9531 w 10000"/>
              <a:gd name="connsiteY6" fmla="*/ 648 h 9655"/>
              <a:gd name="connsiteX7" fmla="*/ 9994 w 10000"/>
              <a:gd name="connsiteY7" fmla="*/ 4286 h 9655"/>
              <a:gd name="connsiteX8" fmla="*/ 9301 w 10000"/>
              <a:gd name="connsiteY8" fmla="*/ 9620 h 9655"/>
              <a:gd name="connsiteX9" fmla="*/ 7966 w 10000"/>
              <a:gd name="connsiteY9" fmla="*/ 6639 h 9655"/>
              <a:gd name="connsiteX10" fmla="*/ 6104 w 10000"/>
              <a:gd name="connsiteY10" fmla="*/ 6999 h 9655"/>
              <a:gd name="connsiteX11" fmla="*/ 5334 w 10000"/>
              <a:gd name="connsiteY11" fmla="*/ 8996 h 9655"/>
              <a:gd name="connsiteX12" fmla="*/ 2361 w 10000"/>
              <a:gd name="connsiteY12" fmla="*/ 9180 h 9655"/>
              <a:gd name="connsiteX13" fmla="*/ 193 w 10000"/>
              <a:gd name="connsiteY13" fmla="*/ 9493 h 9655"/>
              <a:gd name="connsiteX14" fmla="*/ 408 w 10000"/>
              <a:gd name="connsiteY14" fmla="*/ 7261 h 9655"/>
              <a:gd name="connsiteX0" fmla="*/ 408 w 10017"/>
              <a:gd name="connsiteY0" fmla="*/ 7520 h 10001"/>
              <a:gd name="connsiteX1" fmla="*/ 51 w 10017"/>
              <a:gd name="connsiteY1" fmla="*/ 4356 h 10001"/>
              <a:gd name="connsiteX2" fmla="*/ 1714 w 10017"/>
              <a:gd name="connsiteY2" fmla="*/ 3211 h 10001"/>
              <a:gd name="connsiteX3" fmla="*/ 2294 w 10017"/>
              <a:gd name="connsiteY3" fmla="*/ 21 h 10001"/>
              <a:gd name="connsiteX4" fmla="*/ 6556 w 10017"/>
              <a:gd name="connsiteY4" fmla="*/ 1761 h 10001"/>
              <a:gd name="connsiteX5" fmla="*/ 7736 w 10017"/>
              <a:gd name="connsiteY5" fmla="*/ 169 h 10001"/>
              <a:gd name="connsiteX6" fmla="*/ 9531 w 10017"/>
              <a:gd name="connsiteY6" fmla="*/ 671 h 10001"/>
              <a:gd name="connsiteX7" fmla="*/ 8483 w 10017"/>
              <a:gd name="connsiteY7" fmla="*/ 3177 h 10001"/>
              <a:gd name="connsiteX8" fmla="*/ 9994 w 10017"/>
              <a:gd name="connsiteY8" fmla="*/ 4439 h 10001"/>
              <a:gd name="connsiteX9" fmla="*/ 9301 w 10017"/>
              <a:gd name="connsiteY9" fmla="*/ 9964 h 10001"/>
              <a:gd name="connsiteX10" fmla="*/ 7966 w 10017"/>
              <a:gd name="connsiteY10" fmla="*/ 6876 h 10001"/>
              <a:gd name="connsiteX11" fmla="*/ 6104 w 10017"/>
              <a:gd name="connsiteY11" fmla="*/ 7249 h 10001"/>
              <a:gd name="connsiteX12" fmla="*/ 5334 w 10017"/>
              <a:gd name="connsiteY12" fmla="*/ 9317 h 10001"/>
              <a:gd name="connsiteX13" fmla="*/ 2361 w 10017"/>
              <a:gd name="connsiteY13" fmla="*/ 9508 h 10001"/>
              <a:gd name="connsiteX14" fmla="*/ 193 w 10017"/>
              <a:gd name="connsiteY14" fmla="*/ 9832 h 10001"/>
              <a:gd name="connsiteX15" fmla="*/ 408 w 10017"/>
              <a:gd name="connsiteY15" fmla="*/ 7520 h 10001"/>
              <a:gd name="connsiteX0" fmla="*/ 408 w 10033"/>
              <a:gd name="connsiteY0" fmla="*/ 7520 h 10001"/>
              <a:gd name="connsiteX1" fmla="*/ 51 w 10033"/>
              <a:gd name="connsiteY1" fmla="*/ 4356 h 10001"/>
              <a:gd name="connsiteX2" fmla="*/ 1714 w 10033"/>
              <a:gd name="connsiteY2" fmla="*/ 3211 h 10001"/>
              <a:gd name="connsiteX3" fmla="*/ 2294 w 10033"/>
              <a:gd name="connsiteY3" fmla="*/ 21 h 10001"/>
              <a:gd name="connsiteX4" fmla="*/ 6556 w 10033"/>
              <a:gd name="connsiteY4" fmla="*/ 1761 h 10001"/>
              <a:gd name="connsiteX5" fmla="*/ 7736 w 10033"/>
              <a:gd name="connsiteY5" fmla="*/ 169 h 10001"/>
              <a:gd name="connsiteX6" fmla="*/ 9531 w 10033"/>
              <a:gd name="connsiteY6" fmla="*/ 671 h 10001"/>
              <a:gd name="connsiteX7" fmla="*/ 8483 w 10033"/>
              <a:gd name="connsiteY7" fmla="*/ 3177 h 10001"/>
              <a:gd name="connsiteX8" fmla="*/ 8149 w 10033"/>
              <a:gd name="connsiteY8" fmla="*/ 5574 h 10001"/>
              <a:gd name="connsiteX9" fmla="*/ 9994 w 10033"/>
              <a:gd name="connsiteY9" fmla="*/ 4439 h 10001"/>
              <a:gd name="connsiteX10" fmla="*/ 9301 w 10033"/>
              <a:gd name="connsiteY10" fmla="*/ 9964 h 10001"/>
              <a:gd name="connsiteX11" fmla="*/ 7966 w 10033"/>
              <a:gd name="connsiteY11" fmla="*/ 6876 h 10001"/>
              <a:gd name="connsiteX12" fmla="*/ 6104 w 10033"/>
              <a:gd name="connsiteY12" fmla="*/ 7249 h 10001"/>
              <a:gd name="connsiteX13" fmla="*/ 5334 w 10033"/>
              <a:gd name="connsiteY13" fmla="*/ 9317 h 10001"/>
              <a:gd name="connsiteX14" fmla="*/ 2361 w 10033"/>
              <a:gd name="connsiteY14" fmla="*/ 9508 h 10001"/>
              <a:gd name="connsiteX15" fmla="*/ 193 w 10033"/>
              <a:gd name="connsiteY15" fmla="*/ 9832 h 10001"/>
              <a:gd name="connsiteX16" fmla="*/ 408 w 10033"/>
              <a:gd name="connsiteY16" fmla="*/ 7520 h 10001"/>
              <a:gd name="connsiteX0" fmla="*/ 408 w 9994"/>
              <a:gd name="connsiteY0" fmla="*/ 7520 h 10001"/>
              <a:gd name="connsiteX1" fmla="*/ 51 w 9994"/>
              <a:gd name="connsiteY1" fmla="*/ 4356 h 10001"/>
              <a:gd name="connsiteX2" fmla="*/ 1714 w 9994"/>
              <a:gd name="connsiteY2" fmla="*/ 3211 h 10001"/>
              <a:gd name="connsiteX3" fmla="*/ 2294 w 9994"/>
              <a:gd name="connsiteY3" fmla="*/ 21 h 10001"/>
              <a:gd name="connsiteX4" fmla="*/ 6556 w 9994"/>
              <a:gd name="connsiteY4" fmla="*/ 1761 h 10001"/>
              <a:gd name="connsiteX5" fmla="*/ 7736 w 9994"/>
              <a:gd name="connsiteY5" fmla="*/ 169 h 10001"/>
              <a:gd name="connsiteX6" fmla="*/ 9531 w 9994"/>
              <a:gd name="connsiteY6" fmla="*/ 671 h 10001"/>
              <a:gd name="connsiteX7" fmla="*/ 8483 w 9994"/>
              <a:gd name="connsiteY7" fmla="*/ 3177 h 10001"/>
              <a:gd name="connsiteX8" fmla="*/ 8149 w 9994"/>
              <a:gd name="connsiteY8" fmla="*/ 5574 h 10001"/>
              <a:gd name="connsiteX9" fmla="*/ 9210 w 9994"/>
              <a:gd name="connsiteY9" fmla="*/ 5900 h 10001"/>
              <a:gd name="connsiteX10" fmla="*/ 9994 w 9994"/>
              <a:gd name="connsiteY10" fmla="*/ 4439 h 10001"/>
              <a:gd name="connsiteX11" fmla="*/ 9301 w 9994"/>
              <a:gd name="connsiteY11" fmla="*/ 9964 h 10001"/>
              <a:gd name="connsiteX12" fmla="*/ 7966 w 9994"/>
              <a:gd name="connsiteY12" fmla="*/ 6876 h 10001"/>
              <a:gd name="connsiteX13" fmla="*/ 6104 w 9994"/>
              <a:gd name="connsiteY13" fmla="*/ 7249 h 10001"/>
              <a:gd name="connsiteX14" fmla="*/ 5334 w 9994"/>
              <a:gd name="connsiteY14" fmla="*/ 9317 h 10001"/>
              <a:gd name="connsiteX15" fmla="*/ 2361 w 9994"/>
              <a:gd name="connsiteY15" fmla="*/ 9508 h 10001"/>
              <a:gd name="connsiteX16" fmla="*/ 193 w 9994"/>
              <a:gd name="connsiteY16" fmla="*/ 9832 h 10001"/>
              <a:gd name="connsiteX17" fmla="*/ 408 w 9994"/>
              <a:gd name="connsiteY17" fmla="*/ 7520 h 10001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52"/>
              <a:gd name="connsiteY0" fmla="*/ 7519 h 10000"/>
              <a:gd name="connsiteX1" fmla="*/ 51 w 10052"/>
              <a:gd name="connsiteY1" fmla="*/ 4356 h 10000"/>
              <a:gd name="connsiteX2" fmla="*/ 1715 w 10052"/>
              <a:gd name="connsiteY2" fmla="*/ 3211 h 10000"/>
              <a:gd name="connsiteX3" fmla="*/ 2295 w 10052"/>
              <a:gd name="connsiteY3" fmla="*/ 21 h 10000"/>
              <a:gd name="connsiteX4" fmla="*/ 6560 w 10052"/>
              <a:gd name="connsiteY4" fmla="*/ 1761 h 10000"/>
              <a:gd name="connsiteX5" fmla="*/ 7741 w 10052"/>
              <a:gd name="connsiteY5" fmla="*/ 169 h 10000"/>
              <a:gd name="connsiteX6" fmla="*/ 9537 w 10052"/>
              <a:gd name="connsiteY6" fmla="*/ 671 h 10000"/>
              <a:gd name="connsiteX7" fmla="*/ 8606 w 10052"/>
              <a:gd name="connsiteY7" fmla="*/ 3213 h 10000"/>
              <a:gd name="connsiteX8" fmla="*/ 8154 w 10052"/>
              <a:gd name="connsiteY8" fmla="*/ 5573 h 10000"/>
              <a:gd name="connsiteX9" fmla="*/ 9216 w 10052"/>
              <a:gd name="connsiteY9" fmla="*/ 5899 h 10000"/>
              <a:gd name="connsiteX10" fmla="*/ 10000 w 10052"/>
              <a:gd name="connsiteY10" fmla="*/ 4439 h 10000"/>
              <a:gd name="connsiteX11" fmla="*/ 9307 w 10052"/>
              <a:gd name="connsiteY11" fmla="*/ 9963 h 10000"/>
              <a:gd name="connsiteX12" fmla="*/ 7971 w 10052"/>
              <a:gd name="connsiteY12" fmla="*/ 6875 h 10000"/>
              <a:gd name="connsiteX13" fmla="*/ 6108 w 10052"/>
              <a:gd name="connsiteY13" fmla="*/ 7248 h 10000"/>
              <a:gd name="connsiteX14" fmla="*/ 5337 w 10052"/>
              <a:gd name="connsiteY14" fmla="*/ 9316 h 10000"/>
              <a:gd name="connsiteX15" fmla="*/ 2362 w 10052"/>
              <a:gd name="connsiteY15" fmla="*/ 9507 h 10000"/>
              <a:gd name="connsiteX16" fmla="*/ 193 w 10052"/>
              <a:gd name="connsiteY16" fmla="*/ 9831 h 10000"/>
              <a:gd name="connsiteX17" fmla="*/ 408 w 10052"/>
              <a:gd name="connsiteY17" fmla="*/ 7519 h 10000"/>
              <a:gd name="connsiteX0" fmla="*/ 408 w 9942"/>
              <a:gd name="connsiteY0" fmla="*/ 7519 h 9998"/>
              <a:gd name="connsiteX1" fmla="*/ 51 w 9942"/>
              <a:gd name="connsiteY1" fmla="*/ 4356 h 9998"/>
              <a:gd name="connsiteX2" fmla="*/ 1715 w 9942"/>
              <a:gd name="connsiteY2" fmla="*/ 3211 h 9998"/>
              <a:gd name="connsiteX3" fmla="*/ 2295 w 9942"/>
              <a:gd name="connsiteY3" fmla="*/ 21 h 9998"/>
              <a:gd name="connsiteX4" fmla="*/ 6560 w 9942"/>
              <a:gd name="connsiteY4" fmla="*/ 1761 h 9998"/>
              <a:gd name="connsiteX5" fmla="*/ 7741 w 9942"/>
              <a:gd name="connsiteY5" fmla="*/ 169 h 9998"/>
              <a:gd name="connsiteX6" fmla="*/ 9537 w 9942"/>
              <a:gd name="connsiteY6" fmla="*/ 671 h 9998"/>
              <a:gd name="connsiteX7" fmla="*/ 8606 w 9942"/>
              <a:gd name="connsiteY7" fmla="*/ 3213 h 9998"/>
              <a:gd name="connsiteX8" fmla="*/ 8154 w 9942"/>
              <a:gd name="connsiteY8" fmla="*/ 5573 h 9998"/>
              <a:gd name="connsiteX9" fmla="*/ 9216 w 9942"/>
              <a:gd name="connsiteY9" fmla="*/ 5899 h 9998"/>
              <a:gd name="connsiteX10" fmla="*/ 9882 w 9942"/>
              <a:gd name="connsiteY10" fmla="*/ 4512 h 9998"/>
              <a:gd name="connsiteX11" fmla="*/ 9307 w 9942"/>
              <a:gd name="connsiteY11" fmla="*/ 9963 h 9998"/>
              <a:gd name="connsiteX12" fmla="*/ 7971 w 9942"/>
              <a:gd name="connsiteY12" fmla="*/ 6875 h 9998"/>
              <a:gd name="connsiteX13" fmla="*/ 6108 w 9942"/>
              <a:gd name="connsiteY13" fmla="*/ 7248 h 9998"/>
              <a:gd name="connsiteX14" fmla="*/ 5337 w 9942"/>
              <a:gd name="connsiteY14" fmla="*/ 9316 h 9998"/>
              <a:gd name="connsiteX15" fmla="*/ 2362 w 9942"/>
              <a:gd name="connsiteY15" fmla="*/ 9507 h 9998"/>
              <a:gd name="connsiteX16" fmla="*/ 193 w 9942"/>
              <a:gd name="connsiteY16" fmla="*/ 9831 h 9998"/>
              <a:gd name="connsiteX17" fmla="*/ 408 w 9942"/>
              <a:gd name="connsiteY17" fmla="*/ 7519 h 9998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363 w 10000"/>
              <a:gd name="connsiteY9" fmla="*/ 6986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9941"/>
              <a:gd name="connsiteY0" fmla="*/ 7521 h 10000"/>
              <a:gd name="connsiteX1" fmla="*/ 51 w 9941"/>
              <a:gd name="connsiteY1" fmla="*/ 4357 h 10000"/>
              <a:gd name="connsiteX2" fmla="*/ 1725 w 9941"/>
              <a:gd name="connsiteY2" fmla="*/ 3212 h 10000"/>
              <a:gd name="connsiteX3" fmla="*/ 2308 w 9941"/>
              <a:gd name="connsiteY3" fmla="*/ 21 h 10000"/>
              <a:gd name="connsiteX4" fmla="*/ 6598 w 9941"/>
              <a:gd name="connsiteY4" fmla="*/ 1761 h 10000"/>
              <a:gd name="connsiteX5" fmla="*/ 7786 w 9941"/>
              <a:gd name="connsiteY5" fmla="*/ 169 h 10000"/>
              <a:gd name="connsiteX6" fmla="*/ 9593 w 9941"/>
              <a:gd name="connsiteY6" fmla="*/ 671 h 10000"/>
              <a:gd name="connsiteX7" fmla="*/ 8656 w 9941"/>
              <a:gd name="connsiteY7" fmla="*/ 3214 h 10000"/>
              <a:gd name="connsiteX8" fmla="*/ 8202 w 9941"/>
              <a:gd name="connsiteY8" fmla="*/ 5574 h 10000"/>
              <a:gd name="connsiteX9" fmla="*/ 9363 w 9941"/>
              <a:gd name="connsiteY9" fmla="*/ 6986 h 10000"/>
              <a:gd name="connsiteX10" fmla="*/ 9205 w 9941"/>
              <a:gd name="connsiteY10" fmla="*/ 5695 h 10000"/>
              <a:gd name="connsiteX11" fmla="*/ 9940 w 9941"/>
              <a:gd name="connsiteY11" fmla="*/ 4513 h 10000"/>
              <a:gd name="connsiteX12" fmla="*/ 9361 w 9941"/>
              <a:gd name="connsiteY12" fmla="*/ 9965 h 10000"/>
              <a:gd name="connsiteX13" fmla="*/ 8018 w 9941"/>
              <a:gd name="connsiteY13" fmla="*/ 6876 h 10000"/>
              <a:gd name="connsiteX14" fmla="*/ 6144 w 9941"/>
              <a:gd name="connsiteY14" fmla="*/ 7249 h 10000"/>
              <a:gd name="connsiteX15" fmla="*/ 5368 w 9941"/>
              <a:gd name="connsiteY15" fmla="*/ 9318 h 10000"/>
              <a:gd name="connsiteX16" fmla="*/ 2376 w 9941"/>
              <a:gd name="connsiteY16" fmla="*/ 9509 h 10000"/>
              <a:gd name="connsiteX17" fmla="*/ 194 w 9941"/>
              <a:gd name="connsiteY17" fmla="*/ 9833 h 10000"/>
              <a:gd name="connsiteX18" fmla="*/ 410 w 9941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00">
                <a:moveTo>
                  <a:pt x="412" y="7521"/>
                </a:moveTo>
                <a:cubicBezTo>
                  <a:pt x="389" y="6608"/>
                  <a:pt x="-168" y="5075"/>
                  <a:pt x="51" y="4357"/>
                </a:cubicBezTo>
                <a:cubicBezTo>
                  <a:pt x="273" y="3640"/>
                  <a:pt x="1357" y="3935"/>
                  <a:pt x="1735" y="3212"/>
                </a:cubicBezTo>
                <a:cubicBezTo>
                  <a:pt x="2113" y="2490"/>
                  <a:pt x="1506" y="263"/>
                  <a:pt x="2322" y="21"/>
                </a:cubicBezTo>
                <a:cubicBezTo>
                  <a:pt x="3139" y="-221"/>
                  <a:pt x="5719" y="1736"/>
                  <a:pt x="6637" y="1761"/>
                </a:cubicBezTo>
                <a:cubicBezTo>
                  <a:pt x="7555" y="1786"/>
                  <a:pt x="7329" y="350"/>
                  <a:pt x="7832" y="169"/>
                </a:cubicBezTo>
                <a:cubicBezTo>
                  <a:pt x="8334" y="-12"/>
                  <a:pt x="9504" y="164"/>
                  <a:pt x="9650" y="671"/>
                </a:cubicBezTo>
                <a:cubicBezTo>
                  <a:pt x="9795" y="1178"/>
                  <a:pt x="8699" y="2076"/>
                  <a:pt x="8707" y="3214"/>
                </a:cubicBezTo>
                <a:cubicBezTo>
                  <a:pt x="8715" y="4315"/>
                  <a:pt x="8215" y="5245"/>
                  <a:pt x="8251" y="5574"/>
                </a:cubicBezTo>
                <a:cubicBezTo>
                  <a:pt x="8301" y="6032"/>
                  <a:pt x="9251" y="6966"/>
                  <a:pt x="9419" y="6986"/>
                </a:cubicBezTo>
                <a:cubicBezTo>
                  <a:pt x="9587" y="7006"/>
                  <a:pt x="9200" y="5981"/>
                  <a:pt x="9260" y="5695"/>
                </a:cubicBezTo>
                <a:cubicBezTo>
                  <a:pt x="9350" y="5266"/>
                  <a:pt x="9973" y="3801"/>
                  <a:pt x="9999" y="4513"/>
                </a:cubicBezTo>
                <a:cubicBezTo>
                  <a:pt x="10025" y="5225"/>
                  <a:pt x="9739" y="9571"/>
                  <a:pt x="9417" y="9965"/>
                </a:cubicBezTo>
                <a:cubicBezTo>
                  <a:pt x="9095" y="10359"/>
                  <a:pt x="8605" y="7329"/>
                  <a:pt x="8066" y="6876"/>
                </a:cubicBezTo>
                <a:cubicBezTo>
                  <a:pt x="7524" y="6424"/>
                  <a:pt x="6623" y="6842"/>
                  <a:pt x="6180" y="7249"/>
                </a:cubicBezTo>
                <a:cubicBezTo>
                  <a:pt x="5736" y="7657"/>
                  <a:pt x="6033" y="8942"/>
                  <a:pt x="5400" y="9318"/>
                </a:cubicBezTo>
                <a:cubicBezTo>
                  <a:pt x="4768" y="9694"/>
                  <a:pt x="3317" y="9222"/>
                  <a:pt x="2390" y="9509"/>
                </a:cubicBezTo>
                <a:cubicBezTo>
                  <a:pt x="1462" y="9794"/>
                  <a:pt x="525" y="10165"/>
                  <a:pt x="195" y="9833"/>
                </a:cubicBezTo>
                <a:cubicBezTo>
                  <a:pt x="-135" y="9502"/>
                  <a:pt x="438" y="8435"/>
                  <a:pt x="412" y="7521"/>
                </a:cubicBez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>
            <a:off x="9294662" y="1942411"/>
            <a:ext cx="499313" cy="607156"/>
          </a:xfrm>
          <a:custGeom>
            <a:avLst/>
            <a:gdLst>
              <a:gd name="T0" fmla="*/ 25400 w 574"/>
              <a:gd name="T1" fmla="*/ 112713 h 908"/>
              <a:gd name="T2" fmla="*/ 330200 w 574"/>
              <a:gd name="T3" fmla="*/ 830263 h 908"/>
              <a:gd name="T4" fmla="*/ 247650 w 574"/>
              <a:gd name="T5" fmla="*/ 1417638 h 908"/>
              <a:gd name="T6" fmla="*/ 871538 w 574"/>
              <a:gd name="T7" fmla="*/ 971550 h 908"/>
              <a:gd name="T8" fmla="*/ 484187 w 574"/>
              <a:gd name="T9" fmla="*/ 147638 h 908"/>
              <a:gd name="T10" fmla="*/ 25400 w 574"/>
              <a:gd name="T11" fmla="*/ 112713 h 9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"/>
              <a:gd name="T19" fmla="*/ 0 h 908"/>
              <a:gd name="T20" fmla="*/ 574 w 574"/>
              <a:gd name="T21" fmla="*/ 908 h 908"/>
              <a:gd name="connsiteX0" fmla="*/ 53 w 9407"/>
              <a:gd name="connsiteY0" fmla="*/ 822 h 9885"/>
              <a:gd name="connsiteX1" fmla="*/ 3398 w 9407"/>
              <a:gd name="connsiteY1" fmla="*/ 5800 h 9885"/>
              <a:gd name="connsiteX2" fmla="*/ 2492 w 9407"/>
              <a:gd name="connsiteY2" fmla="*/ 9875 h 9885"/>
              <a:gd name="connsiteX3" fmla="*/ 9338 w 9407"/>
              <a:gd name="connsiteY3" fmla="*/ 6780 h 9885"/>
              <a:gd name="connsiteX4" fmla="*/ 6487 w 9407"/>
              <a:gd name="connsiteY4" fmla="*/ 622 h 9885"/>
              <a:gd name="connsiteX5" fmla="*/ 53 w 9407"/>
              <a:gd name="connsiteY5" fmla="*/ 822 h 9885"/>
              <a:gd name="connsiteX0" fmla="*/ 109 w 10054"/>
              <a:gd name="connsiteY0" fmla="*/ 827 h 9997"/>
              <a:gd name="connsiteX1" fmla="*/ 2735 w 10054"/>
              <a:gd name="connsiteY1" fmla="*/ 5750 h 9997"/>
              <a:gd name="connsiteX2" fmla="*/ 2702 w 10054"/>
              <a:gd name="connsiteY2" fmla="*/ 9985 h 9997"/>
              <a:gd name="connsiteX3" fmla="*/ 9980 w 10054"/>
              <a:gd name="connsiteY3" fmla="*/ 6854 h 9997"/>
              <a:gd name="connsiteX4" fmla="*/ 6949 w 10054"/>
              <a:gd name="connsiteY4" fmla="*/ 624 h 9997"/>
              <a:gd name="connsiteX5" fmla="*/ 109 w 10054"/>
              <a:gd name="connsiteY5" fmla="*/ 827 h 9997"/>
              <a:gd name="connsiteX0" fmla="*/ 82 w 11273"/>
              <a:gd name="connsiteY0" fmla="*/ 651 h 10160"/>
              <a:gd name="connsiteX1" fmla="*/ 3988 w 11273"/>
              <a:gd name="connsiteY1" fmla="*/ 5912 h 10160"/>
              <a:gd name="connsiteX2" fmla="*/ 3955 w 11273"/>
              <a:gd name="connsiteY2" fmla="*/ 10148 h 10160"/>
              <a:gd name="connsiteX3" fmla="*/ 11194 w 11273"/>
              <a:gd name="connsiteY3" fmla="*/ 7016 h 10160"/>
              <a:gd name="connsiteX4" fmla="*/ 8180 w 11273"/>
              <a:gd name="connsiteY4" fmla="*/ 784 h 10160"/>
              <a:gd name="connsiteX5" fmla="*/ 82 w 11273"/>
              <a:gd name="connsiteY5" fmla="*/ 651 h 10160"/>
              <a:gd name="connsiteX0" fmla="*/ 82 w 15107"/>
              <a:gd name="connsiteY0" fmla="*/ 651 h 10160"/>
              <a:gd name="connsiteX1" fmla="*/ 3988 w 15107"/>
              <a:gd name="connsiteY1" fmla="*/ 5912 h 10160"/>
              <a:gd name="connsiteX2" fmla="*/ 3955 w 15107"/>
              <a:gd name="connsiteY2" fmla="*/ 10148 h 10160"/>
              <a:gd name="connsiteX3" fmla="*/ 15077 w 15107"/>
              <a:gd name="connsiteY3" fmla="*/ 7016 h 10160"/>
              <a:gd name="connsiteX4" fmla="*/ 8180 w 15107"/>
              <a:gd name="connsiteY4" fmla="*/ 784 h 10160"/>
              <a:gd name="connsiteX5" fmla="*/ 82 w 15107"/>
              <a:gd name="connsiteY5" fmla="*/ 651 h 10160"/>
              <a:gd name="connsiteX0" fmla="*/ 100 w 15125"/>
              <a:gd name="connsiteY0" fmla="*/ 651 h 11944"/>
              <a:gd name="connsiteX1" fmla="*/ 4006 w 15125"/>
              <a:gd name="connsiteY1" fmla="*/ 5912 h 11944"/>
              <a:gd name="connsiteX2" fmla="*/ 9150 w 15125"/>
              <a:gd name="connsiteY2" fmla="*/ 11938 h 11944"/>
              <a:gd name="connsiteX3" fmla="*/ 15095 w 15125"/>
              <a:gd name="connsiteY3" fmla="*/ 7016 h 11944"/>
              <a:gd name="connsiteX4" fmla="*/ 8198 w 15125"/>
              <a:gd name="connsiteY4" fmla="*/ 784 h 11944"/>
              <a:gd name="connsiteX5" fmla="*/ 100 w 15125"/>
              <a:gd name="connsiteY5" fmla="*/ 651 h 11944"/>
              <a:gd name="connsiteX0" fmla="*/ 320 w 15345"/>
              <a:gd name="connsiteY0" fmla="*/ 791 h 12087"/>
              <a:gd name="connsiteX1" fmla="*/ 2377 w 15345"/>
              <a:gd name="connsiteY1" fmla="*/ 8178 h 12087"/>
              <a:gd name="connsiteX2" fmla="*/ 9370 w 15345"/>
              <a:gd name="connsiteY2" fmla="*/ 12078 h 12087"/>
              <a:gd name="connsiteX3" fmla="*/ 15315 w 15345"/>
              <a:gd name="connsiteY3" fmla="*/ 7156 h 12087"/>
              <a:gd name="connsiteX4" fmla="*/ 8418 w 15345"/>
              <a:gd name="connsiteY4" fmla="*/ 924 h 12087"/>
              <a:gd name="connsiteX5" fmla="*/ 320 w 15345"/>
              <a:gd name="connsiteY5" fmla="*/ 791 h 12087"/>
              <a:gd name="connsiteX0" fmla="*/ 233 w 16368"/>
              <a:gd name="connsiteY0" fmla="*/ 791 h 12087"/>
              <a:gd name="connsiteX1" fmla="*/ 3399 w 16368"/>
              <a:gd name="connsiteY1" fmla="*/ 8178 h 12087"/>
              <a:gd name="connsiteX2" fmla="*/ 10392 w 16368"/>
              <a:gd name="connsiteY2" fmla="*/ 12078 h 12087"/>
              <a:gd name="connsiteX3" fmla="*/ 16337 w 16368"/>
              <a:gd name="connsiteY3" fmla="*/ 7156 h 12087"/>
              <a:gd name="connsiteX4" fmla="*/ 9440 w 16368"/>
              <a:gd name="connsiteY4" fmla="*/ 924 h 12087"/>
              <a:gd name="connsiteX5" fmla="*/ 233 w 16368"/>
              <a:gd name="connsiteY5" fmla="*/ 791 h 12087"/>
              <a:gd name="connsiteX0" fmla="*/ 319 w 16467"/>
              <a:gd name="connsiteY0" fmla="*/ 687 h 11983"/>
              <a:gd name="connsiteX1" fmla="*/ 3485 w 16467"/>
              <a:gd name="connsiteY1" fmla="*/ 8074 h 11983"/>
              <a:gd name="connsiteX2" fmla="*/ 10478 w 16467"/>
              <a:gd name="connsiteY2" fmla="*/ 11974 h 11983"/>
              <a:gd name="connsiteX3" fmla="*/ 16423 w 16467"/>
              <a:gd name="connsiteY3" fmla="*/ 7052 h 11983"/>
              <a:gd name="connsiteX4" fmla="*/ 11005 w 16467"/>
              <a:gd name="connsiteY4" fmla="*/ 1044 h 11983"/>
              <a:gd name="connsiteX5" fmla="*/ 319 w 16467"/>
              <a:gd name="connsiteY5" fmla="*/ 687 h 11983"/>
              <a:gd name="connsiteX0" fmla="*/ 319 w 16284"/>
              <a:gd name="connsiteY0" fmla="*/ 682 h 11980"/>
              <a:gd name="connsiteX1" fmla="*/ 3485 w 16284"/>
              <a:gd name="connsiteY1" fmla="*/ 8069 h 11980"/>
              <a:gd name="connsiteX2" fmla="*/ 10478 w 16284"/>
              <a:gd name="connsiteY2" fmla="*/ 11969 h 11980"/>
              <a:gd name="connsiteX3" fmla="*/ 16238 w 16284"/>
              <a:gd name="connsiteY3" fmla="*/ 6935 h 11980"/>
              <a:gd name="connsiteX4" fmla="*/ 11005 w 16284"/>
              <a:gd name="connsiteY4" fmla="*/ 1039 h 11980"/>
              <a:gd name="connsiteX5" fmla="*/ 319 w 16284"/>
              <a:gd name="connsiteY5" fmla="*/ 682 h 1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84" h="11980">
                <a:moveTo>
                  <a:pt x="319" y="682"/>
                </a:moveTo>
                <a:cubicBezTo>
                  <a:pt x="-934" y="1854"/>
                  <a:pt x="1792" y="6188"/>
                  <a:pt x="3485" y="8069"/>
                </a:cubicBezTo>
                <a:cubicBezTo>
                  <a:pt x="5178" y="9950"/>
                  <a:pt x="8353" y="12158"/>
                  <a:pt x="10478" y="11969"/>
                </a:cubicBezTo>
                <a:cubicBezTo>
                  <a:pt x="12603" y="11780"/>
                  <a:pt x="15778" y="8418"/>
                  <a:pt x="16238" y="6935"/>
                </a:cubicBezTo>
                <a:cubicBezTo>
                  <a:pt x="16699" y="5453"/>
                  <a:pt x="13658" y="2081"/>
                  <a:pt x="11005" y="1039"/>
                </a:cubicBezTo>
                <a:cubicBezTo>
                  <a:pt x="8352" y="-3"/>
                  <a:pt x="1572" y="-490"/>
                  <a:pt x="319" y="68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87" name="Freeform 6"/>
          <p:cNvSpPr>
            <a:spLocks/>
          </p:cNvSpPr>
          <p:nvPr/>
        </p:nvSpPr>
        <p:spPr bwMode="auto">
          <a:xfrm>
            <a:off x="8524092" y="2209373"/>
            <a:ext cx="693691" cy="306036"/>
          </a:xfrm>
          <a:custGeom>
            <a:avLst/>
            <a:gdLst>
              <a:gd name="T0" fmla="*/ 115888 w 771"/>
              <a:gd name="T1" fmla="*/ 136525 h 311"/>
              <a:gd name="T2" fmla="*/ 93663 w 771"/>
              <a:gd name="T3" fmla="*/ 207962 h 311"/>
              <a:gd name="T4" fmla="*/ 681038 w 771"/>
              <a:gd name="T5" fmla="*/ 477837 h 311"/>
              <a:gd name="T6" fmla="*/ 1209675 w 771"/>
              <a:gd name="T7" fmla="*/ 112712 h 311"/>
              <a:gd name="T8" fmla="*/ 763588 w 771"/>
              <a:gd name="T9" fmla="*/ 254000 h 311"/>
              <a:gd name="T10" fmla="*/ 657225 w 771"/>
              <a:gd name="T11" fmla="*/ 19050 h 311"/>
              <a:gd name="T12" fmla="*/ 115888 w 771"/>
              <a:gd name="T13" fmla="*/ 136525 h 3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1"/>
              <a:gd name="T22" fmla="*/ 0 h 311"/>
              <a:gd name="T23" fmla="*/ 771 w 771"/>
              <a:gd name="T24" fmla="*/ 311 h 311"/>
              <a:gd name="connsiteX0" fmla="*/ 607 w 9546"/>
              <a:gd name="connsiteY0" fmla="*/ 5307 h 12236"/>
              <a:gd name="connsiteX1" fmla="*/ 425 w 9546"/>
              <a:gd name="connsiteY1" fmla="*/ 6754 h 12236"/>
              <a:gd name="connsiteX2" fmla="*/ 5224 w 9546"/>
              <a:gd name="connsiteY2" fmla="*/ 12220 h 12236"/>
              <a:gd name="connsiteX3" fmla="*/ 9543 w 9546"/>
              <a:gd name="connsiteY3" fmla="*/ 4825 h 12236"/>
              <a:gd name="connsiteX4" fmla="*/ 5899 w 9546"/>
              <a:gd name="connsiteY4" fmla="*/ 7687 h 12236"/>
              <a:gd name="connsiteX5" fmla="*/ 3728 w 9546"/>
              <a:gd name="connsiteY5" fmla="*/ 23 h 12236"/>
              <a:gd name="connsiteX6" fmla="*/ 607 w 9546"/>
              <a:gd name="connsiteY6" fmla="*/ 5307 h 12236"/>
              <a:gd name="connsiteX0" fmla="*/ 113 w 12068"/>
              <a:gd name="connsiteY0" fmla="*/ 2346 h 10120"/>
              <a:gd name="connsiteX1" fmla="*/ 2513 w 12068"/>
              <a:gd name="connsiteY1" fmla="*/ 5639 h 10120"/>
              <a:gd name="connsiteX2" fmla="*/ 7540 w 12068"/>
              <a:gd name="connsiteY2" fmla="*/ 10106 h 10120"/>
              <a:gd name="connsiteX3" fmla="*/ 12065 w 12068"/>
              <a:gd name="connsiteY3" fmla="*/ 4062 h 10120"/>
              <a:gd name="connsiteX4" fmla="*/ 8248 w 12068"/>
              <a:gd name="connsiteY4" fmla="*/ 6401 h 10120"/>
              <a:gd name="connsiteX5" fmla="*/ 5973 w 12068"/>
              <a:gd name="connsiteY5" fmla="*/ 138 h 10120"/>
              <a:gd name="connsiteX6" fmla="*/ 113 w 12068"/>
              <a:gd name="connsiteY6" fmla="*/ 2346 h 10120"/>
              <a:gd name="connsiteX0" fmla="*/ 3490 w 15445"/>
              <a:gd name="connsiteY0" fmla="*/ 2370 h 10293"/>
              <a:gd name="connsiteX1" fmla="*/ 298 w 15445"/>
              <a:gd name="connsiteY1" fmla="*/ 8037 h 10293"/>
              <a:gd name="connsiteX2" fmla="*/ 10917 w 15445"/>
              <a:gd name="connsiteY2" fmla="*/ 10130 h 10293"/>
              <a:gd name="connsiteX3" fmla="*/ 15442 w 15445"/>
              <a:gd name="connsiteY3" fmla="*/ 4086 h 10293"/>
              <a:gd name="connsiteX4" fmla="*/ 11625 w 15445"/>
              <a:gd name="connsiteY4" fmla="*/ 6425 h 10293"/>
              <a:gd name="connsiteX5" fmla="*/ 9350 w 15445"/>
              <a:gd name="connsiteY5" fmla="*/ 162 h 10293"/>
              <a:gd name="connsiteX6" fmla="*/ 3490 w 15445"/>
              <a:gd name="connsiteY6" fmla="*/ 2370 h 10293"/>
              <a:gd name="connsiteX0" fmla="*/ 3257 w 15339"/>
              <a:gd name="connsiteY0" fmla="*/ 2370 h 8634"/>
              <a:gd name="connsiteX1" fmla="*/ 65 w 15339"/>
              <a:gd name="connsiteY1" fmla="*/ 8037 h 8634"/>
              <a:gd name="connsiteX2" fmla="*/ 6047 w 15339"/>
              <a:gd name="connsiteY2" fmla="*/ 8020 h 8634"/>
              <a:gd name="connsiteX3" fmla="*/ 15209 w 15339"/>
              <a:gd name="connsiteY3" fmla="*/ 4086 h 8634"/>
              <a:gd name="connsiteX4" fmla="*/ 11392 w 15339"/>
              <a:gd name="connsiteY4" fmla="*/ 6425 h 8634"/>
              <a:gd name="connsiteX5" fmla="*/ 9117 w 15339"/>
              <a:gd name="connsiteY5" fmla="*/ 162 h 8634"/>
              <a:gd name="connsiteX6" fmla="*/ 3257 w 15339"/>
              <a:gd name="connsiteY6" fmla="*/ 2370 h 8634"/>
              <a:gd name="connsiteX0" fmla="*/ 2123 w 10036"/>
              <a:gd name="connsiteY0" fmla="*/ 2561 h 9816"/>
              <a:gd name="connsiteX1" fmla="*/ 42 w 10036"/>
              <a:gd name="connsiteY1" fmla="*/ 9125 h 9816"/>
              <a:gd name="connsiteX2" fmla="*/ 3942 w 10036"/>
              <a:gd name="connsiteY2" fmla="*/ 9105 h 9816"/>
              <a:gd name="connsiteX3" fmla="*/ 9915 w 10036"/>
              <a:gd name="connsiteY3" fmla="*/ 4548 h 9816"/>
              <a:gd name="connsiteX4" fmla="*/ 7872 w 10036"/>
              <a:gd name="connsiteY4" fmla="*/ 2981 h 9816"/>
              <a:gd name="connsiteX5" fmla="*/ 5944 w 10036"/>
              <a:gd name="connsiteY5" fmla="*/ 4 h 9816"/>
              <a:gd name="connsiteX6" fmla="*/ 2123 w 10036"/>
              <a:gd name="connsiteY6" fmla="*/ 2561 h 9816"/>
              <a:gd name="connsiteX0" fmla="*/ 2114 w 9999"/>
              <a:gd name="connsiteY0" fmla="*/ 5407 h 12798"/>
              <a:gd name="connsiteX1" fmla="*/ 41 w 9999"/>
              <a:gd name="connsiteY1" fmla="*/ 12094 h 12798"/>
              <a:gd name="connsiteX2" fmla="*/ 3927 w 9999"/>
              <a:gd name="connsiteY2" fmla="*/ 12074 h 12798"/>
              <a:gd name="connsiteX3" fmla="*/ 9878 w 9999"/>
              <a:gd name="connsiteY3" fmla="*/ 7431 h 12798"/>
              <a:gd name="connsiteX4" fmla="*/ 7843 w 9999"/>
              <a:gd name="connsiteY4" fmla="*/ 5835 h 12798"/>
              <a:gd name="connsiteX5" fmla="*/ 5568 w 9999"/>
              <a:gd name="connsiteY5" fmla="*/ 1 h 12798"/>
              <a:gd name="connsiteX6" fmla="*/ 2114 w 9999"/>
              <a:gd name="connsiteY6" fmla="*/ 5407 h 12798"/>
              <a:gd name="connsiteX0" fmla="*/ 2114 w 9581"/>
              <a:gd name="connsiteY0" fmla="*/ 4225 h 9859"/>
              <a:gd name="connsiteX1" fmla="*/ 41 w 9581"/>
              <a:gd name="connsiteY1" fmla="*/ 9450 h 9859"/>
              <a:gd name="connsiteX2" fmla="*/ 3927 w 9581"/>
              <a:gd name="connsiteY2" fmla="*/ 9434 h 9859"/>
              <a:gd name="connsiteX3" fmla="*/ 9436 w 9581"/>
              <a:gd name="connsiteY3" fmla="*/ 8724 h 9859"/>
              <a:gd name="connsiteX4" fmla="*/ 7844 w 9581"/>
              <a:gd name="connsiteY4" fmla="*/ 4559 h 9859"/>
              <a:gd name="connsiteX5" fmla="*/ 5569 w 9581"/>
              <a:gd name="connsiteY5" fmla="*/ 1 h 9859"/>
              <a:gd name="connsiteX6" fmla="*/ 2114 w 9581"/>
              <a:gd name="connsiteY6" fmla="*/ 4225 h 9859"/>
              <a:gd name="connsiteX0" fmla="*/ 2386 w 10180"/>
              <a:gd name="connsiteY0" fmla="*/ 4285 h 12695"/>
              <a:gd name="connsiteX1" fmla="*/ 38 w 10180"/>
              <a:gd name="connsiteY1" fmla="*/ 12545 h 12695"/>
              <a:gd name="connsiteX2" fmla="*/ 4279 w 10180"/>
              <a:gd name="connsiteY2" fmla="*/ 9569 h 12695"/>
              <a:gd name="connsiteX3" fmla="*/ 10029 w 10180"/>
              <a:gd name="connsiteY3" fmla="*/ 8849 h 12695"/>
              <a:gd name="connsiteX4" fmla="*/ 8367 w 10180"/>
              <a:gd name="connsiteY4" fmla="*/ 4624 h 12695"/>
              <a:gd name="connsiteX5" fmla="*/ 5993 w 10180"/>
              <a:gd name="connsiteY5" fmla="*/ 1 h 12695"/>
              <a:gd name="connsiteX6" fmla="*/ 2386 w 10180"/>
              <a:gd name="connsiteY6" fmla="*/ 4285 h 12695"/>
              <a:gd name="connsiteX0" fmla="*/ 2934 w 10728"/>
              <a:gd name="connsiteY0" fmla="*/ 4285 h 11749"/>
              <a:gd name="connsiteX1" fmla="*/ 31 w 10728"/>
              <a:gd name="connsiteY1" fmla="*/ 11558 h 11749"/>
              <a:gd name="connsiteX2" fmla="*/ 4827 w 10728"/>
              <a:gd name="connsiteY2" fmla="*/ 9569 h 11749"/>
              <a:gd name="connsiteX3" fmla="*/ 10577 w 10728"/>
              <a:gd name="connsiteY3" fmla="*/ 8849 h 11749"/>
              <a:gd name="connsiteX4" fmla="*/ 8915 w 10728"/>
              <a:gd name="connsiteY4" fmla="*/ 4624 h 11749"/>
              <a:gd name="connsiteX5" fmla="*/ 6541 w 10728"/>
              <a:gd name="connsiteY5" fmla="*/ 1 h 11749"/>
              <a:gd name="connsiteX6" fmla="*/ 2934 w 10728"/>
              <a:gd name="connsiteY6" fmla="*/ 4285 h 11749"/>
              <a:gd name="connsiteX0" fmla="*/ 2387 w 10181"/>
              <a:gd name="connsiteY0" fmla="*/ 4285 h 12934"/>
              <a:gd name="connsiteX1" fmla="*/ 39 w 10181"/>
              <a:gd name="connsiteY1" fmla="*/ 12791 h 12934"/>
              <a:gd name="connsiteX2" fmla="*/ 4280 w 10181"/>
              <a:gd name="connsiteY2" fmla="*/ 9569 h 12934"/>
              <a:gd name="connsiteX3" fmla="*/ 10030 w 10181"/>
              <a:gd name="connsiteY3" fmla="*/ 8849 h 12934"/>
              <a:gd name="connsiteX4" fmla="*/ 8368 w 10181"/>
              <a:gd name="connsiteY4" fmla="*/ 4624 h 12934"/>
              <a:gd name="connsiteX5" fmla="*/ 5994 w 10181"/>
              <a:gd name="connsiteY5" fmla="*/ 1 h 12934"/>
              <a:gd name="connsiteX6" fmla="*/ 2387 w 10181"/>
              <a:gd name="connsiteY6" fmla="*/ 4285 h 12934"/>
              <a:gd name="connsiteX0" fmla="*/ 2545 w 10339"/>
              <a:gd name="connsiteY0" fmla="*/ 4285 h 13335"/>
              <a:gd name="connsiteX1" fmla="*/ 197 w 10339"/>
              <a:gd name="connsiteY1" fmla="*/ 12791 h 13335"/>
              <a:gd name="connsiteX2" fmla="*/ 4438 w 10339"/>
              <a:gd name="connsiteY2" fmla="*/ 9569 h 13335"/>
              <a:gd name="connsiteX3" fmla="*/ 10188 w 10339"/>
              <a:gd name="connsiteY3" fmla="*/ 8849 h 13335"/>
              <a:gd name="connsiteX4" fmla="*/ 8526 w 10339"/>
              <a:gd name="connsiteY4" fmla="*/ 4624 h 13335"/>
              <a:gd name="connsiteX5" fmla="*/ 6152 w 10339"/>
              <a:gd name="connsiteY5" fmla="*/ 1 h 13335"/>
              <a:gd name="connsiteX6" fmla="*/ 2545 w 10339"/>
              <a:gd name="connsiteY6" fmla="*/ 4285 h 13335"/>
              <a:gd name="connsiteX0" fmla="*/ 2545 w 11131"/>
              <a:gd name="connsiteY0" fmla="*/ 4285 h 13291"/>
              <a:gd name="connsiteX1" fmla="*/ 197 w 11131"/>
              <a:gd name="connsiteY1" fmla="*/ 12791 h 13291"/>
              <a:gd name="connsiteX2" fmla="*/ 4438 w 11131"/>
              <a:gd name="connsiteY2" fmla="*/ 9569 h 13291"/>
              <a:gd name="connsiteX3" fmla="*/ 11020 w 11131"/>
              <a:gd name="connsiteY3" fmla="*/ 12303 h 13291"/>
              <a:gd name="connsiteX4" fmla="*/ 8526 w 11131"/>
              <a:gd name="connsiteY4" fmla="*/ 4624 h 13291"/>
              <a:gd name="connsiteX5" fmla="*/ 6152 w 11131"/>
              <a:gd name="connsiteY5" fmla="*/ 1 h 13291"/>
              <a:gd name="connsiteX6" fmla="*/ 2545 w 11131"/>
              <a:gd name="connsiteY6" fmla="*/ 4285 h 13291"/>
              <a:gd name="connsiteX0" fmla="*/ 2545 w 11500"/>
              <a:gd name="connsiteY0" fmla="*/ 4285 h 13574"/>
              <a:gd name="connsiteX1" fmla="*/ 197 w 11500"/>
              <a:gd name="connsiteY1" fmla="*/ 12791 h 13574"/>
              <a:gd name="connsiteX2" fmla="*/ 4438 w 11500"/>
              <a:gd name="connsiteY2" fmla="*/ 9569 h 13574"/>
              <a:gd name="connsiteX3" fmla="*/ 11020 w 11500"/>
              <a:gd name="connsiteY3" fmla="*/ 12303 h 13574"/>
              <a:gd name="connsiteX4" fmla="*/ 8526 w 11500"/>
              <a:gd name="connsiteY4" fmla="*/ 4624 h 13574"/>
              <a:gd name="connsiteX5" fmla="*/ 6152 w 11500"/>
              <a:gd name="connsiteY5" fmla="*/ 1 h 13574"/>
              <a:gd name="connsiteX6" fmla="*/ 2545 w 11500"/>
              <a:gd name="connsiteY6" fmla="*/ 4285 h 13574"/>
              <a:gd name="connsiteX0" fmla="*/ 2545 w 11630"/>
              <a:gd name="connsiteY0" fmla="*/ 4285 h 13574"/>
              <a:gd name="connsiteX1" fmla="*/ 197 w 11630"/>
              <a:gd name="connsiteY1" fmla="*/ 12791 h 13574"/>
              <a:gd name="connsiteX2" fmla="*/ 4438 w 11630"/>
              <a:gd name="connsiteY2" fmla="*/ 9569 h 13574"/>
              <a:gd name="connsiteX3" fmla="*/ 11020 w 11630"/>
              <a:gd name="connsiteY3" fmla="*/ 12303 h 13574"/>
              <a:gd name="connsiteX4" fmla="*/ 8526 w 11630"/>
              <a:gd name="connsiteY4" fmla="*/ 4624 h 13574"/>
              <a:gd name="connsiteX5" fmla="*/ 6152 w 11630"/>
              <a:gd name="connsiteY5" fmla="*/ 1 h 13574"/>
              <a:gd name="connsiteX6" fmla="*/ 2545 w 11630"/>
              <a:gd name="connsiteY6" fmla="*/ 4285 h 13574"/>
              <a:gd name="connsiteX0" fmla="*/ 2545 w 11700"/>
              <a:gd name="connsiteY0" fmla="*/ 4285 h 13574"/>
              <a:gd name="connsiteX1" fmla="*/ 197 w 11700"/>
              <a:gd name="connsiteY1" fmla="*/ 12791 h 13574"/>
              <a:gd name="connsiteX2" fmla="*/ 4438 w 11700"/>
              <a:gd name="connsiteY2" fmla="*/ 9569 h 13574"/>
              <a:gd name="connsiteX3" fmla="*/ 11020 w 11700"/>
              <a:gd name="connsiteY3" fmla="*/ 12303 h 13574"/>
              <a:gd name="connsiteX4" fmla="*/ 8526 w 11700"/>
              <a:gd name="connsiteY4" fmla="*/ 4624 h 13574"/>
              <a:gd name="connsiteX5" fmla="*/ 6152 w 11700"/>
              <a:gd name="connsiteY5" fmla="*/ 1 h 13574"/>
              <a:gd name="connsiteX6" fmla="*/ 2545 w 11700"/>
              <a:gd name="connsiteY6" fmla="*/ 4285 h 13574"/>
              <a:gd name="connsiteX0" fmla="*/ 2545 w 11724"/>
              <a:gd name="connsiteY0" fmla="*/ 4285 h 13574"/>
              <a:gd name="connsiteX1" fmla="*/ 197 w 11724"/>
              <a:gd name="connsiteY1" fmla="*/ 12791 h 13574"/>
              <a:gd name="connsiteX2" fmla="*/ 4438 w 11724"/>
              <a:gd name="connsiteY2" fmla="*/ 9569 h 13574"/>
              <a:gd name="connsiteX3" fmla="*/ 11020 w 11724"/>
              <a:gd name="connsiteY3" fmla="*/ 12303 h 13574"/>
              <a:gd name="connsiteX4" fmla="*/ 8526 w 11724"/>
              <a:gd name="connsiteY4" fmla="*/ 4624 h 13574"/>
              <a:gd name="connsiteX5" fmla="*/ 6152 w 11724"/>
              <a:gd name="connsiteY5" fmla="*/ 1 h 13574"/>
              <a:gd name="connsiteX6" fmla="*/ 2545 w 11724"/>
              <a:gd name="connsiteY6" fmla="*/ 4285 h 13574"/>
              <a:gd name="connsiteX0" fmla="*/ 2545 w 11315"/>
              <a:gd name="connsiteY0" fmla="*/ 4309 h 13315"/>
              <a:gd name="connsiteX1" fmla="*/ 197 w 11315"/>
              <a:gd name="connsiteY1" fmla="*/ 12815 h 13315"/>
              <a:gd name="connsiteX2" fmla="*/ 4438 w 11315"/>
              <a:gd name="connsiteY2" fmla="*/ 9593 h 13315"/>
              <a:gd name="connsiteX3" fmla="*/ 11020 w 11315"/>
              <a:gd name="connsiteY3" fmla="*/ 12327 h 13315"/>
              <a:gd name="connsiteX4" fmla="*/ 8803 w 11315"/>
              <a:gd name="connsiteY4" fmla="*/ 6128 h 13315"/>
              <a:gd name="connsiteX5" fmla="*/ 6152 w 11315"/>
              <a:gd name="connsiteY5" fmla="*/ 25 h 13315"/>
              <a:gd name="connsiteX6" fmla="*/ 2545 w 11315"/>
              <a:gd name="connsiteY6" fmla="*/ 4309 h 1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5" h="13315">
                <a:moveTo>
                  <a:pt x="2545" y="4309"/>
                </a:moveTo>
                <a:cubicBezTo>
                  <a:pt x="1552" y="6441"/>
                  <a:pt x="-674" y="10701"/>
                  <a:pt x="197" y="12815"/>
                </a:cubicBezTo>
                <a:cubicBezTo>
                  <a:pt x="1068" y="14929"/>
                  <a:pt x="2634" y="9674"/>
                  <a:pt x="4438" y="9593"/>
                </a:cubicBezTo>
                <a:cubicBezTo>
                  <a:pt x="6242" y="9512"/>
                  <a:pt x="10293" y="12905"/>
                  <a:pt x="11020" y="12327"/>
                </a:cubicBezTo>
                <a:cubicBezTo>
                  <a:pt x="11748" y="11750"/>
                  <a:pt x="11174" y="6736"/>
                  <a:pt x="8803" y="6128"/>
                </a:cubicBezTo>
                <a:cubicBezTo>
                  <a:pt x="6881" y="5635"/>
                  <a:pt x="7195" y="328"/>
                  <a:pt x="6152" y="25"/>
                </a:cubicBezTo>
                <a:cubicBezTo>
                  <a:pt x="5109" y="-278"/>
                  <a:pt x="3538" y="2177"/>
                  <a:pt x="2545" y="430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88" name="Freeform 7"/>
          <p:cNvSpPr>
            <a:spLocks/>
          </p:cNvSpPr>
          <p:nvPr/>
        </p:nvSpPr>
        <p:spPr bwMode="auto">
          <a:xfrm>
            <a:off x="8610835" y="2793693"/>
            <a:ext cx="448133" cy="162404"/>
          </a:xfrm>
          <a:custGeom>
            <a:avLst/>
            <a:gdLst>
              <a:gd name="T0" fmla="*/ 14287 w 1084"/>
              <a:gd name="T1" fmla="*/ 701675 h 483"/>
              <a:gd name="T2" fmla="*/ 1412875 w 1084"/>
              <a:gd name="T3" fmla="*/ 431800 h 483"/>
              <a:gd name="T4" fmla="*/ 1495425 w 1084"/>
              <a:gd name="T5" fmla="*/ 42863 h 483"/>
              <a:gd name="T6" fmla="*/ 14287 w 1084"/>
              <a:gd name="T7" fmla="*/ 701675 h 483"/>
              <a:gd name="T8" fmla="*/ 0 60000 65536"/>
              <a:gd name="T9" fmla="*/ 0 60000 65536"/>
              <a:gd name="T10" fmla="*/ 0 60000 65536"/>
              <a:gd name="T11" fmla="*/ 0 60000 65536"/>
              <a:gd name="T12" fmla="*/ 0 w 1084"/>
              <a:gd name="T13" fmla="*/ 0 h 483"/>
              <a:gd name="T14" fmla="*/ 1084 w 1084"/>
              <a:gd name="T15" fmla="*/ 483 h 483"/>
              <a:gd name="connsiteX0" fmla="*/ 0 w 10428"/>
              <a:gd name="connsiteY0" fmla="*/ 4852 h 5857"/>
              <a:gd name="connsiteX1" fmla="*/ 9053 w 10428"/>
              <a:gd name="connsiteY1" fmla="*/ 5073 h 5857"/>
              <a:gd name="connsiteX2" fmla="*/ 9533 w 10428"/>
              <a:gd name="connsiteY2" fmla="*/ 1 h 5857"/>
              <a:gd name="connsiteX3" fmla="*/ 0 w 10428"/>
              <a:gd name="connsiteY3" fmla="*/ 4852 h 5857"/>
              <a:gd name="connsiteX0" fmla="*/ 1 w 9146"/>
              <a:gd name="connsiteY0" fmla="*/ 5486 h 9447"/>
              <a:gd name="connsiteX1" fmla="*/ 7883 w 9146"/>
              <a:gd name="connsiteY1" fmla="*/ 8702 h 9447"/>
              <a:gd name="connsiteX2" fmla="*/ 8344 w 9146"/>
              <a:gd name="connsiteY2" fmla="*/ 43 h 9447"/>
              <a:gd name="connsiteX3" fmla="*/ 1 w 9146"/>
              <a:gd name="connsiteY3" fmla="*/ 5486 h 9447"/>
              <a:gd name="connsiteX0" fmla="*/ 65 w 10064"/>
              <a:gd name="connsiteY0" fmla="*/ 5899 h 10756"/>
              <a:gd name="connsiteX1" fmla="*/ 8683 w 10064"/>
              <a:gd name="connsiteY1" fmla="*/ 9303 h 10756"/>
              <a:gd name="connsiteX2" fmla="*/ 9187 w 10064"/>
              <a:gd name="connsiteY2" fmla="*/ 138 h 10756"/>
              <a:gd name="connsiteX3" fmla="*/ 65 w 10064"/>
              <a:gd name="connsiteY3" fmla="*/ 5899 h 10756"/>
              <a:gd name="connsiteX0" fmla="*/ 25 w 9097"/>
              <a:gd name="connsiteY0" fmla="*/ 6553 h 10759"/>
              <a:gd name="connsiteX1" fmla="*/ 8643 w 9097"/>
              <a:gd name="connsiteY1" fmla="*/ 9957 h 10759"/>
              <a:gd name="connsiteX2" fmla="*/ 6137 w 9097"/>
              <a:gd name="connsiteY2" fmla="*/ 41 h 10759"/>
              <a:gd name="connsiteX3" fmla="*/ 25 w 9097"/>
              <a:gd name="connsiteY3" fmla="*/ 6553 h 10759"/>
              <a:gd name="connsiteX0" fmla="*/ 4 w 8436"/>
              <a:gd name="connsiteY0" fmla="*/ 6091 h 10000"/>
              <a:gd name="connsiteX1" fmla="*/ 7664 w 8436"/>
              <a:gd name="connsiteY1" fmla="*/ 9255 h 10000"/>
              <a:gd name="connsiteX2" fmla="*/ 6723 w 8436"/>
              <a:gd name="connsiteY2" fmla="*/ 38 h 10000"/>
              <a:gd name="connsiteX3" fmla="*/ 4 w 8436"/>
              <a:gd name="connsiteY3" fmla="*/ 609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6" h="10000">
                <a:moveTo>
                  <a:pt x="4" y="6091"/>
                </a:moveTo>
                <a:cubicBezTo>
                  <a:pt x="161" y="7627"/>
                  <a:pt x="6016" y="11655"/>
                  <a:pt x="7664" y="9255"/>
                </a:cubicBezTo>
                <a:cubicBezTo>
                  <a:pt x="9313" y="6857"/>
                  <a:pt x="8000" y="565"/>
                  <a:pt x="6723" y="38"/>
                </a:cubicBezTo>
                <a:cubicBezTo>
                  <a:pt x="5446" y="-489"/>
                  <a:pt x="-153" y="4555"/>
                  <a:pt x="4" y="609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89" name="Group 88"/>
          <p:cNvGrpSpPr/>
          <p:nvPr/>
        </p:nvGrpSpPr>
        <p:grpSpPr>
          <a:xfrm>
            <a:off x="8395408" y="1868002"/>
            <a:ext cx="1830684" cy="1136629"/>
            <a:chOff x="1414877" y="2444003"/>
            <a:chExt cx="2306597" cy="1432112"/>
          </a:xfrm>
        </p:grpSpPr>
        <p:sp>
          <p:nvSpPr>
            <p:cNvPr id="90" name="Freeform 89"/>
            <p:cNvSpPr/>
            <p:nvPr/>
          </p:nvSpPr>
          <p:spPr>
            <a:xfrm>
              <a:off x="2033868" y="2556609"/>
              <a:ext cx="1677865" cy="845498"/>
            </a:xfrm>
            <a:custGeom>
              <a:avLst/>
              <a:gdLst>
                <a:gd name="connsiteX0" fmla="*/ 0 w 1630456"/>
                <a:gd name="connsiteY0" fmla="*/ 0 h 826994"/>
                <a:gd name="connsiteX1" fmla="*/ 299197 w 1630456"/>
                <a:gd name="connsiteY1" fmla="*/ 265579 h 826994"/>
                <a:gd name="connsiteX2" fmla="*/ 598394 w 1630456"/>
                <a:gd name="connsiteY2" fmla="*/ 537882 h 826994"/>
                <a:gd name="connsiteX3" fmla="*/ 971550 w 1630456"/>
                <a:gd name="connsiteY3" fmla="*/ 826994 h 826994"/>
                <a:gd name="connsiteX4" fmla="*/ 1324535 w 1630456"/>
                <a:gd name="connsiteY4" fmla="*/ 561414 h 826994"/>
                <a:gd name="connsiteX5" fmla="*/ 1630456 w 1630456"/>
                <a:gd name="connsiteY5" fmla="*/ 413497 h 826994"/>
                <a:gd name="connsiteX0" fmla="*/ 0 w 1630456"/>
                <a:gd name="connsiteY0" fmla="*/ 0 h 826994"/>
                <a:gd name="connsiteX1" fmla="*/ 299197 w 1630456"/>
                <a:gd name="connsiteY1" fmla="*/ 265579 h 826994"/>
                <a:gd name="connsiteX2" fmla="*/ 598394 w 1630456"/>
                <a:gd name="connsiteY2" fmla="*/ 537882 h 826994"/>
                <a:gd name="connsiteX3" fmla="*/ 971550 w 1630456"/>
                <a:gd name="connsiteY3" fmla="*/ 826994 h 826994"/>
                <a:gd name="connsiteX4" fmla="*/ 1243852 w 1630456"/>
                <a:gd name="connsiteY4" fmla="*/ 490817 h 826994"/>
                <a:gd name="connsiteX5" fmla="*/ 1630456 w 1630456"/>
                <a:gd name="connsiteY5" fmla="*/ 413497 h 826994"/>
                <a:gd name="connsiteX0" fmla="*/ 0 w 1630456"/>
                <a:gd name="connsiteY0" fmla="*/ 18504 h 845498"/>
                <a:gd name="connsiteX1" fmla="*/ 409674 w 1630456"/>
                <a:gd name="connsiteY1" fmla="*/ 0 h 845498"/>
                <a:gd name="connsiteX2" fmla="*/ 598394 w 1630456"/>
                <a:gd name="connsiteY2" fmla="*/ 556386 h 845498"/>
                <a:gd name="connsiteX3" fmla="*/ 971550 w 1630456"/>
                <a:gd name="connsiteY3" fmla="*/ 845498 h 845498"/>
                <a:gd name="connsiteX4" fmla="*/ 1243852 w 1630456"/>
                <a:gd name="connsiteY4" fmla="*/ 509321 h 845498"/>
                <a:gd name="connsiteX5" fmla="*/ 1630456 w 1630456"/>
                <a:gd name="connsiteY5" fmla="*/ 432001 h 845498"/>
                <a:gd name="connsiteX0" fmla="*/ 0 w 1677866"/>
                <a:gd name="connsiteY0" fmla="*/ 18504 h 845498"/>
                <a:gd name="connsiteX1" fmla="*/ 409674 w 1677866"/>
                <a:gd name="connsiteY1" fmla="*/ 0 h 845498"/>
                <a:gd name="connsiteX2" fmla="*/ 598394 w 1677866"/>
                <a:gd name="connsiteY2" fmla="*/ 556386 h 845498"/>
                <a:gd name="connsiteX3" fmla="*/ 971550 w 1677866"/>
                <a:gd name="connsiteY3" fmla="*/ 845498 h 845498"/>
                <a:gd name="connsiteX4" fmla="*/ 1677866 w 1677866"/>
                <a:gd name="connsiteY4" fmla="*/ 809186 h 845498"/>
                <a:gd name="connsiteX5" fmla="*/ 1630456 w 1677866"/>
                <a:gd name="connsiteY5" fmla="*/ 432001 h 84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7866" h="845498">
                  <a:moveTo>
                    <a:pt x="0" y="18504"/>
                  </a:moveTo>
                  <a:lnTo>
                    <a:pt x="409674" y="0"/>
                  </a:lnTo>
                  <a:lnTo>
                    <a:pt x="598394" y="556386"/>
                  </a:lnTo>
                  <a:lnTo>
                    <a:pt x="971550" y="845498"/>
                  </a:lnTo>
                  <a:lnTo>
                    <a:pt x="1677866" y="809186"/>
                  </a:lnTo>
                  <a:lnTo>
                    <a:pt x="1630456" y="432001"/>
                  </a:ln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1414877" y="2578475"/>
              <a:ext cx="830768" cy="1173416"/>
            </a:xfrm>
            <a:custGeom>
              <a:avLst/>
              <a:gdLst>
                <a:gd name="connsiteX0" fmla="*/ 10085 w 954741"/>
                <a:gd name="connsiteY0" fmla="*/ 1196788 h 1196788"/>
                <a:gd name="connsiteX1" fmla="*/ 0 w 954741"/>
                <a:gd name="connsiteY1" fmla="*/ 692523 h 1196788"/>
                <a:gd name="connsiteX2" fmla="*/ 285750 w 954741"/>
                <a:gd name="connsiteY2" fmla="*/ 181535 h 1196788"/>
                <a:gd name="connsiteX3" fmla="*/ 551329 w 954741"/>
                <a:gd name="connsiteY3" fmla="*/ 16809 h 1196788"/>
                <a:gd name="connsiteX4" fmla="*/ 954741 w 954741"/>
                <a:gd name="connsiteY4" fmla="*/ 0 h 1196788"/>
                <a:gd name="connsiteX5" fmla="*/ 840441 w 954741"/>
                <a:gd name="connsiteY5" fmla="*/ 275664 h 1196788"/>
                <a:gd name="connsiteX0" fmla="*/ 10085 w 954741"/>
                <a:gd name="connsiteY0" fmla="*/ 1196788 h 1196788"/>
                <a:gd name="connsiteX1" fmla="*/ 0 w 954741"/>
                <a:gd name="connsiteY1" fmla="*/ 692523 h 1196788"/>
                <a:gd name="connsiteX2" fmla="*/ 285750 w 954741"/>
                <a:gd name="connsiteY2" fmla="*/ 181535 h 1196788"/>
                <a:gd name="connsiteX3" fmla="*/ 551329 w 954741"/>
                <a:gd name="connsiteY3" fmla="*/ 16809 h 1196788"/>
                <a:gd name="connsiteX4" fmla="*/ 954741 w 954741"/>
                <a:gd name="connsiteY4" fmla="*/ 0 h 1196788"/>
                <a:gd name="connsiteX0" fmla="*/ 759746 w 954741"/>
                <a:gd name="connsiteY0" fmla="*/ 896924 h 896924"/>
                <a:gd name="connsiteX1" fmla="*/ 0 w 954741"/>
                <a:gd name="connsiteY1" fmla="*/ 692523 h 896924"/>
                <a:gd name="connsiteX2" fmla="*/ 285750 w 954741"/>
                <a:gd name="connsiteY2" fmla="*/ 181535 h 896924"/>
                <a:gd name="connsiteX3" fmla="*/ 551329 w 954741"/>
                <a:gd name="connsiteY3" fmla="*/ 16809 h 896924"/>
                <a:gd name="connsiteX4" fmla="*/ 954741 w 954741"/>
                <a:gd name="connsiteY4" fmla="*/ 0 h 896924"/>
                <a:gd name="connsiteX0" fmla="*/ 760047 w 955042"/>
                <a:gd name="connsiteY0" fmla="*/ 896924 h 1192771"/>
                <a:gd name="connsiteX1" fmla="*/ 0 w 955042"/>
                <a:gd name="connsiteY1" fmla="*/ 1190225 h 1192771"/>
                <a:gd name="connsiteX2" fmla="*/ 301 w 955042"/>
                <a:gd name="connsiteY2" fmla="*/ 692523 h 1192771"/>
                <a:gd name="connsiteX3" fmla="*/ 286051 w 955042"/>
                <a:gd name="connsiteY3" fmla="*/ 181535 h 1192771"/>
                <a:gd name="connsiteX4" fmla="*/ 551630 w 955042"/>
                <a:gd name="connsiteY4" fmla="*/ 16809 h 1192771"/>
                <a:gd name="connsiteX5" fmla="*/ 955042 w 955042"/>
                <a:gd name="connsiteY5" fmla="*/ 0 h 1192771"/>
                <a:gd name="connsiteX0" fmla="*/ 760047 w 955042"/>
                <a:gd name="connsiteY0" fmla="*/ 896924 h 1190225"/>
                <a:gd name="connsiteX1" fmla="*/ 0 w 955042"/>
                <a:gd name="connsiteY1" fmla="*/ 1190225 h 1190225"/>
                <a:gd name="connsiteX2" fmla="*/ 301 w 955042"/>
                <a:gd name="connsiteY2" fmla="*/ 692523 h 1190225"/>
                <a:gd name="connsiteX3" fmla="*/ 286051 w 955042"/>
                <a:gd name="connsiteY3" fmla="*/ 181535 h 1190225"/>
                <a:gd name="connsiteX4" fmla="*/ 551630 w 955042"/>
                <a:gd name="connsiteY4" fmla="*/ 16809 h 1190225"/>
                <a:gd name="connsiteX5" fmla="*/ 955042 w 955042"/>
                <a:gd name="connsiteY5" fmla="*/ 0 h 1190225"/>
                <a:gd name="connsiteX0" fmla="*/ 760047 w 955042"/>
                <a:gd name="connsiteY0" fmla="*/ 896924 h 1190225"/>
                <a:gd name="connsiteX1" fmla="*/ 0 w 955042"/>
                <a:gd name="connsiteY1" fmla="*/ 1190225 h 1190225"/>
                <a:gd name="connsiteX2" fmla="*/ 301 w 955042"/>
                <a:gd name="connsiteY2" fmla="*/ 692523 h 1190225"/>
                <a:gd name="connsiteX3" fmla="*/ 286051 w 955042"/>
                <a:gd name="connsiteY3" fmla="*/ 181535 h 1190225"/>
                <a:gd name="connsiteX4" fmla="*/ 551630 w 955042"/>
                <a:gd name="connsiteY4" fmla="*/ 16809 h 1190225"/>
                <a:gd name="connsiteX5" fmla="*/ 955042 w 955042"/>
                <a:gd name="connsiteY5" fmla="*/ 0 h 1190225"/>
                <a:gd name="connsiteX0" fmla="*/ 830768 w 1025763"/>
                <a:gd name="connsiteY0" fmla="*/ 896924 h 1190225"/>
                <a:gd name="connsiteX1" fmla="*/ 70721 w 1025763"/>
                <a:gd name="connsiteY1" fmla="*/ 1190225 h 1190225"/>
                <a:gd name="connsiteX2" fmla="*/ 0 w 1025763"/>
                <a:gd name="connsiteY2" fmla="*/ 589938 h 1190225"/>
                <a:gd name="connsiteX3" fmla="*/ 356772 w 1025763"/>
                <a:gd name="connsiteY3" fmla="*/ 181535 h 1190225"/>
                <a:gd name="connsiteX4" fmla="*/ 622351 w 1025763"/>
                <a:gd name="connsiteY4" fmla="*/ 16809 h 1190225"/>
                <a:gd name="connsiteX5" fmla="*/ 1025763 w 1025763"/>
                <a:gd name="connsiteY5" fmla="*/ 0 h 1190225"/>
                <a:gd name="connsiteX0" fmla="*/ 830768 w 830768"/>
                <a:gd name="connsiteY0" fmla="*/ 880115 h 1173416"/>
                <a:gd name="connsiteX1" fmla="*/ 70721 w 830768"/>
                <a:gd name="connsiteY1" fmla="*/ 1173416 h 1173416"/>
                <a:gd name="connsiteX2" fmla="*/ 0 w 830768"/>
                <a:gd name="connsiteY2" fmla="*/ 573129 h 1173416"/>
                <a:gd name="connsiteX3" fmla="*/ 356772 w 830768"/>
                <a:gd name="connsiteY3" fmla="*/ 164726 h 1173416"/>
                <a:gd name="connsiteX4" fmla="*/ 622351 w 830768"/>
                <a:gd name="connsiteY4" fmla="*/ 0 h 117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768" h="1173416">
                  <a:moveTo>
                    <a:pt x="830768" y="880115"/>
                  </a:moveTo>
                  <a:lnTo>
                    <a:pt x="70721" y="1173416"/>
                  </a:lnTo>
                  <a:cubicBezTo>
                    <a:pt x="70821" y="1007515"/>
                    <a:pt x="-100" y="739030"/>
                    <a:pt x="0" y="573129"/>
                  </a:cubicBezTo>
                  <a:lnTo>
                    <a:pt x="356772" y="164726"/>
                  </a:lnTo>
                  <a:lnTo>
                    <a:pt x="622351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3654238" y="2444003"/>
              <a:ext cx="67236" cy="541244"/>
            </a:xfrm>
            <a:custGeom>
              <a:avLst/>
              <a:gdLst>
                <a:gd name="connsiteX0" fmla="*/ 0 w 67236"/>
                <a:gd name="connsiteY0" fmla="*/ 541244 h 541244"/>
                <a:gd name="connsiteX1" fmla="*/ 67236 w 67236"/>
                <a:gd name="connsiteY1" fmla="*/ 0 h 54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236" h="541244">
                  <a:moveTo>
                    <a:pt x="0" y="541244"/>
                  </a:moveTo>
                  <a:lnTo>
                    <a:pt x="6723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2615453" y="3106271"/>
              <a:ext cx="386603" cy="769844"/>
            </a:xfrm>
            <a:custGeom>
              <a:avLst/>
              <a:gdLst>
                <a:gd name="connsiteX0" fmla="*/ 386603 w 386603"/>
                <a:gd name="connsiteY0" fmla="*/ 292473 h 769844"/>
                <a:gd name="connsiteX1" fmla="*/ 73959 w 386603"/>
                <a:gd name="connsiteY1" fmla="*/ 769844 h 769844"/>
                <a:gd name="connsiteX2" fmla="*/ 0 w 386603"/>
                <a:gd name="connsiteY2" fmla="*/ 0 h 76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603" h="769844">
                  <a:moveTo>
                    <a:pt x="386603" y="292473"/>
                  </a:moveTo>
                  <a:lnTo>
                    <a:pt x="73959" y="76984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65"/>
          <p:cNvGrpSpPr>
            <a:grpSpLocks/>
          </p:cNvGrpSpPr>
          <p:nvPr/>
        </p:nvGrpSpPr>
        <p:grpSpPr bwMode="auto">
          <a:xfrm>
            <a:off x="8709959" y="1775407"/>
            <a:ext cx="207854" cy="244003"/>
            <a:chOff x="676" y="2409"/>
            <a:chExt cx="368" cy="432"/>
          </a:xfrm>
        </p:grpSpPr>
        <p:sp>
          <p:nvSpPr>
            <p:cNvPr id="121" name="Oval 66"/>
            <p:cNvSpPr>
              <a:spLocks noChangeArrowheads="1"/>
            </p:cNvSpPr>
            <p:nvPr/>
          </p:nvSpPr>
          <p:spPr bwMode="auto">
            <a:xfrm>
              <a:off x="948" y="2710"/>
              <a:ext cx="96" cy="89"/>
            </a:xfrm>
            <a:prstGeom prst="ellipse">
              <a:avLst/>
            </a:prstGeom>
            <a:solidFill>
              <a:srgbClr val="00B05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22" name="Text Box 67"/>
            <p:cNvSpPr txBox="1">
              <a:spLocks noChangeArrowheads="1"/>
            </p:cNvSpPr>
            <p:nvPr/>
          </p:nvSpPr>
          <p:spPr bwMode="auto">
            <a:xfrm>
              <a:off x="676" y="2409"/>
              <a:ext cx="35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126" name="Freeform 125"/>
          <p:cNvSpPr/>
          <p:nvPr/>
        </p:nvSpPr>
        <p:spPr>
          <a:xfrm>
            <a:off x="10017291" y="1860115"/>
            <a:ext cx="206679" cy="444674"/>
          </a:xfrm>
          <a:custGeom>
            <a:avLst/>
            <a:gdLst>
              <a:gd name="connsiteX0" fmla="*/ 206679 w 206679"/>
              <a:gd name="connsiteY0" fmla="*/ 0 h 444674"/>
              <a:gd name="connsiteX1" fmla="*/ 0 w 206679"/>
              <a:gd name="connsiteY1" fmla="*/ 131523 h 444674"/>
              <a:gd name="connsiteX2" fmla="*/ 156575 w 206679"/>
              <a:gd name="connsiteY2" fmla="*/ 444674 h 44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679" h="444674">
                <a:moveTo>
                  <a:pt x="206679" y="0"/>
                </a:moveTo>
                <a:lnTo>
                  <a:pt x="0" y="131523"/>
                </a:lnTo>
                <a:lnTo>
                  <a:pt x="156575" y="44467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9046524" y="2386208"/>
            <a:ext cx="356992" cy="620039"/>
          </a:xfrm>
          <a:custGeom>
            <a:avLst/>
            <a:gdLst>
              <a:gd name="connsiteX0" fmla="*/ 300624 w 356992"/>
              <a:gd name="connsiteY0" fmla="*/ 0 h 620039"/>
              <a:gd name="connsiteX1" fmla="*/ 0 w 356992"/>
              <a:gd name="connsiteY1" fmla="*/ 288099 h 620039"/>
              <a:gd name="connsiteX2" fmla="*/ 356992 w 356992"/>
              <a:gd name="connsiteY2" fmla="*/ 620039 h 62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92" h="620039">
                <a:moveTo>
                  <a:pt x="300624" y="0"/>
                </a:moveTo>
                <a:lnTo>
                  <a:pt x="0" y="288099"/>
                </a:lnTo>
                <a:lnTo>
                  <a:pt x="356992" y="62003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/>
          <p:cNvSpPr/>
          <p:nvPr/>
        </p:nvSpPr>
        <p:spPr>
          <a:xfrm>
            <a:off x="8207280" y="2906038"/>
            <a:ext cx="250521" cy="212943"/>
          </a:xfrm>
          <a:custGeom>
            <a:avLst/>
            <a:gdLst>
              <a:gd name="connsiteX0" fmla="*/ 250521 w 250521"/>
              <a:gd name="connsiteY0" fmla="*/ 0 h 212943"/>
              <a:gd name="connsiteX1" fmla="*/ 0 w 250521"/>
              <a:gd name="connsiteY1" fmla="*/ 212943 h 21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21" h="212943">
                <a:moveTo>
                  <a:pt x="250521" y="0"/>
                </a:moveTo>
                <a:lnTo>
                  <a:pt x="0" y="21294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8185130" y="1842915"/>
            <a:ext cx="2497428" cy="1297582"/>
            <a:chOff x="1153373" y="2412376"/>
            <a:chExt cx="3146669" cy="1634907"/>
          </a:xfrm>
          <a:solidFill>
            <a:srgbClr val="FFFF00"/>
          </a:solidFill>
        </p:grpSpPr>
        <p:sp>
          <p:nvSpPr>
            <p:cNvPr id="99" name="Oval 66"/>
            <p:cNvSpPr>
              <a:spLocks noChangeArrowheads="1"/>
            </p:cNvSpPr>
            <p:nvPr/>
          </p:nvSpPr>
          <p:spPr bwMode="auto">
            <a:xfrm>
              <a:off x="2411297" y="253401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0" name="Oval 66"/>
            <p:cNvSpPr>
              <a:spLocks noChangeArrowheads="1"/>
            </p:cNvSpPr>
            <p:nvPr/>
          </p:nvSpPr>
          <p:spPr bwMode="auto">
            <a:xfrm>
              <a:off x="2588460" y="3075267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1" name="Oval 66"/>
            <p:cNvSpPr>
              <a:spLocks noChangeArrowheads="1"/>
            </p:cNvSpPr>
            <p:nvPr/>
          </p:nvSpPr>
          <p:spPr bwMode="auto">
            <a:xfrm>
              <a:off x="1744016" y="2708401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2" name="Oval 66"/>
            <p:cNvSpPr>
              <a:spLocks noChangeArrowheads="1"/>
            </p:cNvSpPr>
            <p:nvPr/>
          </p:nvSpPr>
          <p:spPr bwMode="auto">
            <a:xfrm>
              <a:off x="2203908" y="342517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4" name="Oval 66"/>
            <p:cNvSpPr>
              <a:spLocks noChangeArrowheads="1"/>
            </p:cNvSpPr>
            <p:nvPr/>
          </p:nvSpPr>
          <p:spPr bwMode="auto">
            <a:xfrm>
              <a:off x="1398201" y="3109268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6" name="Oval 66"/>
            <p:cNvSpPr>
              <a:spLocks noChangeArrowheads="1"/>
            </p:cNvSpPr>
            <p:nvPr/>
          </p:nvSpPr>
          <p:spPr bwMode="auto">
            <a:xfrm>
              <a:off x="2656779" y="3840262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7" name="Oval 66"/>
            <p:cNvSpPr>
              <a:spLocks noChangeArrowheads="1"/>
            </p:cNvSpPr>
            <p:nvPr/>
          </p:nvSpPr>
          <p:spPr bwMode="auto">
            <a:xfrm>
              <a:off x="1466520" y="372543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0" name="Oval 66"/>
            <p:cNvSpPr>
              <a:spLocks noChangeArrowheads="1"/>
            </p:cNvSpPr>
            <p:nvPr/>
          </p:nvSpPr>
          <p:spPr bwMode="auto">
            <a:xfrm>
              <a:off x="2975347" y="3370492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2" name="Oval 66"/>
            <p:cNvSpPr>
              <a:spLocks noChangeArrowheads="1"/>
            </p:cNvSpPr>
            <p:nvPr/>
          </p:nvSpPr>
          <p:spPr bwMode="auto">
            <a:xfrm>
              <a:off x="3420111" y="2577560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4" name="Oval 66"/>
            <p:cNvSpPr>
              <a:spLocks noChangeArrowheads="1"/>
            </p:cNvSpPr>
            <p:nvPr/>
          </p:nvSpPr>
          <p:spPr bwMode="auto">
            <a:xfrm>
              <a:off x="3691021" y="241237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5" name="Oval 66"/>
            <p:cNvSpPr>
              <a:spLocks noChangeArrowheads="1"/>
            </p:cNvSpPr>
            <p:nvPr/>
          </p:nvSpPr>
          <p:spPr bwMode="auto">
            <a:xfrm>
              <a:off x="4231723" y="3302279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7" name="Oval 66"/>
            <p:cNvSpPr>
              <a:spLocks noChangeArrowheads="1"/>
            </p:cNvSpPr>
            <p:nvPr/>
          </p:nvSpPr>
          <p:spPr bwMode="auto">
            <a:xfrm>
              <a:off x="3687930" y="3326924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8" name="Oval 66"/>
            <p:cNvSpPr>
              <a:spLocks noChangeArrowheads="1"/>
            </p:cNvSpPr>
            <p:nvPr/>
          </p:nvSpPr>
          <p:spPr bwMode="auto">
            <a:xfrm>
              <a:off x="1153373" y="398394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591573" y="1606524"/>
            <a:ext cx="3063584" cy="176223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0" name="Freeform 4"/>
          <p:cNvSpPr>
            <a:spLocks/>
          </p:cNvSpPr>
          <p:nvPr/>
        </p:nvSpPr>
        <p:spPr bwMode="auto">
          <a:xfrm>
            <a:off x="4736738" y="1660289"/>
            <a:ext cx="2850315" cy="1561514"/>
          </a:xfrm>
          <a:custGeom>
            <a:avLst/>
            <a:gdLst>
              <a:gd name="T0" fmla="*/ 657225 w 5252"/>
              <a:gd name="T1" fmla="*/ 3175000 h 3030"/>
              <a:gd name="T2" fmla="*/ 176212 w 5252"/>
              <a:gd name="T3" fmla="*/ 2105025 h 3030"/>
              <a:gd name="T4" fmla="*/ 1716088 w 5252"/>
              <a:gd name="T5" fmla="*/ 1506537 h 3030"/>
              <a:gd name="T6" fmla="*/ 2185987 w 5252"/>
              <a:gd name="T7" fmla="*/ 106363 h 3030"/>
              <a:gd name="T8" fmla="*/ 5643562 w 5252"/>
              <a:gd name="T9" fmla="*/ 869950 h 3030"/>
              <a:gd name="T10" fmla="*/ 6265862 w 5252"/>
              <a:gd name="T11" fmla="*/ 282575 h 3030"/>
              <a:gd name="T12" fmla="*/ 7959725 w 5252"/>
              <a:gd name="T13" fmla="*/ 423863 h 3030"/>
              <a:gd name="T14" fmla="*/ 8335963 w 5252"/>
              <a:gd name="T15" fmla="*/ 2046288 h 3030"/>
              <a:gd name="T16" fmla="*/ 7948613 w 5252"/>
              <a:gd name="T17" fmla="*/ 4645025 h 3030"/>
              <a:gd name="T18" fmla="*/ 6548438 w 5252"/>
              <a:gd name="T19" fmla="*/ 3035300 h 3030"/>
              <a:gd name="T20" fmla="*/ 5595937 w 5252"/>
              <a:gd name="T21" fmla="*/ 4505325 h 3030"/>
              <a:gd name="T22" fmla="*/ 4667250 w 5252"/>
              <a:gd name="T23" fmla="*/ 3787775 h 3030"/>
              <a:gd name="T24" fmla="*/ 1905000 w 5252"/>
              <a:gd name="T25" fmla="*/ 4668838 h 3030"/>
              <a:gd name="T26" fmla="*/ 211138 w 5252"/>
              <a:gd name="T27" fmla="*/ 4540250 h 3030"/>
              <a:gd name="T28" fmla="*/ 657225 w 5252"/>
              <a:gd name="T29" fmla="*/ 3175000 h 30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2"/>
              <a:gd name="T46" fmla="*/ 0 h 3030"/>
              <a:gd name="T47" fmla="*/ 5252 w 5252"/>
              <a:gd name="T48" fmla="*/ 3030 h 3030"/>
              <a:gd name="connsiteX0" fmla="*/ 585 w 9795"/>
              <a:gd name="connsiteY0" fmla="*/ 6400 h 9670"/>
              <a:gd name="connsiteX1" fmla="*/ 237 w 9795"/>
              <a:gd name="connsiteY1" fmla="*/ 3976 h 9670"/>
              <a:gd name="connsiteX2" fmla="*/ 1855 w 9795"/>
              <a:gd name="connsiteY2" fmla="*/ 2931 h 9670"/>
              <a:gd name="connsiteX3" fmla="*/ 2419 w 9795"/>
              <a:gd name="connsiteY3" fmla="*/ 20 h 9670"/>
              <a:gd name="connsiteX4" fmla="*/ 6566 w 9795"/>
              <a:gd name="connsiteY4" fmla="*/ 1608 h 9670"/>
              <a:gd name="connsiteX5" fmla="*/ 7312 w 9795"/>
              <a:gd name="connsiteY5" fmla="*/ 386 h 9670"/>
              <a:gd name="connsiteX6" fmla="*/ 9344 w 9795"/>
              <a:gd name="connsiteY6" fmla="*/ 680 h 9670"/>
              <a:gd name="connsiteX7" fmla="*/ 9795 w 9795"/>
              <a:gd name="connsiteY7" fmla="*/ 4053 h 9670"/>
              <a:gd name="connsiteX8" fmla="*/ 9331 w 9795"/>
              <a:gd name="connsiteY8" fmla="*/ 9456 h 9670"/>
              <a:gd name="connsiteX9" fmla="*/ 7651 w 9795"/>
              <a:gd name="connsiteY9" fmla="*/ 6109 h 9670"/>
              <a:gd name="connsiteX10" fmla="*/ 6509 w 9795"/>
              <a:gd name="connsiteY10" fmla="*/ 9165 h 9670"/>
              <a:gd name="connsiteX11" fmla="*/ 5395 w 9795"/>
              <a:gd name="connsiteY11" fmla="*/ 7674 h 9670"/>
              <a:gd name="connsiteX12" fmla="*/ 2082 w 9795"/>
              <a:gd name="connsiteY12" fmla="*/ 9505 h 9670"/>
              <a:gd name="connsiteX13" fmla="*/ 50 w 9795"/>
              <a:gd name="connsiteY13" fmla="*/ 9238 h 9670"/>
              <a:gd name="connsiteX14" fmla="*/ 585 w 9795"/>
              <a:gd name="connsiteY14" fmla="*/ 6400 h 9670"/>
              <a:gd name="connsiteX0" fmla="*/ 597 w 10000"/>
              <a:gd name="connsiteY0" fmla="*/ 7098 h 9980"/>
              <a:gd name="connsiteX1" fmla="*/ 242 w 10000"/>
              <a:gd name="connsiteY1" fmla="*/ 4112 h 9980"/>
              <a:gd name="connsiteX2" fmla="*/ 1894 w 10000"/>
              <a:gd name="connsiteY2" fmla="*/ 3031 h 9980"/>
              <a:gd name="connsiteX3" fmla="*/ 2470 w 10000"/>
              <a:gd name="connsiteY3" fmla="*/ 21 h 9980"/>
              <a:gd name="connsiteX4" fmla="*/ 6703 w 10000"/>
              <a:gd name="connsiteY4" fmla="*/ 1663 h 9980"/>
              <a:gd name="connsiteX5" fmla="*/ 7465 w 10000"/>
              <a:gd name="connsiteY5" fmla="*/ 399 h 9980"/>
              <a:gd name="connsiteX6" fmla="*/ 9540 w 10000"/>
              <a:gd name="connsiteY6" fmla="*/ 703 h 9980"/>
              <a:gd name="connsiteX7" fmla="*/ 10000 w 10000"/>
              <a:gd name="connsiteY7" fmla="*/ 4191 h 9980"/>
              <a:gd name="connsiteX8" fmla="*/ 9526 w 10000"/>
              <a:gd name="connsiteY8" fmla="*/ 9779 h 9980"/>
              <a:gd name="connsiteX9" fmla="*/ 7811 w 10000"/>
              <a:gd name="connsiteY9" fmla="*/ 6317 h 9980"/>
              <a:gd name="connsiteX10" fmla="*/ 6645 w 10000"/>
              <a:gd name="connsiteY10" fmla="*/ 9478 h 9980"/>
              <a:gd name="connsiteX11" fmla="*/ 5508 w 10000"/>
              <a:gd name="connsiteY11" fmla="*/ 7936 h 9980"/>
              <a:gd name="connsiteX12" fmla="*/ 2126 w 10000"/>
              <a:gd name="connsiteY12" fmla="*/ 9829 h 9980"/>
              <a:gd name="connsiteX13" fmla="*/ 51 w 10000"/>
              <a:gd name="connsiteY13" fmla="*/ 9553 h 9980"/>
              <a:gd name="connsiteX14" fmla="*/ 597 w 10000"/>
              <a:gd name="connsiteY14" fmla="*/ 7098 h 9980"/>
              <a:gd name="connsiteX0" fmla="*/ 610 w 10013"/>
              <a:gd name="connsiteY0" fmla="*/ 7112 h 9886"/>
              <a:gd name="connsiteX1" fmla="*/ 255 w 10013"/>
              <a:gd name="connsiteY1" fmla="*/ 4120 h 9886"/>
              <a:gd name="connsiteX2" fmla="*/ 1907 w 10013"/>
              <a:gd name="connsiteY2" fmla="*/ 3037 h 9886"/>
              <a:gd name="connsiteX3" fmla="*/ 2483 w 10013"/>
              <a:gd name="connsiteY3" fmla="*/ 21 h 9886"/>
              <a:gd name="connsiteX4" fmla="*/ 6716 w 10013"/>
              <a:gd name="connsiteY4" fmla="*/ 1666 h 9886"/>
              <a:gd name="connsiteX5" fmla="*/ 7478 w 10013"/>
              <a:gd name="connsiteY5" fmla="*/ 400 h 9886"/>
              <a:gd name="connsiteX6" fmla="*/ 9553 w 10013"/>
              <a:gd name="connsiteY6" fmla="*/ 704 h 9886"/>
              <a:gd name="connsiteX7" fmla="*/ 10013 w 10013"/>
              <a:gd name="connsiteY7" fmla="*/ 4199 h 9886"/>
              <a:gd name="connsiteX8" fmla="*/ 9539 w 10013"/>
              <a:gd name="connsiteY8" fmla="*/ 9799 h 9886"/>
              <a:gd name="connsiteX9" fmla="*/ 7824 w 10013"/>
              <a:gd name="connsiteY9" fmla="*/ 6330 h 9886"/>
              <a:gd name="connsiteX10" fmla="*/ 6658 w 10013"/>
              <a:gd name="connsiteY10" fmla="*/ 9497 h 9886"/>
              <a:gd name="connsiteX11" fmla="*/ 5521 w 10013"/>
              <a:gd name="connsiteY11" fmla="*/ 7952 h 9886"/>
              <a:gd name="connsiteX12" fmla="*/ 2373 w 10013"/>
              <a:gd name="connsiteY12" fmla="*/ 9677 h 9886"/>
              <a:gd name="connsiteX13" fmla="*/ 64 w 10013"/>
              <a:gd name="connsiteY13" fmla="*/ 9572 h 9886"/>
              <a:gd name="connsiteX14" fmla="*/ 610 w 10013"/>
              <a:gd name="connsiteY14" fmla="*/ 7112 h 9886"/>
              <a:gd name="connsiteX0" fmla="*/ 405 w 9796"/>
              <a:gd name="connsiteY0" fmla="*/ 7194 h 9935"/>
              <a:gd name="connsiteX1" fmla="*/ 51 w 9796"/>
              <a:gd name="connsiteY1" fmla="*/ 4168 h 9935"/>
              <a:gd name="connsiteX2" fmla="*/ 1701 w 9796"/>
              <a:gd name="connsiteY2" fmla="*/ 3072 h 9935"/>
              <a:gd name="connsiteX3" fmla="*/ 2276 w 9796"/>
              <a:gd name="connsiteY3" fmla="*/ 21 h 9935"/>
              <a:gd name="connsiteX4" fmla="*/ 6503 w 9796"/>
              <a:gd name="connsiteY4" fmla="*/ 1685 h 9935"/>
              <a:gd name="connsiteX5" fmla="*/ 7264 w 9796"/>
              <a:gd name="connsiteY5" fmla="*/ 405 h 9935"/>
              <a:gd name="connsiteX6" fmla="*/ 9337 w 9796"/>
              <a:gd name="connsiteY6" fmla="*/ 712 h 9935"/>
              <a:gd name="connsiteX7" fmla="*/ 9796 w 9796"/>
              <a:gd name="connsiteY7" fmla="*/ 4247 h 9935"/>
              <a:gd name="connsiteX8" fmla="*/ 9323 w 9796"/>
              <a:gd name="connsiteY8" fmla="*/ 9912 h 9935"/>
              <a:gd name="connsiteX9" fmla="*/ 7610 w 9796"/>
              <a:gd name="connsiteY9" fmla="*/ 6403 h 9935"/>
              <a:gd name="connsiteX10" fmla="*/ 6445 w 9796"/>
              <a:gd name="connsiteY10" fmla="*/ 9607 h 9935"/>
              <a:gd name="connsiteX11" fmla="*/ 5310 w 9796"/>
              <a:gd name="connsiteY11" fmla="*/ 8044 h 9935"/>
              <a:gd name="connsiteX12" fmla="*/ 2166 w 9796"/>
              <a:gd name="connsiteY12" fmla="*/ 9789 h 9935"/>
              <a:gd name="connsiteX13" fmla="*/ 191 w 9796"/>
              <a:gd name="connsiteY13" fmla="*/ 9404 h 9935"/>
              <a:gd name="connsiteX14" fmla="*/ 405 w 9796"/>
              <a:gd name="connsiteY14" fmla="*/ 7194 h 9935"/>
              <a:gd name="connsiteX0" fmla="*/ 413 w 10000"/>
              <a:gd name="connsiteY0" fmla="*/ 7241 h 10000"/>
              <a:gd name="connsiteX1" fmla="*/ 52 w 10000"/>
              <a:gd name="connsiteY1" fmla="*/ 4195 h 10000"/>
              <a:gd name="connsiteX2" fmla="*/ 1736 w 10000"/>
              <a:gd name="connsiteY2" fmla="*/ 3092 h 10000"/>
              <a:gd name="connsiteX3" fmla="*/ 2323 w 10000"/>
              <a:gd name="connsiteY3" fmla="*/ 21 h 10000"/>
              <a:gd name="connsiteX4" fmla="*/ 6638 w 10000"/>
              <a:gd name="connsiteY4" fmla="*/ 1696 h 10000"/>
              <a:gd name="connsiteX5" fmla="*/ 7415 w 10000"/>
              <a:gd name="connsiteY5" fmla="*/ 408 h 10000"/>
              <a:gd name="connsiteX6" fmla="*/ 9531 w 10000"/>
              <a:gd name="connsiteY6" fmla="*/ 717 h 10000"/>
              <a:gd name="connsiteX7" fmla="*/ 10000 w 10000"/>
              <a:gd name="connsiteY7" fmla="*/ 4275 h 10000"/>
              <a:gd name="connsiteX8" fmla="*/ 9517 w 10000"/>
              <a:gd name="connsiteY8" fmla="*/ 9977 h 10000"/>
              <a:gd name="connsiteX9" fmla="*/ 7768 w 10000"/>
              <a:gd name="connsiteY9" fmla="*/ 6445 h 10000"/>
              <a:gd name="connsiteX10" fmla="*/ 6579 w 10000"/>
              <a:gd name="connsiteY10" fmla="*/ 9670 h 10000"/>
              <a:gd name="connsiteX11" fmla="*/ 5282 w 10000"/>
              <a:gd name="connsiteY11" fmla="*/ 8481 h 10000"/>
              <a:gd name="connsiteX12" fmla="*/ 2211 w 10000"/>
              <a:gd name="connsiteY12" fmla="*/ 9853 h 10000"/>
              <a:gd name="connsiteX13" fmla="*/ 195 w 10000"/>
              <a:gd name="connsiteY13" fmla="*/ 9466 h 10000"/>
              <a:gd name="connsiteX14" fmla="*/ 413 w 10000"/>
              <a:gd name="connsiteY14" fmla="*/ 7241 h 10000"/>
              <a:gd name="connsiteX0" fmla="*/ 413 w 10000"/>
              <a:gd name="connsiteY0" fmla="*/ 7241 h 10001"/>
              <a:gd name="connsiteX1" fmla="*/ 52 w 10000"/>
              <a:gd name="connsiteY1" fmla="*/ 4195 h 10001"/>
              <a:gd name="connsiteX2" fmla="*/ 1736 w 10000"/>
              <a:gd name="connsiteY2" fmla="*/ 3092 h 10001"/>
              <a:gd name="connsiteX3" fmla="*/ 2323 w 10000"/>
              <a:gd name="connsiteY3" fmla="*/ 21 h 10001"/>
              <a:gd name="connsiteX4" fmla="*/ 6638 w 10000"/>
              <a:gd name="connsiteY4" fmla="*/ 1696 h 10001"/>
              <a:gd name="connsiteX5" fmla="*/ 7415 w 10000"/>
              <a:gd name="connsiteY5" fmla="*/ 408 h 10001"/>
              <a:gd name="connsiteX6" fmla="*/ 9531 w 10000"/>
              <a:gd name="connsiteY6" fmla="*/ 717 h 10001"/>
              <a:gd name="connsiteX7" fmla="*/ 10000 w 10000"/>
              <a:gd name="connsiteY7" fmla="*/ 4275 h 10001"/>
              <a:gd name="connsiteX8" fmla="*/ 9517 w 10000"/>
              <a:gd name="connsiteY8" fmla="*/ 9977 h 10001"/>
              <a:gd name="connsiteX9" fmla="*/ 7768 w 10000"/>
              <a:gd name="connsiteY9" fmla="*/ 6445 h 10001"/>
              <a:gd name="connsiteX10" fmla="*/ 7096 w 10000"/>
              <a:gd name="connsiteY10" fmla="*/ 9216 h 10001"/>
              <a:gd name="connsiteX11" fmla="*/ 5282 w 10000"/>
              <a:gd name="connsiteY11" fmla="*/ 8481 h 10001"/>
              <a:gd name="connsiteX12" fmla="*/ 2211 w 10000"/>
              <a:gd name="connsiteY12" fmla="*/ 9853 h 10001"/>
              <a:gd name="connsiteX13" fmla="*/ 195 w 10000"/>
              <a:gd name="connsiteY13" fmla="*/ 9466 h 10001"/>
              <a:gd name="connsiteX14" fmla="*/ 413 w 10000"/>
              <a:gd name="connsiteY14" fmla="*/ 7241 h 10001"/>
              <a:gd name="connsiteX0" fmla="*/ 413 w 10000"/>
              <a:gd name="connsiteY0" fmla="*/ 7241 h 10006"/>
              <a:gd name="connsiteX1" fmla="*/ 52 w 10000"/>
              <a:gd name="connsiteY1" fmla="*/ 4195 h 10006"/>
              <a:gd name="connsiteX2" fmla="*/ 1736 w 10000"/>
              <a:gd name="connsiteY2" fmla="*/ 3092 h 10006"/>
              <a:gd name="connsiteX3" fmla="*/ 2323 w 10000"/>
              <a:gd name="connsiteY3" fmla="*/ 21 h 10006"/>
              <a:gd name="connsiteX4" fmla="*/ 6638 w 10000"/>
              <a:gd name="connsiteY4" fmla="*/ 1696 h 10006"/>
              <a:gd name="connsiteX5" fmla="*/ 7415 w 10000"/>
              <a:gd name="connsiteY5" fmla="*/ 408 h 10006"/>
              <a:gd name="connsiteX6" fmla="*/ 9531 w 10000"/>
              <a:gd name="connsiteY6" fmla="*/ 717 h 10006"/>
              <a:gd name="connsiteX7" fmla="*/ 10000 w 10000"/>
              <a:gd name="connsiteY7" fmla="*/ 4275 h 10006"/>
              <a:gd name="connsiteX8" fmla="*/ 9517 w 10000"/>
              <a:gd name="connsiteY8" fmla="*/ 9977 h 10006"/>
              <a:gd name="connsiteX9" fmla="*/ 8066 w 10000"/>
              <a:gd name="connsiteY9" fmla="*/ 6620 h 10006"/>
              <a:gd name="connsiteX10" fmla="*/ 7096 w 10000"/>
              <a:gd name="connsiteY10" fmla="*/ 9216 h 10006"/>
              <a:gd name="connsiteX11" fmla="*/ 5282 w 10000"/>
              <a:gd name="connsiteY11" fmla="*/ 8481 h 10006"/>
              <a:gd name="connsiteX12" fmla="*/ 2211 w 10000"/>
              <a:gd name="connsiteY12" fmla="*/ 9853 h 10006"/>
              <a:gd name="connsiteX13" fmla="*/ 195 w 10000"/>
              <a:gd name="connsiteY13" fmla="*/ 9466 h 10006"/>
              <a:gd name="connsiteX14" fmla="*/ 413 w 10000"/>
              <a:gd name="connsiteY14" fmla="*/ 7241 h 10006"/>
              <a:gd name="connsiteX0" fmla="*/ 413 w 10119"/>
              <a:gd name="connsiteY0" fmla="*/ 7241 h 10006"/>
              <a:gd name="connsiteX1" fmla="*/ 52 w 10119"/>
              <a:gd name="connsiteY1" fmla="*/ 4195 h 10006"/>
              <a:gd name="connsiteX2" fmla="*/ 1736 w 10119"/>
              <a:gd name="connsiteY2" fmla="*/ 3092 h 10006"/>
              <a:gd name="connsiteX3" fmla="*/ 2323 w 10119"/>
              <a:gd name="connsiteY3" fmla="*/ 21 h 10006"/>
              <a:gd name="connsiteX4" fmla="*/ 6638 w 10119"/>
              <a:gd name="connsiteY4" fmla="*/ 1696 h 10006"/>
              <a:gd name="connsiteX5" fmla="*/ 7415 w 10119"/>
              <a:gd name="connsiteY5" fmla="*/ 408 h 10006"/>
              <a:gd name="connsiteX6" fmla="*/ 9531 w 10119"/>
              <a:gd name="connsiteY6" fmla="*/ 717 h 10006"/>
              <a:gd name="connsiteX7" fmla="*/ 10119 w 10119"/>
              <a:gd name="connsiteY7" fmla="*/ 4275 h 10006"/>
              <a:gd name="connsiteX8" fmla="*/ 9517 w 10119"/>
              <a:gd name="connsiteY8" fmla="*/ 9977 h 10006"/>
              <a:gd name="connsiteX9" fmla="*/ 8066 w 10119"/>
              <a:gd name="connsiteY9" fmla="*/ 6620 h 10006"/>
              <a:gd name="connsiteX10" fmla="*/ 7096 w 10119"/>
              <a:gd name="connsiteY10" fmla="*/ 9216 h 10006"/>
              <a:gd name="connsiteX11" fmla="*/ 5282 w 10119"/>
              <a:gd name="connsiteY11" fmla="*/ 8481 h 10006"/>
              <a:gd name="connsiteX12" fmla="*/ 2211 w 10119"/>
              <a:gd name="connsiteY12" fmla="*/ 9853 h 10006"/>
              <a:gd name="connsiteX13" fmla="*/ 195 w 10119"/>
              <a:gd name="connsiteY13" fmla="*/ 9466 h 10006"/>
              <a:gd name="connsiteX14" fmla="*/ 413 w 10119"/>
              <a:gd name="connsiteY14" fmla="*/ 7241 h 10006"/>
              <a:gd name="connsiteX0" fmla="*/ 413 w 10120"/>
              <a:gd name="connsiteY0" fmla="*/ 7241 h 9972"/>
              <a:gd name="connsiteX1" fmla="*/ 52 w 10120"/>
              <a:gd name="connsiteY1" fmla="*/ 4195 h 9972"/>
              <a:gd name="connsiteX2" fmla="*/ 1736 w 10120"/>
              <a:gd name="connsiteY2" fmla="*/ 3092 h 9972"/>
              <a:gd name="connsiteX3" fmla="*/ 2323 w 10120"/>
              <a:gd name="connsiteY3" fmla="*/ 21 h 9972"/>
              <a:gd name="connsiteX4" fmla="*/ 6638 w 10120"/>
              <a:gd name="connsiteY4" fmla="*/ 1696 h 9972"/>
              <a:gd name="connsiteX5" fmla="*/ 7415 w 10120"/>
              <a:gd name="connsiteY5" fmla="*/ 408 h 9972"/>
              <a:gd name="connsiteX6" fmla="*/ 9531 w 10120"/>
              <a:gd name="connsiteY6" fmla="*/ 717 h 9972"/>
              <a:gd name="connsiteX7" fmla="*/ 10119 w 10120"/>
              <a:gd name="connsiteY7" fmla="*/ 4275 h 9972"/>
              <a:gd name="connsiteX8" fmla="*/ 9418 w 10120"/>
              <a:gd name="connsiteY8" fmla="*/ 9593 h 9972"/>
              <a:gd name="connsiteX9" fmla="*/ 8066 w 10120"/>
              <a:gd name="connsiteY9" fmla="*/ 6620 h 9972"/>
              <a:gd name="connsiteX10" fmla="*/ 7096 w 10120"/>
              <a:gd name="connsiteY10" fmla="*/ 9216 h 9972"/>
              <a:gd name="connsiteX11" fmla="*/ 5282 w 10120"/>
              <a:gd name="connsiteY11" fmla="*/ 8481 h 9972"/>
              <a:gd name="connsiteX12" fmla="*/ 2211 w 10120"/>
              <a:gd name="connsiteY12" fmla="*/ 9853 h 9972"/>
              <a:gd name="connsiteX13" fmla="*/ 195 w 10120"/>
              <a:gd name="connsiteY13" fmla="*/ 9466 h 9972"/>
              <a:gd name="connsiteX14" fmla="*/ 413 w 10120"/>
              <a:gd name="connsiteY14" fmla="*/ 7241 h 9972"/>
              <a:gd name="connsiteX0" fmla="*/ 408 w 10008"/>
              <a:gd name="connsiteY0" fmla="*/ 7261 h 10000"/>
              <a:gd name="connsiteX1" fmla="*/ 51 w 10008"/>
              <a:gd name="connsiteY1" fmla="*/ 4207 h 10000"/>
              <a:gd name="connsiteX2" fmla="*/ 1715 w 10008"/>
              <a:gd name="connsiteY2" fmla="*/ 3101 h 10000"/>
              <a:gd name="connsiteX3" fmla="*/ 2295 w 10008"/>
              <a:gd name="connsiteY3" fmla="*/ 21 h 10000"/>
              <a:gd name="connsiteX4" fmla="*/ 6559 w 10008"/>
              <a:gd name="connsiteY4" fmla="*/ 1701 h 10000"/>
              <a:gd name="connsiteX5" fmla="*/ 7327 w 10008"/>
              <a:gd name="connsiteY5" fmla="*/ 409 h 10000"/>
              <a:gd name="connsiteX6" fmla="*/ 9536 w 10008"/>
              <a:gd name="connsiteY6" fmla="*/ 649 h 10000"/>
              <a:gd name="connsiteX7" fmla="*/ 9999 w 10008"/>
              <a:gd name="connsiteY7" fmla="*/ 4287 h 10000"/>
              <a:gd name="connsiteX8" fmla="*/ 9306 w 10008"/>
              <a:gd name="connsiteY8" fmla="*/ 9620 h 10000"/>
              <a:gd name="connsiteX9" fmla="*/ 7970 w 10008"/>
              <a:gd name="connsiteY9" fmla="*/ 6639 h 10000"/>
              <a:gd name="connsiteX10" fmla="*/ 7012 w 10008"/>
              <a:gd name="connsiteY10" fmla="*/ 9242 h 10000"/>
              <a:gd name="connsiteX11" fmla="*/ 5219 w 10008"/>
              <a:gd name="connsiteY11" fmla="*/ 8505 h 10000"/>
              <a:gd name="connsiteX12" fmla="*/ 2185 w 10008"/>
              <a:gd name="connsiteY12" fmla="*/ 9881 h 10000"/>
              <a:gd name="connsiteX13" fmla="*/ 193 w 10008"/>
              <a:gd name="connsiteY13" fmla="*/ 9493 h 10000"/>
              <a:gd name="connsiteX14" fmla="*/ 408 w 10008"/>
              <a:gd name="connsiteY14" fmla="*/ 7261 h 10000"/>
              <a:gd name="connsiteX0" fmla="*/ 408 w 10005"/>
              <a:gd name="connsiteY0" fmla="*/ 7260 h 9999"/>
              <a:gd name="connsiteX1" fmla="*/ 51 w 10005"/>
              <a:gd name="connsiteY1" fmla="*/ 4206 h 9999"/>
              <a:gd name="connsiteX2" fmla="*/ 1715 w 10005"/>
              <a:gd name="connsiteY2" fmla="*/ 3100 h 9999"/>
              <a:gd name="connsiteX3" fmla="*/ 2295 w 10005"/>
              <a:gd name="connsiteY3" fmla="*/ 20 h 9999"/>
              <a:gd name="connsiteX4" fmla="*/ 6559 w 10005"/>
              <a:gd name="connsiteY4" fmla="*/ 1700 h 9999"/>
              <a:gd name="connsiteX5" fmla="*/ 7740 w 10005"/>
              <a:gd name="connsiteY5" fmla="*/ 163 h 9999"/>
              <a:gd name="connsiteX6" fmla="*/ 9536 w 10005"/>
              <a:gd name="connsiteY6" fmla="*/ 648 h 9999"/>
              <a:gd name="connsiteX7" fmla="*/ 9999 w 10005"/>
              <a:gd name="connsiteY7" fmla="*/ 4286 h 9999"/>
              <a:gd name="connsiteX8" fmla="*/ 9306 w 10005"/>
              <a:gd name="connsiteY8" fmla="*/ 9619 h 9999"/>
              <a:gd name="connsiteX9" fmla="*/ 7970 w 10005"/>
              <a:gd name="connsiteY9" fmla="*/ 6638 h 9999"/>
              <a:gd name="connsiteX10" fmla="*/ 7012 w 10005"/>
              <a:gd name="connsiteY10" fmla="*/ 9241 h 9999"/>
              <a:gd name="connsiteX11" fmla="*/ 5219 w 10005"/>
              <a:gd name="connsiteY11" fmla="*/ 8504 h 9999"/>
              <a:gd name="connsiteX12" fmla="*/ 2185 w 10005"/>
              <a:gd name="connsiteY12" fmla="*/ 9880 h 9999"/>
              <a:gd name="connsiteX13" fmla="*/ 193 w 10005"/>
              <a:gd name="connsiteY13" fmla="*/ 9492 h 9999"/>
              <a:gd name="connsiteX14" fmla="*/ 408 w 10005"/>
              <a:gd name="connsiteY14" fmla="*/ 7260 h 9999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216 w 10000"/>
              <a:gd name="connsiteY11" fmla="*/ 8505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10000"/>
              <a:gd name="connsiteX1" fmla="*/ 51 w 10000"/>
              <a:gd name="connsiteY1" fmla="*/ 4206 h 10000"/>
              <a:gd name="connsiteX2" fmla="*/ 1714 w 10000"/>
              <a:gd name="connsiteY2" fmla="*/ 3100 h 10000"/>
              <a:gd name="connsiteX3" fmla="*/ 2294 w 10000"/>
              <a:gd name="connsiteY3" fmla="*/ 20 h 10000"/>
              <a:gd name="connsiteX4" fmla="*/ 6556 w 10000"/>
              <a:gd name="connsiteY4" fmla="*/ 1700 h 10000"/>
              <a:gd name="connsiteX5" fmla="*/ 7736 w 10000"/>
              <a:gd name="connsiteY5" fmla="*/ 163 h 10000"/>
              <a:gd name="connsiteX6" fmla="*/ 9531 w 10000"/>
              <a:gd name="connsiteY6" fmla="*/ 648 h 10000"/>
              <a:gd name="connsiteX7" fmla="*/ 9994 w 10000"/>
              <a:gd name="connsiteY7" fmla="*/ 4286 h 10000"/>
              <a:gd name="connsiteX8" fmla="*/ 9301 w 10000"/>
              <a:gd name="connsiteY8" fmla="*/ 9620 h 10000"/>
              <a:gd name="connsiteX9" fmla="*/ 7966 w 10000"/>
              <a:gd name="connsiteY9" fmla="*/ 6639 h 10000"/>
              <a:gd name="connsiteX10" fmla="*/ 6104 w 10000"/>
              <a:gd name="connsiteY10" fmla="*/ 6999 h 10000"/>
              <a:gd name="connsiteX11" fmla="*/ 5334 w 10000"/>
              <a:gd name="connsiteY11" fmla="*/ 8996 h 10000"/>
              <a:gd name="connsiteX12" fmla="*/ 2184 w 10000"/>
              <a:gd name="connsiteY12" fmla="*/ 9881 h 10000"/>
              <a:gd name="connsiteX13" fmla="*/ 193 w 10000"/>
              <a:gd name="connsiteY13" fmla="*/ 9493 h 10000"/>
              <a:gd name="connsiteX14" fmla="*/ 408 w 10000"/>
              <a:gd name="connsiteY14" fmla="*/ 7261 h 10000"/>
              <a:gd name="connsiteX0" fmla="*/ 408 w 10000"/>
              <a:gd name="connsiteY0" fmla="*/ 7261 h 9655"/>
              <a:gd name="connsiteX1" fmla="*/ 51 w 10000"/>
              <a:gd name="connsiteY1" fmla="*/ 4206 h 9655"/>
              <a:gd name="connsiteX2" fmla="*/ 1714 w 10000"/>
              <a:gd name="connsiteY2" fmla="*/ 3100 h 9655"/>
              <a:gd name="connsiteX3" fmla="*/ 2294 w 10000"/>
              <a:gd name="connsiteY3" fmla="*/ 20 h 9655"/>
              <a:gd name="connsiteX4" fmla="*/ 6556 w 10000"/>
              <a:gd name="connsiteY4" fmla="*/ 1700 h 9655"/>
              <a:gd name="connsiteX5" fmla="*/ 7736 w 10000"/>
              <a:gd name="connsiteY5" fmla="*/ 163 h 9655"/>
              <a:gd name="connsiteX6" fmla="*/ 9531 w 10000"/>
              <a:gd name="connsiteY6" fmla="*/ 648 h 9655"/>
              <a:gd name="connsiteX7" fmla="*/ 9994 w 10000"/>
              <a:gd name="connsiteY7" fmla="*/ 4286 h 9655"/>
              <a:gd name="connsiteX8" fmla="*/ 9301 w 10000"/>
              <a:gd name="connsiteY8" fmla="*/ 9620 h 9655"/>
              <a:gd name="connsiteX9" fmla="*/ 7966 w 10000"/>
              <a:gd name="connsiteY9" fmla="*/ 6639 h 9655"/>
              <a:gd name="connsiteX10" fmla="*/ 6104 w 10000"/>
              <a:gd name="connsiteY10" fmla="*/ 6999 h 9655"/>
              <a:gd name="connsiteX11" fmla="*/ 5334 w 10000"/>
              <a:gd name="connsiteY11" fmla="*/ 8996 h 9655"/>
              <a:gd name="connsiteX12" fmla="*/ 2361 w 10000"/>
              <a:gd name="connsiteY12" fmla="*/ 9180 h 9655"/>
              <a:gd name="connsiteX13" fmla="*/ 193 w 10000"/>
              <a:gd name="connsiteY13" fmla="*/ 9493 h 9655"/>
              <a:gd name="connsiteX14" fmla="*/ 408 w 10000"/>
              <a:gd name="connsiteY14" fmla="*/ 7261 h 9655"/>
              <a:gd name="connsiteX0" fmla="*/ 408 w 10017"/>
              <a:gd name="connsiteY0" fmla="*/ 7520 h 10001"/>
              <a:gd name="connsiteX1" fmla="*/ 51 w 10017"/>
              <a:gd name="connsiteY1" fmla="*/ 4356 h 10001"/>
              <a:gd name="connsiteX2" fmla="*/ 1714 w 10017"/>
              <a:gd name="connsiteY2" fmla="*/ 3211 h 10001"/>
              <a:gd name="connsiteX3" fmla="*/ 2294 w 10017"/>
              <a:gd name="connsiteY3" fmla="*/ 21 h 10001"/>
              <a:gd name="connsiteX4" fmla="*/ 6556 w 10017"/>
              <a:gd name="connsiteY4" fmla="*/ 1761 h 10001"/>
              <a:gd name="connsiteX5" fmla="*/ 7736 w 10017"/>
              <a:gd name="connsiteY5" fmla="*/ 169 h 10001"/>
              <a:gd name="connsiteX6" fmla="*/ 9531 w 10017"/>
              <a:gd name="connsiteY6" fmla="*/ 671 h 10001"/>
              <a:gd name="connsiteX7" fmla="*/ 8483 w 10017"/>
              <a:gd name="connsiteY7" fmla="*/ 3177 h 10001"/>
              <a:gd name="connsiteX8" fmla="*/ 9994 w 10017"/>
              <a:gd name="connsiteY8" fmla="*/ 4439 h 10001"/>
              <a:gd name="connsiteX9" fmla="*/ 9301 w 10017"/>
              <a:gd name="connsiteY9" fmla="*/ 9964 h 10001"/>
              <a:gd name="connsiteX10" fmla="*/ 7966 w 10017"/>
              <a:gd name="connsiteY10" fmla="*/ 6876 h 10001"/>
              <a:gd name="connsiteX11" fmla="*/ 6104 w 10017"/>
              <a:gd name="connsiteY11" fmla="*/ 7249 h 10001"/>
              <a:gd name="connsiteX12" fmla="*/ 5334 w 10017"/>
              <a:gd name="connsiteY12" fmla="*/ 9317 h 10001"/>
              <a:gd name="connsiteX13" fmla="*/ 2361 w 10017"/>
              <a:gd name="connsiteY13" fmla="*/ 9508 h 10001"/>
              <a:gd name="connsiteX14" fmla="*/ 193 w 10017"/>
              <a:gd name="connsiteY14" fmla="*/ 9832 h 10001"/>
              <a:gd name="connsiteX15" fmla="*/ 408 w 10017"/>
              <a:gd name="connsiteY15" fmla="*/ 7520 h 10001"/>
              <a:gd name="connsiteX0" fmla="*/ 408 w 10033"/>
              <a:gd name="connsiteY0" fmla="*/ 7520 h 10001"/>
              <a:gd name="connsiteX1" fmla="*/ 51 w 10033"/>
              <a:gd name="connsiteY1" fmla="*/ 4356 h 10001"/>
              <a:gd name="connsiteX2" fmla="*/ 1714 w 10033"/>
              <a:gd name="connsiteY2" fmla="*/ 3211 h 10001"/>
              <a:gd name="connsiteX3" fmla="*/ 2294 w 10033"/>
              <a:gd name="connsiteY3" fmla="*/ 21 h 10001"/>
              <a:gd name="connsiteX4" fmla="*/ 6556 w 10033"/>
              <a:gd name="connsiteY4" fmla="*/ 1761 h 10001"/>
              <a:gd name="connsiteX5" fmla="*/ 7736 w 10033"/>
              <a:gd name="connsiteY5" fmla="*/ 169 h 10001"/>
              <a:gd name="connsiteX6" fmla="*/ 9531 w 10033"/>
              <a:gd name="connsiteY6" fmla="*/ 671 h 10001"/>
              <a:gd name="connsiteX7" fmla="*/ 8483 w 10033"/>
              <a:gd name="connsiteY7" fmla="*/ 3177 h 10001"/>
              <a:gd name="connsiteX8" fmla="*/ 8149 w 10033"/>
              <a:gd name="connsiteY8" fmla="*/ 5574 h 10001"/>
              <a:gd name="connsiteX9" fmla="*/ 9994 w 10033"/>
              <a:gd name="connsiteY9" fmla="*/ 4439 h 10001"/>
              <a:gd name="connsiteX10" fmla="*/ 9301 w 10033"/>
              <a:gd name="connsiteY10" fmla="*/ 9964 h 10001"/>
              <a:gd name="connsiteX11" fmla="*/ 7966 w 10033"/>
              <a:gd name="connsiteY11" fmla="*/ 6876 h 10001"/>
              <a:gd name="connsiteX12" fmla="*/ 6104 w 10033"/>
              <a:gd name="connsiteY12" fmla="*/ 7249 h 10001"/>
              <a:gd name="connsiteX13" fmla="*/ 5334 w 10033"/>
              <a:gd name="connsiteY13" fmla="*/ 9317 h 10001"/>
              <a:gd name="connsiteX14" fmla="*/ 2361 w 10033"/>
              <a:gd name="connsiteY14" fmla="*/ 9508 h 10001"/>
              <a:gd name="connsiteX15" fmla="*/ 193 w 10033"/>
              <a:gd name="connsiteY15" fmla="*/ 9832 h 10001"/>
              <a:gd name="connsiteX16" fmla="*/ 408 w 10033"/>
              <a:gd name="connsiteY16" fmla="*/ 7520 h 10001"/>
              <a:gd name="connsiteX0" fmla="*/ 408 w 9994"/>
              <a:gd name="connsiteY0" fmla="*/ 7520 h 10001"/>
              <a:gd name="connsiteX1" fmla="*/ 51 w 9994"/>
              <a:gd name="connsiteY1" fmla="*/ 4356 h 10001"/>
              <a:gd name="connsiteX2" fmla="*/ 1714 w 9994"/>
              <a:gd name="connsiteY2" fmla="*/ 3211 h 10001"/>
              <a:gd name="connsiteX3" fmla="*/ 2294 w 9994"/>
              <a:gd name="connsiteY3" fmla="*/ 21 h 10001"/>
              <a:gd name="connsiteX4" fmla="*/ 6556 w 9994"/>
              <a:gd name="connsiteY4" fmla="*/ 1761 h 10001"/>
              <a:gd name="connsiteX5" fmla="*/ 7736 w 9994"/>
              <a:gd name="connsiteY5" fmla="*/ 169 h 10001"/>
              <a:gd name="connsiteX6" fmla="*/ 9531 w 9994"/>
              <a:gd name="connsiteY6" fmla="*/ 671 h 10001"/>
              <a:gd name="connsiteX7" fmla="*/ 8483 w 9994"/>
              <a:gd name="connsiteY7" fmla="*/ 3177 h 10001"/>
              <a:gd name="connsiteX8" fmla="*/ 8149 w 9994"/>
              <a:gd name="connsiteY8" fmla="*/ 5574 h 10001"/>
              <a:gd name="connsiteX9" fmla="*/ 9210 w 9994"/>
              <a:gd name="connsiteY9" fmla="*/ 5900 h 10001"/>
              <a:gd name="connsiteX10" fmla="*/ 9994 w 9994"/>
              <a:gd name="connsiteY10" fmla="*/ 4439 h 10001"/>
              <a:gd name="connsiteX11" fmla="*/ 9301 w 9994"/>
              <a:gd name="connsiteY11" fmla="*/ 9964 h 10001"/>
              <a:gd name="connsiteX12" fmla="*/ 7966 w 9994"/>
              <a:gd name="connsiteY12" fmla="*/ 6876 h 10001"/>
              <a:gd name="connsiteX13" fmla="*/ 6104 w 9994"/>
              <a:gd name="connsiteY13" fmla="*/ 7249 h 10001"/>
              <a:gd name="connsiteX14" fmla="*/ 5334 w 9994"/>
              <a:gd name="connsiteY14" fmla="*/ 9317 h 10001"/>
              <a:gd name="connsiteX15" fmla="*/ 2361 w 9994"/>
              <a:gd name="connsiteY15" fmla="*/ 9508 h 10001"/>
              <a:gd name="connsiteX16" fmla="*/ 193 w 9994"/>
              <a:gd name="connsiteY16" fmla="*/ 9832 h 10001"/>
              <a:gd name="connsiteX17" fmla="*/ 408 w 9994"/>
              <a:gd name="connsiteY17" fmla="*/ 7520 h 10001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00"/>
              <a:gd name="connsiteY0" fmla="*/ 7519 h 10000"/>
              <a:gd name="connsiteX1" fmla="*/ 51 w 10000"/>
              <a:gd name="connsiteY1" fmla="*/ 4356 h 10000"/>
              <a:gd name="connsiteX2" fmla="*/ 1715 w 10000"/>
              <a:gd name="connsiteY2" fmla="*/ 3211 h 10000"/>
              <a:gd name="connsiteX3" fmla="*/ 2295 w 10000"/>
              <a:gd name="connsiteY3" fmla="*/ 21 h 10000"/>
              <a:gd name="connsiteX4" fmla="*/ 6560 w 10000"/>
              <a:gd name="connsiteY4" fmla="*/ 1761 h 10000"/>
              <a:gd name="connsiteX5" fmla="*/ 7741 w 10000"/>
              <a:gd name="connsiteY5" fmla="*/ 169 h 10000"/>
              <a:gd name="connsiteX6" fmla="*/ 9537 w 10000"/>
              <a:gd name="connsiteY6" fmla="*/ 671 h 10000"/>
              <a:gd name="connsiteX7" fmla="*/ 8606 w 10000"/>
              <a:gd name="connsiteY7" fmla="*/ 3213 h 10000"/>
              <a:gd name="connsiteX8" fmla="*/ 8154 w 10000"/>
              <a:gd name="connsiteY8" fmla="*/ 5573 h 10000"/>
              <a:gd name="connsiteX9" fmla="*/ 9216 w 10000"/>
              <a:gd name="connsiteY9" fmla="*/ 5899 h 10000"/>
              <a:gd name="connsiteX10" fmla="*/ 10000 w 10000"/>
              <a:gd name="connsiteY10" fmla="*/ 4439 h 10000"/>
              <a:gd name="connsiteX11" fmla="*/ 9307 w 10000"/>
              <a:gd name="connsiteY11" fmla="*/ 9963 h 10000"/>
              <a:gd name="connsiteX12" fmla="*/ 7971 w 10000"/>
              <a:gd name="connsiteY12" fmla="*/ 6875 h 10000"/>
              <a:gd name="connsiteX13" fmla="*/ 6108 w 10000"/>
              <a:gd name="connsiteY13" fmla="*/ 7248 h 10000"/>
              <a:gd name="connsiteX14" fmla="*/ 5337 w 10000"/>
              <a:gd name="connsiteY14" fmla="*/ 9316 h 10000"/>
              <a:gd name="connsiteX15" fmla="*/ 2362 w 10000"/>
              <a:gd name="connsiteY15" fmla="*/ 9507 h 10000"/>
              <a:gd name="connsiteX16" fmla="*/ 193 w 10000"/>
              <a:gd name="connsiteY16" fmla="*/ 9831 h 10000"/>
              <a:gd name="connsiteX17" fmla="*/ 408 w 10000"/>
              <a:gd name="connsiteY17" fmla="*/ 7519 h 10000"/>
              <a:gd name="connsiteX0" fmla="*/ 408 w 10052"/>
              <a:gd name="connsiteY0" fmla="*/ 7519 h 10000"/>
              <a:gd name="connsiteX1" fmla="*/ 51 w 10052"/>
              <a:gd name="connsiteY1" fmla="*/ 4356 h 10000"/>
              <a:gd name="connsiteX2" fmla="*/ 1715 w 10052"/>
              <a:gd name="connsiteY2" fmla="*/ 3211 h 10000"/>
              <a:gd name="connsiteX3" fmla="*/ 2295 w 10052"/>
              <a:gd name="connsiteY3" fmla="*/ 21 h 10000"/>
              <a:gd name="connsiteX4" fmla="*/ 6560 w 10052"/>
              <a:gd name="connsiteY4" fmla="*/ 1761 h 10000"/>
              <a:gd name="connsiteX5" fmla="*/ 7741 w 10052"/>
              <a:gd name="connsiteY5" fmla="*/ 169 h 10000"/>
              <a:gd name="connsiteX6" fmla="*/ 9537 w 10052"/>
              <a:gd name="connsiteY6" fmla="*/ 671 h 10000"/>
              <a:gd name="connsiteX7" fmla="*/ 8606 w 10052"/>
              <a:gd name="connsiteY7" fmla="*/ 3213 h 10000"/>
              <a:gd name="connsiteX8" fmla="*/ 8154 w 10052"/>
              <a:gd name="connsiteY8" fmla="*/ 5573 h 10000"/>
              <a:gd name="connsiteX9" fmla="*/ 9216 w 10052"/>
              <a:gd name="connsiteY9" fmla="*/ 5899 h 10000"/>
              <a:gd name="connsiteX10" fmla="*/ 10000 w 10052"/>
              <a:gd name="connsiteY10" fmla="*/ 4439 h 10000"/>
              <a:gd name="connsiteX11" fmla="*/ 9307 w 10052"/>
              <a:gd name="connsiteY11" fmla="*/ 9963 h 10000"/>
              <a:gd name="connsiteX12" fmla="*/ 7971 w 10052"/>
              <a:gd name="connsiteY12" fmla="*/ 6875 h 10000"/>
              <a:gd name="connsiteX13" fmla="*/ 6108 w 10052"/>
              <a:gd name="connsiteY13" fmla="*/ 7248 h 10000"/>
              <a:gd name="connsiteX14" fmla="*/ 5337 w 10052"/>
              <a:gd name="connsiteY14" fmla="*/ 9316 h 10000"/>
              <a:gd name="connsiteX15" fmla="*/ 2362 w 10052"/>
              <a:gd name="connsiteY15" fmla="*/ 9507 h 10000"/>
              <a:gd name="connsiteX16" fmla="*/ 193 w 10052"/>
              <a:gd name="connsiteY16" fmla="*/ 9831 h 10000"/>
              <a:gd name="connsiteX17" fmla="*/ 408 w 10052"/>
              <a:gd name="connsiteY17" fmla="*/ 7519 h 10000"/>
              <a:gd name="connsiteX0" fmla="*/ 408 w 9942"/>
              <a:gd name="connsiteY0" fmla="*/ 7519 h 9998"/>
              <a:gd name="connsiteX1" fmla="*/ 51 w 9942"/>
              <a:gd name="connsiteY1" fmla="*/ 4356 h 9998"/>
              <a:gd name="connsiteX2" fmla="*/ 1715 w 9942"/>
              <a:gd name="connsiteY2" fmla="*/ 3211 h 9998"/>
              <a:gd name="connsiteX3" fmla="*/ 2295 w 9942"/>
              <a:gd name="connsiteY3" fmla="*/ 21 h 9998"/>
              <a:gd name="connsiteX4" fmla="*/ 6560 w 9942"/>
              <a:gd name="connsiteY4" fmla="*/ 1761 h 9998"/>
              <a:gd name="connsiteX5" fmla="*/ 7741 w 9942"/>
              <a:gd name="connsiteY5" fmla="*/ 169 h 9998"/>
              <a:gd name="connsiteX6" fmla="*/ 9537 w 9942"/>
              <a:gd name="connsiteY6" fmla="*/ 671 h 9998"/>
              <a:gd name="connsiteX7" fmla="*/ 8606 w 9942"/>
              <a:gd name="connsiteY7" fmla="*/ 3213 h 9998"/>
              <a:gd name="connsiteX8" fmla="*/ 8154 w 9942"/>
              <a:gd name="connsiteY8" fmla="*/ 5573 h 9998"/>
              <a:gd name="connsiteX9" fmla="*/ 9216 w 9942"/>
              <a:gd name="connsiteY9" fmla="*/ 5899 h 9998"/>
              <a:gd name="connsiteX10" fmla="*/ 9882 w 9942"/>
              <a:gd name="connsiteY10" fmla="*/ 4512 h 9998"/>
              <a:gd name="connsiteX11" fmla="*/ 9307 w 9942"/>
              <a:gd name="connsiteY11" fmla="*/ 9963 h 9998"/>
              <a:gd name="connsiteX12" fmla="*/ 7971 w 9942"/>
              <a:gd name="connsiteY12" fmla="*/ 6875 h 9998"/>
              <a:gd name="connsiteX13" fmla="*/ 6108 w 9942"/>
              <a:gd name="connsiteY13" fmla="*/ 7248 h 9998"/>
              <a:gd name="connsiteX14" fmla="*/ 5337 w 9942"/>
              <a:gd name="connsiteY14" fmla="*/ 9316 h 9998"/>
              <a:gd name="connsiteX15" fmla="*/ 2362 w 9942"/>
              <a:gd name="connsiteY15" fmla="*/ 9507 h 9998"/>
              <a:gd name="connsiteX16" fmla="*/ 193 w 9942"/>
              <a:gd name="connsiteY16" fmla="*/ 9831 h 9998"/>
              <a:gd name="connsiteX17" fmla="*/ 408 w 9942"/>
              <a:gd name="connsiteY17" fmla="*/ 7519 h 9998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168 w 10000"/>
              <a:gd name="connsiteY9" fmla="*/ 6832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10000"/>
              <a:gd name="connsiteY0" fmla="*/ 7521 h 10000"/>
              <a:gd name="connsiteX1" fmla="*/ 51 w 10000"/>
              <a:gd name="connsiteY1" fmla="*/ 4357 h 10000"/>
              <a:gd name="connsiteX2" fmla="*/ 1725 w 10000"/>
              <a:gd name="connsiteY2" fmla="*/ 3212 h 10000"/>
              <a:gd name="connsiteX3" fmla="*/ 2308 w 10000"/>
              <a:gd name="connsiteY3" fmla="*/ 21 h 10000"/>
              <a:gd name="connsiteX4" fmla="*/ 6598 w 10000"/>
              <a:gd name="connsiteY4" fmla="*/ 1761 h 10000"/>
              <a:gd name="connsiteX5" fmla="*/ 7786 w 10000"/>
              <a:gd name="connsiteY5" fmla="*/ 169 h 10000"/>
              <a:gd name="connsiteX6" fmla="*/ 9593 w 10000"/>
              <a:gd name="connsiteY6" fmla="*/ 671 h 10000"/>
              <a:gd name="connsiteX7" fmla="*/ 8656 w 10000"/>
              <a:gd name="connsiteY7" fmla="*/ 3214 h 10000"/>
              <a:gd name="connsiteX8" fmla="*/ 8202 w 10000"/>
              <a:gd name="connsiteY8" fmla="*/ 5574 h 10000"/>
              <a:gd name="connsiteX9" fmla="*/ 9363 w 10000"/>
              <a:gd name="connsiteY9" fmla="*/ 6986 h 10000"/>
              <a:gd name="connsiteX10" fmla="*/ 9270 w 10000"/>
              <a:gd name="connsiteY10" fmla="*/ 5900 h 10000"/>
              <a:gd name="connsiteX11" fmla="*/ 9940 w 10000"/>
              <a:gd name="connsiteY11" fmla="*/ 4513 h 10000"/>
              <a:gd name="connsiteX12" fmla="*/ 9361 w 10000"/>
              <a:gd name="connsiteY12" fmla="*/ 9965 h 10000"/>
              <a:gd name="connsiteX13" fmla="*/ 8018 w 10000"/>
              <a:gd name="connsiteY13" fmla="*/ 6876 h 10000"/>
              <a:gd name="connsiteX14" fmla="*/ 6144 w 10000"/>
              <a:gd name="connsiteY14" fmla="*/ 7249 h 10000"/>
              <a:gd name="connsiteX15" fmla="*/ 5368 w 10000"/>
              <a:gd name="connsiteY15" fmla="*/ 9318 h 10000"/>
              <a:gd name="connsiteX16" fmla="*/ 2376 w 10000"/>
              <a:gd name="connsiteY16" fmla="*/ 9509 h 10000"/>
              <a:gd name="connsiteX17" fmla="*/ 194 w 10000"/>
              <a:gd name="connsiteY17" fmla="*/ 9833 h 10000"/>
              <a:gd name="connsiteX18" fmla="*/ 410 w 10000"/>
              <a:gd name="connsiteY18" fmla="*/ 7521 h 10000"/>
              <a:gd name="connsiteX0" fmla="*/ 410 w 9941"/>
              <a:gd name="connsiteY0" fmla="*/ 7521 h 10000"/>
              <a:gd name="connsiteX1" fmla="*/ 51 w 9941"/>
              <a:gd name="connsiteY1" fmla="*/ 4357 h 10000"/>
              <a:gd name="connsiteX2" fmla="*/ 1725 w 9941"/>
              <a:gd name="connsiteY2" fmla="*/ 3212 h 10000"/>
              <a:gd name="connsiteX3" fmla="*/ 2308 w 9941"/>
              <a:gd name="connsiteY3" fmla="*/ 21 h 10000"/>
              <a:gd name="connsiteX4" fmla="*/ 6598 w 9941"/>
              <a:gd name="connsiteY4" fmla="*/ 1761 h 10000"/>
              <a:gd name="connsiteX5" fmla="*/ 7786 w 9941"/>
              <a:gd name="connsiteY5" fmla="*/ 169 h 10000"/>
              <a:gd name="connsiteX6" fmla="*/ 9593 w 9941"/>
              <a:gd name="connsiteY6" fmla="*/ 671 h 10000"/>
              <a:gd name="connsiteX7" fmla="*/ 8656 w 9941"/>
              <a:gd name="connsiteY7" fmla="*/ 3214 h 10000"/>
              <a:gd name="connsiteX8" fmla="*/ 8202 w 9941"/>
              <a:gd name="connsiteY8" fmla="*/ 5574 h 10000"/>
              <a:gd name="connsiteX9" fmla="*/ 9363 w 9941"/>
              <a:gd name="connsiteY9" fmla="*/ 6986 h 10000"/>
              <a:gd name="connsiteX10" fmla="*/ 9205 w 9941"/>
              <a:gd name="connsiteY10" fmla="*/ 5695 h 10000"/>
              <a:gd name="connsiteX11" fmla="*/ 9940 w 9941"/>
              <a:gd name="connsiteY11" fmla="*/ 4513 h 10000"/>
              <a:gd name="connsiteX12" fmla="*/ 9361 w 9941"/>
              <a:gd name="connsiteY12" fmla="*/ 9965 h 10000"/>
              <a:gd name="connsiteX13" fmla="*/ 8018 w 9941"/>
              <a:gd name="connsiteY13" fmla="*/ 6876 h 10000"/>
              <a:gd name="connsiteX14" fmla="*/ 6144 w 9941"/>
              <a:gd name="connsiteY14" fmla="*/ 7249 h 10000"/>
              <a:gd name="connsiteX15" fmla="*/ 5368 w 9941"/>
              <a:gd name="connsiteY15" fmla="*/ 9318 h 10000"/>
              <a:gd name="connsiteX16" fmla="*/ 2376 w 9941"/>
              <a:gd name="connsiteY16" fmla="*/ 9509 h 10000"/>
              <a:gd name="connsiteX17" fmla="*/ 194 w 9941"/>
              <a:gd name="connsiteY17" fmla="*/ 9833 h 10000"/>
              <a:gd name="connsiteX18" fmla="*/ 410 w 9941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  <a:gd name="connsiteX0" fmla="*/ 412 w 10000"/>
              <a:gd name="connsiteY0" fmla="*/ 7521 h 10000"/>
              <a:gd name="connsiteX1" fmla="*/ 51 w 10000"/>
              <a:gd name="connsiteY1" fmla="*/ 4357 h 10000"/>
              <a:gd name="connsiteX2" fmla="*/ 1735 w 10000"/>
              <a:gd name="connsiteY2" fmla="*/ 3212 h 10000"/>
              <a:gd name="connsiteX3" fmla="*/ 2322 w 10000"/>
              <a:gd name="connsiteY3" fmla="*/ 21 h 10000"/>
              <a:gd name="connsiteX4" fmla="*/ 6637 w 10000"/>
              <a:gd name="connsiteY4" fmla="*/ 1761 h 10000"/>
              <a:gd name="connsiteX5" fmla="*/ 7832 w 10000"/>
              <a:gd name="connsiteY5" fmla="*/ 169 h 10000"/>
              <a:gd name="connsiteX6" fmla="*/ 9650 w 10000"/>
              <a:gd name="connsiteY6" fmla="*/ 671 h 10000"/>
              <a:gd name="connsiteX7" fmla="*/ 8707 w 10000"/>
              <a:gd name="connsiteY7" fmla="*/ 3214 h 10000"/>
              <a:gd name="connsiteX8" fmla="*/ 8251 w 10000"/>
              <a:gd name="connsiteY8" fmla="*/ 5574 h 10000"/>
              <a:gd name="connsiteX9" fmla="*/ 9419 w 10000"/>
              <a:gd name="connsiteY9" fmla="*/ 6986 h 10000"/>
              <a:gd name="connsiteX10" fmla="*/ 9260 w 10000"/>
              <a:gd name="connsiteY10" fmla="*/ 5695 h 10000"/>
              <a:gd name="connsiteX11" fmla="*/ 9999 w 10000"/>
              <a:gd name="connsiteY11" fmla="*/ 4513 h 10000"/>
              <a:gd name="connsiteX12" fmla="*/ 9417 w 10000"/>
              <a:gd name="connsiteY12" fmla="*/ 9965 h 10000"/>
              <a:gd name="connsiteX13" fmla="*/ 8066 w 10000"/>
              <a:gd name="connsiteY13" fmla="*/ 6876 h 10000"/>
              <a:gd name="connsiteX14" fmla="*/ 6180 w 10000"/>
              <a:gd name="connsiteY14" fmla="*/ 7249 h 10000"/>
              <a:gd name="connsiteX15" fmla="*/ 5400 w 10000"/>
              <a:gd name="connsiteY15" fmla="*/ 9318 h 10000"/>
              <a:gd name="connsiteX16" fmla="*/ 2390 w 10000"/>
              <a:gd name="connsiteY16" fmla="*/ 9509 h 10000"/>
              <a:gd name="connsiteX17" fmla="*/ 195 w 10000"/>
              <a:gd name="connsiteY17" fmla="*/ 9833 h 10000"/>
              <a:gd name="connsiteX18" fmla="*/ 412 w 10000"/>
              <a:gd name="connsiteY18" fmla="*/ 75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00">
                <a:moveTo>
                  <a:pt x="412" y="7521"/>
                </a:moveTo>
                <a:cubicBezTo>
                  <a:pt x="389" y="6608"/>
                  <a:pt x="-168" y="5075"/>
                  <a:pt x="51" y="4357"/>
                </a:cubicBezTo>
                <a:cubicBezTo>
                  <a:pt x="273" y="3640"/>
                  <a:pt x="1357" y="3935"/>
                  <a:pt x="1735" y="3212"/>
                </a:cubicBezTo>
                <a:cubicBezTo>
                  <a:pt x="2113" y="2490"/>
                  <a:pt x="1506" y="263"/>
                  <a:pt x="2322" y="21"/>
                </a:cubicBezTo>
                <a:cubicBezTo>
                  <a:pt x="3139" y="-221"/>
                  <a:pt x="5719" y="1736"/>
                  <a:pt x="6637" y="1761"/>
                </a:cubicBezTo>
                <a:cubicBezTo>
                  <a:pt x="7555" y="1786"/>
                  <a:pt x="7329" y="350"/>
                  <a:pt x="7832" y="169"/>
                </a:cubicBezTo>
                <a:cubicBezTo>
                  <a:pt x="8334" y="-12"/>
                  <a:pt x="9504" y="164"/>
                  <a:pt x="9650" y="671"/>
                </a:cubicBezTo>
                <a:cubicBezTo>
                  <a:pt x="9795" y="1178"/>
                  <a:pt x="8699" y="2076"/>
                  <a:pt x="8707" y="3214"/>
                </a:cubicBezTo>
                <a:cubicBezTo>
                  <a:pt x="8715" y="4315"/>
                  <a:pt x="8215" y="5245"/>
                  <a:pt x="8251" y="5574"/>
                </a:cubicBezTo>
                <a:cubicBezTo>
                  <a:pt x="8301" y="6032"/>
                  <a:pt x="9251" y="6966"/>
                  <a:pt x="9419" y="6986"/>
                </a:cubicBezTo>
                <a:cubicBezTo>
                  <a:pt x="9587" y="7006"/>
                  <a:pt x="9200" y="5981"/>
                  <a:pt x="9260" y="5695"/>
                </a:cubicBezTo>
                <a:cubicBezTo>
                  <a:pt x="9350" y="5266"/>
                  <a:pt x="9973" y="3801"/>
                  <a:pt x="9999" y="4513"/>
                </a:cubicBezTo>
                <a:cubicBezTo>
                  <a:pt x="10025" y="5225"/>
                  <a:pt x="9739" y="9571"/>
                  <a:pt x="9417" y="9965"/>
                </a:cubicBezTo>
                <a:cubicBezTo>
                  <a:pt x="9095" y="10359"/>
                  <a:pt x="8605" y="7329"/>
                  <a:pt x="8066" y="6876"/>
                </a:cubicBezTo>
                <a:cubicBezTo>
                  <a:pt x="7524" y="6424"/>
                  <a:pt x="6623" y="6842"/>
                  <a:pt x="6180" y="7249"/>
                </a:cubicBezTo>
                <a:cubicBezTo>
                  <a:pt x="5736" y="7657"/>
                  <a:pt x="6033" y="8942"/>
                  <a:pt x="5400" y="9318"/>
                </a:cubicBezTo>
                <a:cubicBezTo>
                  <a:pt x="4768" y="9694"/>
                  <a:pt x="3317" y="9222"/>
                  <a:pt x="2390" y="9509"/>
                </a:cubicBezTo>
                <a:cubicBezTo>
                  <a:pt x="1462" y="9794"/>
                  <a:pt x="525" y="10165"/>
                  <a:pt x="195" y="9833"/>
                </a:cubicBezTo>
                <a:cubicBezTo>
                  <a:pt x="-135" y="9502"/>
                  <a:pt x="438" y="8435"/>
                  <a:pt x="412" y="7521"/>
                </a:cubicBez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1" name="Freeform 5"/>
          <p:cNvSpPr>
            <a:spLocks/>
          </p:cNvSpPr>
          <p:nvPr/>
        </p:nvSpPr>
        <p:spPr bwMode="auto">
          <a:xfrm>
            <a:off x="6111054" y="1942411"/>
            <a:ext cx="499313" cy="607156"/>
          </a:xfrm>
          <a:custGeom>
            <a:avLst/>
            <a:gdLst>
              <a:gd name="T0" fmla="*/ 25400 w 574"/>
              <a:gd name="T1" fmla="*/ 112713 h 908"/>
              <a:gd name="T2" fmla="*/ 330200 w 574"/>
              <a:gd name="T3" fmla="*/ 830263 h 908"/>
              <a:gd name="T4" fmla="*/ 247650 w 574"/>
              <a:gd name="T5" fmla="*/ 1417638 h 908"/>
              <a:gd name="T6" fmla="*/ 871538 w 574"/>
              <a:gd name="T7" fmla="*/ 971550 h 908"/>
              <a:gd name="T8" fmla="*/ 484187 w 574"/>
              <a:gd name="T9" fmla="*/ 147638 h 908"/>
              <a:gd name="T10" fmla="*/ 25400 w 574"/>
              <a:gd name="T11" fmla="*/ 112713 h 9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"/>
              <a:gd name="T19" fmla="*/ 0 h 908"/>
              <a:gd name="T20" fmla="*/ 574 w 574"/>
              <a:gd name="T21" fmla="*/ 908 h 908"/>
              <a:gd name="connsiteX0" fmla="*/ 53 w 9407"/>
              <a:gd name="connsiteY0" fmla="*/ 822 h 9885"/>
              <a:gd name="connsiteX1" fmla="*/ 3398 w 9407"/>
              <a:gd name="connsiteY1" fmla="*/ 5800 h 9885"/>
              <a:gd name="connsiteX2" fmla="*/ 2492 w 9407"/>
              <a:gd name="connsiteY2" fmla="*/ 9875 h 9885"/>
              <a:gd name="connsiteX3" fmla="*/ 9338 w 9407"/>
              <a:gd name="connsiteY3" fmla="*/ 6780 h 9885"/>
              <a:gd name="connsiteX4" fmla="*/ 6487 w 9407"/>
              <a:gd name="connsiteY4" fmla="*/ 622 h 9885"/>
              <a:gd name="connsiteX5" fmla="*/ 53 w 9407"/>
              <a:gd name="connsiteY5" fmla="*/ 822 h 9885"/>
              <a:gd name="connsiteX0" fmla="*/ 109 w 10054"/>
              <a:gd name="connsiteY0" fmla="*/ 827 h 9997"/>
              <a:gd name="connsiteX1" fmla="*/ 2735 w 10054"/>
              <a:gd name="connsiteY1" fmla="*/ 5750 h 9997"/>
              <a:gd name="connsiteX2" fmla="*/ 2702 w 10054"/>
              <a:gd name="connsiteY2" fmla="*/ 9985 h 9997"/>
              <a:gd name="connsiteX3" fmla="*/ 9980 w 10054"/>
              <a:gd name="connsiteY3" fmla="*/ 6854 h 9997"/>
              <a:gd name="connsiteX4" fmla="*/ 6949 w 10054"/>
              <a:gd name="connsiteY4" fmla="*/ 624 h 9997"/>
              <a:gd name="connsiteX5" fmla="*/ 109 w 10054"/>
              <a:gd name="connsiteY5" fmla="*/ 827 h 9997"/>
              <a:gd name="connsiteX0" fmla="*/ 82 w 11273"/>
              <a:gd name="connsiteY0" fmla="*/ 651 h 10160"/>
              <a:gd name="connsiteX1" fmla="*/ 3988 w 11273"/>
              <a:gd name="connsiteY1" fmla="*/ 5912 h 10160"/>
              <a:gd name="connsiteX2" fmla="*/ 3955 w 11273"/>
              <a:gd name="connsiteY2" fmla="*/ 10148 h 10160"/>
              <a:gd name="connsiteX3" fmla="*/ 11194 w 11273"/>
              <a:gd name="connsiteY3" fmla="*/ 7016 h 10160"/>
              <a:gd name="connsiteX4" fmla="*/ 8180 w 11273"/>
              <a:gd name="connsiteY4" fmla="*/ 784 h 10160"/>
              <a:gd name="connsiteX5" fmla="*/ 82 w 11273"/>
              <a:gd name="connsiteY5" fmla="*/ 651 h 10160"/>
              <a:gd name="connsiteX0" fmla="*/ 82 w 15107"/>
              <a:gd name="connsiteY0" fmla="*/ 651 h 10160"/>
              <a:gd name="connsiteX1" fmla="*/ 3988 w 15107"/>
              <a:gd name="connsiteY1" fmla="*/ 5912 h 10160"/>
              <a:gd name="connsiteX2" fmla="*/ 3955 w 15107"/>
              <a:gd name="connsiteY2" fmla="*/ 10148 h 10160"/>
              <a:gd name="connsiteX3" fmla="*/ 15077 w 15107"/>
              <a:gd name="connsiteY3" fmla="*/ 7016 h 10160"/>
              <a:gd name="connsiteX4" fmla="*/ 8180 w 15107"/>
              <a:gd name="connsiteY4" fmla="*/ 784 h 10160"/>
              <a:gd name="connsiteX5" fmla="*/ 82 w 15107"/>
              <a:gd name="connsiteY5" fmla="*/ 651 h 10160"/>
              <a:gd name="connsiteX0" fmla="*/ 100 w 15125"/>
              <a:gd name="connsiteY0" fmla="*/ 651 h 11944"/>
              <a:gd name="connsiteX1" fmla="*/ 4006 w 15125"/>
              <a:gd name="connsiteY1" fmla="*/ 5912 h 11944"/>
              <a:gd name="connsiteX2" fmla="*/ 9150 w 15125"/>
              <a:gd name="connsiteY2" fmla="*/ 11938 h 11944"/>
              <a:gd name="connsiteX3" fmla="*/ 15095 w 15125"/>
              <a:gd name="connsiteY3" fmla="*/ 7016 h 11944"/>
              <a:gd name="connsiteX4" fmla="*/ 8198 w 15125"/>
              <a:gd name="connsiteY4" fmla="*/ 784 h 11944"/>
              <a:gd name="connsiteX5" fmla="*/ 100 w 15125"/>
              <a:gd name="connsiteY5" fmla="*/ 651 h 11944"/>
              <a:gd name="connsiteX0" fmla="*/ 320 w 15345"/>
              <a:gd name="connsiteY0" fmla="*/ 791 h 12087"/>
              <a:gd name="connsiteX1" fmla="*/ 2377 w 15345"/>
              <a:gd name="connsiteY1" fmla="*/ 8178 h 12087"/>
              <a:gd name="connsiteX2" fmla="*/ 9370 w 15345"/>
              <a:gd name="connsiteY2" fmla="*/ 12078 h 12087"/>
              <a:gd name="connsiteX3" fmla="*/ 15315 w 15345"/>
              <a:gd name="connsiteY3" fmla="*/ 7156 h 12087"/>
              <a:gd name="connsiteX4" fmla="*/ 8418 w 15345"/>
              <a:gd name="connsiteY4" fmla="*/ 924 h 12087"/>
              <a:gd name="connsiteX5" fmla="*/ 320 w 15345"/>
              <a:gd name="connsiteY5" fmla="*/ 791 h 12087"/>
              <a:gd name="connsiteX0" fmla="*/ 233 w 16368"/>
              <a:gd name="connsiteY0" fmla="*/ 791 h 12087"/>
              <a:gd name="connsiteX1" fmla="*/ 3399 w 16368"/>
              <a:gd name="connsiteY1" fmla="*/ 8178 h 12087"/>
              <a:gd name="connsiteX2" fmla="*/ 10392 w 16368"/>
              <a:gd name="connsiteY2" fmla="*/ 12078 h 12087"/>
              <a:gd name="connsiteX3" fmla="*/ 16337 w 16368"/>
              <a:gd name="connsiteY3" fmla="*/ 7156 h 12087"/>
              <a:gd name="connsiteX4" fmla="*/ 9440 w 16368"/>
              <a:gd name="connsiteY4" fmla="*/ 924 h 12087"/>
              <a:gd name="connsiteX5" fmla="*/ 233 w 16368"/>
              <a:gd name="connsiteY5" fmla="*/ 791 h 12087"/>
              <a:gd name="connsiteX0" fmla="*/ 319 w 16467"/>
              <a:gd name="connsiteY0" fmla="*/ 687 h 11983"/>
              <a:gd name="connsiteX1" fmla="*/ 3485 w 16467"/>
              <a:gd name="connsiteY1" fmla="*/ 8074 h 11983"/>
              <a:gd name="connsiteX2" fmla="*/ 10478 w 16467"/>
              <a:gd name="connsiteY2" fmla="*/ 11974 h 11983"/>
              <a:gd name="connsiteX3" fmla="*/ 16423 w 16467"/>
              <a:gd name="connsiteY3" fmla="*/ 7052 h 11983"/>
              <a:gd name="connsiteX4" fmla="*/ 11005 w 16467"/>
              <a:gd name="connsiteY4" fmla="*/ 1044 h 11983"/>
              <a:gd name="connsiteX5" fmla="*/ 319 w 16467"/>
              <a:gd name="connsiteY5" fmla="*/ 687 h 11983"/>
              <a:gd name="connsiteX0" fmla="*/ 319 w 16284"/>
              <a:gd name="connsiteY0" fmla="*/ 682 h 11980"/>
              <a:gd name="connsiteX1" fmla="*/ 3485 w 16284"/>
              <a:gd name="connsiteY1" fmla="*/ 8069 h 11980"/>
              <a:gd name="connsiteX2" fmla="*/ 10478 w 16284"/>
              <a:gd name="connsiteY2" fmla="*/ 11969 h 11980"/>
              <a:gd name="connsiteX3" fmla="*/ 16238 w 16284"/>
              <a:gd name="connsiteY3" fmla="*/ 6935 h 11980"/>
              <a:gd name="connsiteX4" fmla="*/ 11005 w 16284"/>
              <a:gd name="connsiteY4" fmla="*/ 1039 h 11980"/>
              <a:gd name="connsiteX5" fmla="*/ 319 w 16284"/>
              <a:gd name="connsiteY5" fmla="*/ 682 h 1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84" h="11980">
                <a:moveTo>
                  <a:pt x="319" y="682"/>
                </a:moveTo>
                <a:cubicBezTo>
                  <a:pt x="-934" y="1854"/>
                  <a:pt x="1792" y="6188"/>
                  <a:pt x="3485" y="8069"/>
                </a:cubicBezTo>
                <a:cubicBezTo>
                  <a:pt x="5178" y="9950"/>
                  <a:pt x="8353" y="12158"/>
                  <a:pt x="10478" y="11969"/>
                </a:cubicBezTo>
                <a:cubicBezTo>
                  <a:pt x="12603" y="11780"/>
                  <a:pt x="15778" y="8418"/>
                  <a:pt x="16238" y="6935"/>
                </a:cubicBezTo>
                <a:cubicBezTo>
                  <a:pt x="16699" y="5453"/>
                  <a:pt x="13658" y="2081"/>
                  <a:pt x="11005" y="1039"/>
                </a:cubicBezTo>
                <a:cubicBezTo>
                  <a:pt x="8352" y="-3"/>
                  <a:pt x="1572" y="-490"/>
                  <a:pt x="319" y="68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2" name="Freeform 6"/>
          <p:cNvSpPr>
            <a:spLocks/>
          </p:cNvSpPr>
          <p:nvPr/>
        </p:nvSpPr>
        <p:spPr bwMode="auto">
          <a:xfrm>
            <a:off x="5340484" y="2209373"/>
            <a:ext cx="693691" cy="306036"/>
          </a:xfrm>
          <a:custGeom>
            <a:avLst/>
            <a:gdLst>
              <a:gd name="T0" fmla="*/ 115888 w 771"/>
              <a:gd name="T1" fmla="*/ 136525 h 311"/>
              <a:gd name="T2" fmla="*/ 93663 w 771"/>
              <a:gd name="T3" fmla="*/ 207962 h 311"/>
              <a:gd name="T4" fmla="*/ 681038 w 771"/>
              <a:gd name="T5" fmla="*/ 477837 h 311"/>
              <a:gd name="T6" fmla="*/ 1209675 w 771"/>
              <a:gd name="T7" fmla="*/ 112712 h 311"/>
              <a:gd name="T8" fmla="*/ 763588 w 771"/>
              <a:gd name="T9" fmla="*/ 254000 h 311"/>
              <a:gd name="T10" fmla="*/ 657225 w 771"/>
              <a:gd name="T11" fmla="*/ 19050 h 311"/>
              <a:gd name="T12" fmla="*/ 115888 w 771"/>
              <a:gd name="T13" fmla="*/ 136525 h 3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1"/>
              <a:gd name="T22" fmla="*/ 0 h 311"/>
              <a:gd name="T23" fmla="*/ 771 w 771"/>
              <a:gd name="T24" fmla="*/ 311 h 311"/>
              <a:gd name="connsiteX0" fmla="*/ 607 w 9546"/>
              <a:gd name="connsiteY0" fmla="*/ 5307 h 12236"/>
              <a:gd name="connsiteX1" fmla="*/ 425 w 9546"/>
              <a:gd name="connsiteY1" fmla="*/ 6754 h 12236"/>
              <a:gd name="connsiteX2" fmla="*/ 5224 w 9546"/>
              <a:gd name="connsiteY2" fmla="*/ 12220 h 12236"/>
              <a:gd name="connsiteX3" fmla="*/ 9543 w 9546"/>
              <a:gd name="connsiteY3" fmla="*/ 4825 h 12236"/>
              <a:gd name="connsiteX4" fmla="*/ 5899 w 9546"/>
              <a:gd name="connsiteY4" fmla="*/ 7687 h 12236"/>
              <a:gd name="connsiteX5" fmla="*/ 3728 w 9546"/>
              <a:gd name="connsiteY5" fmla="*/ 23 h 12236"/>
              <a:gd name="connsiteX6" fmla="*/ 607 w 9546"/>
              <a:gd name="connsiteY6" fmla="*/ 5307 h 12236"/>
              <a:gd name="connsiteX0" fmla="*/ 113 w 12068"/>
              <a:gd name="connsiteY0" fmla="*/ 2346 h 10120"/>
              <a:gd name="connsiteX1" fmla="*/ 2513 w 12068"/>
              <a:gd name="connsiteY1" fmla="*/ 5639 h 10120"/>
              <a:gd name="connsiteX2" fmla="*/ 7540 w 12068"/>
              <a:gd name="connsiteY2" fmla="*/ 10106 h 10120"/>
              <a:gd name="connsiteX3" fmla="*/ 12065 w 12068"/>
              <a:gd name="connsiteY3" fmla="*/ 4062 h 10120"/>
              <a:gd name="connsiteX4" fmla="*/ 8248 w 12068"/>
              <a:gd name="connsiteY4" fmla="*/ 6401 h 10120"/>
              <a:gd name="connsiteX5" fmla="*/ 5973 w 12068"/>
              <a:gd name="connsiteY5" fmla="*/ 138 h 10120"/>
              <a:gd name="connsiteX6" fmla="*/ 113 w 12068"/>
              <a:gd name="connsiteY6" fmla="*/ 2346 h 10120"/>
              <a:gd name="connsiteX0" fmla="*/ 3490 w 15445"/>
              <a:gd name="connsiteY0" fmla="*/ 2370 h 10293"/>
              <a:gd name="connsiteX1" fmla="*/ 298 w 15445"/>
              <a:gd name="connsiteY1" fmla="*/ 8037 h 10293"/>
              <a:gd name="connsiteX2" fmla="*/ 10917 w 15445"/>
              <a:gd name="connsiteY2" fmla="*/ 10130 h 10293"/>
              <a:gd name="connsiteX3" fmla="*/ 15442 w 15445"/>
              <a:gd name="connsiteY3" fmla="*/ 4086 h 10293"/>
              <a:gd name="connsiteX4" fmla="*/ 11625 w 15445"/>
              <a:gd name="connsiteY4" fmla="*/ 6425 h 10293"/>
              <a:gd name="connsiteX5" fmla="*/ 9350 w 15445"/>
              <a:gd name="connsiteY5" fmla="*/ 162 h 10293"/>
              <a:gd name="connsiteX6" fmla="*/ 3490 w 15445"/>
              <a:gd name="connsiteY6" fmla="*/ 2370 h 10293"/>
              <a:gd name="connsiteX0" fmla="*/ 3257 w 15339"/>
              <a:gd name="connsiteY0" fmla="*/ 2370 h 8634"/>
              <a:gd name="connsiteX1" fmla="*/ 65 w 15339"/>
              <a:gd name="connsiteY1" fmla="*/ 8037 h 8634"/>
              <a:gd name="connsiteX2" fmla="*/ 6047 w 15339"/>
              <a:gd name="connsiteY2" fmla="*/ 8020 h 8634"/>
              <a:gd name="connsiteX3" fmla="*/ 15209 w 15339"/>
              <a:gd name="connsiteY3" fmla="*/ 4086 h 8634"/>
              <a:gd name="connsiteX4" fmla="*/ 11392 w 15339"/>
              <a:gd name="connsiteY4" fmla="*/ 6425 h 8634"/>
              <a:gd name="connsiteX5" fmla="*/ 9117 w 15339"/>
              <a:gd name="connsiteY5" fmla="*/ 162 h 8634"/>
              <a:gd name="connsiteX6" fmla="*/ 3257 w 15339"/>
              <a:gd name="connsiteY6" fmla="*/ 2370 h 8634"/>
              <a:gd name="connsiteX0" fmla="*/ 2123 w 10036"/>
              <a:gd name="connsiteY0" fmla="*/ 2561 h 9816"/>
              <a:gd name="connsiteX1" fmla="*/ 42 w 10036"/>
              <a:gd name="connsiteY1" fmla="*/ 9125 h 9816"/>
              <a:gd name="connsiteX2" fmla="*/ 3942 w 10036"/>
              <a:gd name="connsiteY2" fmla="*/ 9105 h 9816"/>
              <a:gd name="connsiteX3" fmla="*/ 9915 w 10036"/>
              <a:gd name="connsiteY3" fmla="*/ 4548 h 9816"/>
              <a:gd name="connsiteX4" fmla="*/ 7872 w 10036"/>
              <a:gd name="connsiteY4" fmla="*/ 2981 h 9816"/>
              <a:gd name="connsiteX5" fmla="*/ 5944 w 10036"/>
              <a:gd name="connsiteY5" fmla="*/ 4 h 9816"/>
              <a:gd name="connsiteX6" fmla="*/ 2123 w 10036"/>
              <a:gd name="connsiteY6" fmla="*/ 2561 h 9816"/>
              <a:gd name="connsiteX0" fmla="*/ 2114 w 9999"/>
              <a:gd name="connsiteY0" fmla="*/ 5407 h 12798"/>
              <a:gd name="connsiteX1" fmla="*/ 41 w 9999"/>
              <a:gd name="connsiteY1" fmla="*/ 12094 h 12798"/>
              <a:gd name="connsiteX2" fmla="*/ 3927 w 9999"/>
              <a:gd name="connsiteY2" fmla="*/ 12074 h 12798"/>
              <a:gd name="connsiteX3" fmla="*/ 9878 w 9999"/>
              <a:gd name="connsiteY3" fmla="*/ 7431 h 12798"/>
              <a:gd name="connsiteX4" fmla="*/ 7843 w 9999"/>
              <a:gd name="connsiteY4" fmla="*/ 5835 h 12798"/>
              <a:gd name="connsiteX5" fmla="*/ 5568 w 9999"/>
              <a:gd name="connsiteY5" fmla="*/ 1 h 12798"/>
              <a:gd name="connsiteX6" fmla="*/ 2114 w 9999"/>
              <a:gd name="connsiteY6" fmla="*/ 5407 h 12798"/>
              <a:gd name="connsiteX0" fmla="*/ 2114 w 9581"/>
              <a:gd name="connsiteY0" fmla="*/ 4225 h 9859"/>
              <a:gd name="connsiteX1" fmla="*/ 41 w 9581"/>
              <a:gd name="connsiteY1" fmla="*/ 9450 h 9859"/>
              <a:gd name="connsiteX2" fmla="*/ 3927 w 9581"/>
              <a:gd name="connsiteY2" fmla="*/ 9434 h 9859"/>
              <a:gd name="connsiteX3" fmla="*/ 9436 w 9581"/>
              <a:gd name="connsiteY3" fmla="*/ 8724 h 9859"/>
              <a:gd name="connsiteX4" fmla="*/ 7844 w 9581"/>
              <a:gd name="connsiteY4" fmla="*/ 4559 h 9859"/>
              <a:gd name="connsiteX5" fmla="*/ 5569 w 9581"/>
              <a:gd name="connsiteY5" fmla="*/ 1 h 9859"/>
              <a:gd name="connsiteX6" fmla="*/ 2114 w 9581"/>
              <a:gd name="connsiteY6" fmla="*/ 4225 h 9859"/>
              <a:gd name="connsiteX0" fmla="*/ 2386 w 10180"/>
              <a:gd name="connsiteY0" fmla="*/ 4285 h 12695"/>
              <a:gd name="connsiteX1" fmla="*/ 38 w 10180"/>
              <a:gd name="connsiteY1" fmla="*/ 12545 h 12695"/>
              <a:gd name="connsiteX2" fmla="*/ 4279 w 10180"/>
              <a:gd name="connsiteY2" fmla="*/ 9569 h 12695"/>
              <a:gd name="connsiteX3" fmla="*/ 10029 w 10180"/>
              <a:gd name="connsiteY3" fmla="*/ 8849 h 12695"/>
              <a:gd name="connsiteX4" fmla="*/ 8367 w 10180"/>
              <a:gd name="connsiteY4" fmla="*/ 4624 h 12695"/>
              <a:gd name="connsiteX5" fmla="*/ 5993 w 10180"/>
              <a:gd name="connsiteY5" fmla="*/ 1 h 12695"/>
              <a:gd name="connsiteX6" fmla="*/ 2386 w 10180"/>
              <a:gd name="connsiteY6" fmla="*/ 4285 h 12695"/>
              <a:gd name="connsiteX0" fmla="*/ 2934 w 10728"/>
              <a:gd name="connsiteY0" fmla="*/ 4285 h 11749"/>
              <a:gd name="connsiteX1" fmla="*/ 31 w 10728"/>
              <a:gd name="connsiteY1" fmla="*/ 11558 h 11749"/>
              <a:gd name="connsiteX2" fmla="*/ 4827 w 10728"/>
              <a:gd name="connsiteY2" fmla="*/ 9569 h 11749"/>
              <a:gd name="connsiteX3" fmla="*/ 10577 w 10728"/>
              <a:gd name="connsiteY3" fmla="*/ 8849 h 11749"/>
              <a:gd name="connsiteX4" fmla="*/ 8915 w 10728"/>
              <a:gd name="connsiteY4" fmla="*/ 4624 h 11749"/>
              <a:gd name="connsiteX5" fmla="*/ 6541 w 10728"/>
              <a:gd name="connsiteY5" fmla="*/ 1 h 11749"/>
              <a:gd name="connsiteX6" fmla="*/ 2934 w 10728"/>
              <a:gd name="connsiteY6" fmla="*/ 4285 h 11749"/>
              <a:gd name="connsiteX0" fmla="*/ 2387 w 10181"/>
              <a:gd name="connsiteY0" fmla="*/ 4285 h 12934"/>
              <a:gd name="connsiteX1" fmla="*/ 39 w 10181"/>
              <a:gd name="connsiteY1" fmla="*/ 12791 h 12934"/>
              <a:gd name="connsiteX2" fmla="*/ 4280 w 10181"/>
              <a:gd name="connsiteY2" fmla="*/ 9569 h 12934"/>
              <a:gd name="connsiteX3" fmla="*/ 10030 w 10181"/>
              <a:gd name="connsiteY3" fmla="*/ 8849 h 12934"/>
              <a:gd name="connsiteX4" fmla="*/ 8368 w 10181"/>
              <a:gd name="connsiteY4" fmla="*/ 4624 h 12934"/>
              <a:gd name="connsiteX5" fmla="*/ 5994 w 10181"/>
              <a:gd name="connsiteY5" fmla="*/ 1 h 12934"/>
              <a:gd name="connsiteX6" fmla="*/ 2387 w 10181"/>
              <a:gd name="connsiteY6" fmla="*/ 4285 h 12934"/>
              <a:gd name="connsiteX0" fmla="*/ 2545 w 10339"/>
              <a:gd name="connsiteY0" fmla="*/ 4285 h 13335"/>
              <a:gd name="connsiteX1" fmla="*/ 197 w 10339"/>
              <a:gd name="connsiteY1" fmla="*/ 12791 h 13335"/>
              <a:gd name="connsiteX2" fmla="*/ 4438 w 10339"/>
              <a:gd name="connsiteY2" fmla="*/ 9569 h 13335"/>
              <a:gd name="connsiteX3" fmla="*/ 10188 w 10339"/>
              <a:gd name="connsiteY3" fmla="*/ 8849 h 13335"/>
              <a:gd name="connsiteX4" fmla="*/ 8526 w 10339"/>
              <a:gd name="connsiteY4" fmla="*/ 4624 h 13335"/>
              <a:gd name="connsiteX5" fmla="*/ 6152 w 10339"/>
              <a:gd name="connsiteY5" fmla="*/ 1 h 13335"/>
              <a:gd name="connsiteX6" fmla="*/ 2545 w 10339"/>
              <a:gd name="connsiteY6" fmla="*/ 4285 h 13335"/>
              <a:gd name="connsiteX0" fmla="*/ 2545 w 11131"/>
              <a:gd name="connsiteY0" fmla="*/ 4285 h 13291"/>
              <a:gd name="connsiteX1" fmla="*/ 197 w 11131"/>
              <a:gd name="connsiteY1" fmla="*/ 12791 h 13291"/>
              <a:gd name="connsiteX2" fmla="*/ 4438 w 11131"/>
              <a:gd name="connsiteY2" fmla="*/ 9569 h 13291"/>
              <a:gd name="connsiteX3" fmla="*/ 11020 w 11131"/>
              <a:gd name="connsiteY3" fmla="*/ 12303 h 13291"/>
              <a:gd name="connsiteX4" fmla="*/ 8526 w 11131"/>
              <a:gd name="connsiteY4" fmla="*/ 4624 h 13291"/>
              <a:gd name="connsiteX5" fmla="*/ 6152 w 11131"/>
              <a:gd name="connsiteY5" fmla="*/ 1 h 13291"/>
              <a:gd name="connsiteX6" fmla="*/ 2545 w 11131"/>
              <a:gd name="connsiteY6" fmla="*/ 4285 h 13291"/>
              <a:gd name="connsiteX0" fmla="*/ 2545 w 11500"/>
              <a:gd name="connsiteY0" fmla="*/ 4285 h 13574"/>
              <a:gd name="connsiteX1" fmla="*/ 197 w 11500"/>
              <a:gd name="connsiteY1" fmla="*/ 12791 h 13574"/>
              <a:gd name="connsiteX2" fmla="*/ 4438 w 11500"/>
              <a:gd name="connsiteY2" fmla="*/ 9569 h 13574"/>
              <a:gd name="connsiteX3" fmla="*/ 11020 w 11500"/>
              <a:gd name="connsiteY3" fmla="*/ 12303 h 13574"/>
              <a:gd name="connsiteX4" fmla="*/ 8526 w 11500"/>
              <a:gd name="connsiteY4" fmla="*/ 4624 h 13574"/>
              <a:gd name="connsiteX5" fmla="*/ 6152 w 11500"/>
              <a:gd name="connsiteY5" fmla="*/ 1 h 13574"/>
              <a:gd name="connsiteX6" fmla="*/ 2545 w 11500"/>
              <a:gd name="connsiteY6" fmla="*/ 4285 h 13574"/>
              <a:gd name="connsiteX0" fmla="*/ 2545 w 11630"/>
              <a:gd name="connsiteY0" fmla="*/ 4285 h 13574"/>
              <a:gd name="connsiteX1" fmla="*/ 197 w 11630"/>
              <a:gd name="connsiteY1" fmla="*/ 12791 h 13574"/>
              <a:gd name="connsiteX2" fmla="*/ 4438 w 11630"/>
              <a:gd name="connsiteY2" fmla="*/ 9569 h 13574"/>
              <a:gd name="connsiteX3" fmla="*/ 11020 w 11630"/>
              <a:gd name="connsiteY3" fmla="*/ 12303 h 13574"/>
              <a:gd name="connsiteX4" fmla="*/ 8526 w 11630"/>
              <a:gd name="connsiteY4" fmla="*/ 4624 h 13574"/>
              <a:gd name="connsiteX5" fmla="*/ 6152 w 11630"/>
              <a:gd name="connsiteY5" fmla="*/ 1 h 13574"/>
              <a:gd name="connsiteX6" fmla="*/ 2545 w 11630"/>
              <a:gd name="connsiteY6" fmla="*/ 4285 h 13574"/>
              <a:gd name="connsiteX0" fmla="*/ 2545 w 11700"/>
              <a:gd name="connsiteY0" fmla="*/ 4285 h 13574"/>
              <a:gd name="connsiteX1" fmla="*/ 197 w 11700"/>
              <a:gd name="connsiteY1" fmla="*/ 12791 h 13574"/>
              <a:gd name="connsiteX2" fmla="*/ 4438 w 11700"/>
              <a:gd name="connsiteY2" fmla="*/ 9569 h 13574"/>
              <a:gd name="connsiteX3" fmla="*/ 11020 w 11700"/>
              <a:gd name="connsiteY3" fmla="*/ 12303 h 13574"/>
              <a:gd name="connsiteX4" fmla="*/ 8526 w 11700"/>
              <a:gd name="connsiteY4" fmla="*/ 4624 h 13574"/>
              <a:gd name="connsiteX5" fmla="*/ 6152 w 11700"/>
              <a:gd name="connsiteY5" fmla="*/ 1 h 13574"/>
              <a:gd name="connsiteX6" fmla="*/ 2545 w 11700"/>
              <a:gd name="connsiteY6" fmla="*/ 4285 h 13574"/>
              <a:gd name="connsiteX0" fmla="*/ 2545 w 11724"/>
              <a:gd name="connsiteY0" fmla="*/ 4285 h 13574"/>
              <a:gd name="connsiteX1" fmla="*/ 197 w 11724"/>
              <a:gd name="connsiteY1" fmla="*/ 12791 h 13574"/>
              <a:gd name="connsiteX2" fmla="*/ 4438 w 11724"/>
              <a:gd name="connsiteY2" fmla="*/ 9569 h 13574"/>
              <a:gd name="connsiteX3" fmla="*/ 11020 w 11724"/>
              <a:gd name="connsiteY3" fmla="*/ 12303 h 13574"/>
              <a:gd name="connsiteX4" fmla="*/ 8526 w 11724"/>
              <a:gd name="connsiteY4" fmla="*/ 4624 h 13574"/>
              <a:gd name="connsiteX5" fmla="*/ 6152 w 11724"/>
              <a:gd name="connsiteY5" fmla="*/ 1 h 13574"/>
              <a:gd name="connsiteX6" fmla="*/ 2545 w 11724"/>
              <a:gd name="connsiteY6" fmla="*/ 4285 h 13574"/>
              <a:gd name="connsiteX0" fmla="*/ 2545 w 11315"/>
              <a:gd name="connsiteY0" fmla="*/ 4309 h 13315"/>
              <a:gd name="connsiteX1" fmla="*/ 197 w 11315"/>
              <a:gd name="connsiteY1" fmla="*/ 12815 h 13315"/>
              <a:gd name="connsiteX2" fmla="*/ 4438 w 11315"/>
              <a:gd name="connsiteY2" fmla="*/ 9593 h 13315"/>
              <a:gd name="connsiteX3" fmla="*/ 11020 w 11315"/>
              <a:gd name="connsiteY3" fmla="*/ 12327 h 13315"/>
              <a:gd name="connsiteX4" fmla="*/ 8803 w 11315"/>
              <a:gd name="connsiteY4" fmla="*/ 6128 h 13315"/>
              <a:gd name="connsiteX5" fmla="*/ 6152 w 11315"/>
              <a:gd name="connsiteY5" fmla="*/ 25 h 13315"/>
              <a:gd name="connsiteX6" fmla="*/ 2545 w 11315"/>
              <a:gd name="connsiteY6" fmla="*/ 4309 h 1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5" h="13315">
                <a:moveTo>
                  <a:pt x="2545" y="4309"/>
                </a:moveTo>
                <a:cubicBezTo>
                  <a:pt x="1552" y="6441"/>
                  <a:pt x="-674" y="10701"/>
                  <a:pt x="197" y="12815"/>
                </a:cubicBezTo>
                <a:cubicBezTo>
                  <a:pt x="1068" y="14929"/>
                  <a:pt x="2634" y="9674"/>
                  <a:pt x="4438" y="9593"/>
                </a:cubicBezTo>
                <a:cubicBezTo>
                  <a:pt x="6242" y="9512"/>
                  <a:pt x="10293" y="12905"/>
                  <a:pt x="11020" y="12327"/>
                </a:cubicBezTo>
                <a:cubicBezTo>
                  <a:pt x="11748" y="11750"/>
                  <a:pt x="11174" y="6736"/>
                  <a:pt x="8803" y="6128"/>
                </a:cubicBezTo>
                <a:cubicBezTo>
                  <a:pt x="6881" y="5635"/>
                  <a:pt x="7195" y="328"/>
                  <a:pt x="6152" y="25"/>
                </a:cubicBezTo>
                <a:cubicBezTo>
                  <a:pt x="5109" y="-278"/>
                  <a:pt x="3538" y="2177"/>
                  <a:pt x="2545" y="430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3" name="Freeform 7"/>
          <p:cNvSpPr>
            <a:spLocks/>
          </p:cNvSpPr>
          <p:nvPr/>
        </p:nvSpPr>
        <p:spPr bwMode="auto">
          <a:xfrm>
            <a:off x="5427227" y="2793693"/>
            <a:ext cx="448133" cy="162404"/>
          </a:xfrm>
          <a:custGeom>
            <a:avLst/>
            <a:gdLst>
              <a:gd name="T0" fmla="*/ 14287 w 1084"/>
              <a:gd name="T1" fmla="*/ 701675 h 483"/>
              <a:gd name="T2" fmla="*/ 1412875 w 1084"/>
              <a:gd name="T3" fmla="*/ 431800 h 483"/>
              <a:gd name="T4" fmla="*/ 1495425 w 1084"/>
              <a:gd name="T5" fmla="*/ 42863 h 483"/>
              <a:gd name="T6" fmla="*/ 14287 w 1084"/>
              <a:gd name="T7" fmla="*/ 701675 h 483"/>
              <a:gd name="T8" fmla="*/ 0 60000 65536"/>
              <a:gd name="T9" fmla="*/ 0 60000 65536"/>
              <a:gd name="T10" fmla="*/ 0 60000 65536"/>
              <a:gd name="T11" fmla="*/ 0 60000 65536"/>
              <a:gd name="T12" fmla="*/ 0 w 1084"/>
              <a:gd name="T13" fmla="*/ 0 h 483"/>
              <a:gd name="T14" fmla="*/ 1084 w 1084"/>
              <a:gd name="T15" fmla="*/ 483 h 483"/>
              <a:gd name="connsiteX0" fmla="*/ 0 w 10428"/>
              <a:gd name="connsiteY0" fmla="*/ 4852 h 5857"/>
              <a:gd name="connsiteX1" fmla="*/ 9053 w 10428"/>
              <a:gd name="connsiteY1" fmla="*/ 5073 h 5857"/>
              <a:gd name="connsiteX2" fmla="*/ 9533 w 10428"/>
              <a:gd name="connsiteY2" fmla="*/ 1 h 5857"/>
              <a:gd name="connsiteX3" fmla="*/ 0 w 10428"/>
              <a:gd name="connsiteY3" fmla="*/ 4852 h 5857"/>
              <a:gd name="connsiteX0" fmla="*/ 1 w 9146"/>
              <a:gd name="connsiteY0" fmla="*/ 5486 h 9447"/>
              <a:gd name="connsiteX1" fmla="*/ 7883 w 9146"/>
              <a:gd name="connsiteY1" fmla="*/ 8702 h 9447"/>
              <a:gd name="connsiteX2" fmla="*/ 8344 w 9146"/>
              <a:gd name="connsiteY2" fmla="*/ 43 h 9447"/>
              <a:gd name="connsiteX3" fmla="*/ 1 w 9146"/>
              <a:gd name="connsiteY3" fmla="*/ 5486 h 9447"/>
              <a:gd name="connsiteX0" fmla="*/ 65 w 10064"/>
              <a:gd name="connsiteY0" fmla="*/ 5899 h 10756"/>
              <a:gd name="connsiteX1" fmla="*/ 8683 w 10064"/>
              <a:gd name="connsiteY1" fmla="*/ 9303 h 10756"/>
              <a:gd name="connsiteX2" fmla="*/ 9187 w 10064"/>
              <a:gd name="connsiteY2" fmla="*/ 138 h 10756"/>
              <a:gd name="connsiteX3" fmla="*/ 65 w 10064"/>
              <a:gd name="connsiteY3" fmla="*/ 5899 h 10756"/>
              <a:gd name="connsiteX0" fmla="*/ 25 w 9097"/>
              <a:gd name="connsiteY0" fmla="*/ 6553 h 10759"/>
              <a:gd name="connsiteX1" fmla="*/ 8643 w 9097"/>
              <a:gd name="connsiteY1" fmla="*/ 9957 h 10759"/>
              <a:gd name="connsiteX2" fmla="*/ 6137 w 9097"/>
              <a:gd name="connsiteY2" fmla="*/ 41 h 10759"/>
              <a:gd name="connsiteX3" fmla="*/ 25 w 9097"/>
              <a:gd name="connsiteY3" fmla="*/ 6553 h 10759"/>
              <a:gd name="connsiteX0" fmla="*/ 4 w 8436"/>
              <a:gd name="connsiteY0" fmla="*/ 6091 h 10000"/>
              <a:gd name="connsiteX1" fmla="*/ 7664 w 8436"/>
              <a:gd name="connsiteY1" fmla="*/ 9255 h 10000"/>
              <a:gd name="connsiteX2" fmla="*/ 6723 w 8436"/>
              <a:gd name="connsiteY2" fmla="*/ 38 h 10000"/>
              <a:gd name="connsiteX3" fmla="*/ 4 w 8436"/>
              <a:gd name="connsiteY3" fmla="*/ 609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6" h="10000">
                <a:moveTo>
                  <a:pt x="4" y="6091"/>
                </a:moveTo>
                <a:cubicBezTo>
                  <a:pt x="161" y="7627"/>
                  <a:pt x="6016" y="11655"/>
                  <a:pt x="7664" y="9255"/>
                </a:cubicBezTo>
                <a:cubicBezTo>
                  <a:pt x="9313" y="6857"/>
                  <a:pt x="8000" y="565"/>
                  <a:pt x="6723" y="38"/>
                </a:cubicBezTo>
                <a:cubicBezTo>
                  <a:pt x="5446" y="-489"/>
                  <a:pt x="-153" y="4555"/>
                  <a:pt x="4" y="609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134" name="Group 133"/>
          <p:cNvGrpSpPr/>
          <p:nvPr/>
        </p:nvGrpSpPr>
        <p:grpSpPr>
          <a:xfrm>
            <a:off x="5211799" y="1868002"/>
            <a:ext cx="1830685" cy="1136629"/>
            <a:chOff x="1414876" y="2444003"/>
            <a:chExt cx="2306598" cy="1432112"/>
          </a:xfrm>
        </p:grpSpPr>
        <p:sp>
          <p:nvSpPr>
            <p:cNvPr id="136" name="Freeform 135"/>
            <p:cNvSpPr/>
            <p:nvPr/>
          </p:nvSpPr>
          <p:spPr>
            <a:xfrm>
              <a:off x="1414876" y="2578474"/>
              <a:ext cx="622351" cy="573129"/>
            </a:xfrm>
            <a:custGeom>
              <a:avLst/>
              <a:gdLst>
                <a:gd name="connsiteX0" fmla="*/ 10085 w 954741"/>
                <a:gd name="connsiteY0" fmla="*/ 1196788 h 1196788"/>
                <a:gd name="connsiteX1" fmla="*/ 0 w 954741"/>
                <a:gd name="connsiteY1" fmla="*/ 692523 h 1196788"/>
                <a:gd name="connsiteX2" fmla="*/ 285750 w 954741"/>
                <a:gd name="connsiteY2" fmla="*/ 181535 h 1196788"/>
                <a:gd name="connsiteX3" fmla="*/ 551329 w 954741"/>
                <a:gd name="connsiteY3" fmla="*/ 16809 h 1196788"/>
                <a:gd name="connsiteX4" fmla="*/ 954741 w 954741"/>
                <a:gd name="connsiteY4" fmla="*/ 0 h 1196788"/>
                <a:gd name="connsiteX5" fmla="*/ 840441 w 954741"/>
                <a:gd name="connsiteY5" fmla="*/ 275664 h 1196788"/>
                <a:gd name="connsiteX0" fmla="*/ 10085 w 954741"/>
                <a:gd name="connsiteY0" fmla="*/ 1196788 h 1196788"/>
                <a:gd name="connsiteX1" fmla="*/ 0 w 954741"/>
                <a:gd name="connsiteY1" fmla="*/ 692523 h 1196788"/>
                <a:gd name="connsiteX2" fmla="*/ 285750 w 954741"/>
                <a:gd name="connsiteY2" fmla="*/ 181535 h 1196788"/>
                <a:gd name="connsiteX3" fmla="*/ 551329 w 954741"/>
                <a:gd name="connsiteY3" fmla="*/ 16809 h 1196788"/>
                <a:gd name="connsiteX4" fmla="*/ 954741 w 954741"/>
                <a:gd name="connsiteY4" fmla="*/ 0 h 1196788"/>
                <a:gd name="connsiteX0" fmla="*/ 759746 w 954741"/>
                <a:gd name="connsiteY0" fmla="*/ 896924 h 896924"/>
                <a:gd name="connsiteX1" fmla="*/ 0 w 954741"/>
                <a:gd name="connsiteY1" fmla="*/ 692523 h 896924"/>
                <a:gd name="connsiteX2" fmla="*/ 285750 w 954741"/>
                <a:gd name="connsiteY2" fmla="*/ 181535 h 896924"/>
                <a:gd name="connsiteX3" fmla="*/ 551329 w 954741"/>
                <a:gd name="connsiteY3" fmla="*/ 16809 h 896924"/>
                <a:gd name="connsiteX4" fmla="*/ 954741 w 954741"/>
                <a:gd name="connsiteY4" fmla="*/ 0 h 896924"/>
                <a:gd name="connsiteX0" fmla="*/ 760047 w 955042"/>
                <a:gd name="connsiteY0" fmla="*/ 896924 h 1192771"/>
                <a:gd name="connsiteX1" fmla="*/ 0 w 955042"/>
                <a:gd name="connsiteY1" fmla="*/ 1190225 h 1192771"/>
                <a:gd name="connsiteX2" fmla="*/ 301 w 955042"/>
                <a:gd name="connsiteY2" fmla="*/ 692523 h 1192771"/>
                <a:gd name="connsiteX3" fmla="*/ 286051 w 955042"/>
                <a:gd name="connsiteY3" fmla="*/ 181535 h 1192771"/>
                <a:gd name="connsiteX4" fmla="*/ 551630 w 955042"/>
                <a:gd name="connsiteY4" fmla="*/ 16809 h 1192771"/>
                <a:gd name="connsiteX5" fmla="*/ 955042 w 955042"/>
                <a:gd name="connsiteY5" fmla="*/ 0 h 1192771"/>
                <a:gd name="connsiteX0" fmla="*/ 760047 w 955042"/>
                <a:gd name="connsiteY0" fmla="*/ 896924 h 1190225"/>
                <a:gd name="connsiteX1" fmla="*/ 0 w 955042"/>
                <a:gd name="connsiteY1" fmla="*/ 1190225 h 1190225"/>
                <a:gd name="connsiteX2" fmla="*/ 301 w 955042"/>
                <a:gd name="connsiteY2" fmla="*/ 692523 h 1190225"/>
                <a:gd name="connsiteX3" fmla="*/ 286051 w 955042"/>
                <a:gd name="connsiteY3" fmla="*/ 181535 h 1190225"/>
                <a:gd name="connsiteX4" fmla="*/ 551630 w 955042"/>
                <a:gd name="connsiteY4" fmla="*/ 16809 h 1190225"/>
                <a:gd name="connsiteX5" fmla="*/ 955042 w 955042"/>
                <a:gd name="connsiteY5" fmla="*/ 0 h 1190225"/>
                <a:gd name="connsiteX0" fmla="*/ 760047 w 955042"/>
                <a:gd name="connsiteY0" fmla="*/ 896924 h 1190225"/>
                <a:gd name="connsiteX1" fmla="*/ 0 w 955042"/>
                <a:gd name="connsiteY1" fmla="*/ 1190225 h 1190225"/>
                <a:gd name="connsiteX2" fmla="*/ 301 w 955042"/>
                <a:gd name="connsiteY2" fmla="*/ 692523 h 1190225"/>
                <a:gd name="connsiteX3" fmla="*/ 286051 w 955042"/>
                <a:gd name="connsiteY3" fmla="*/ 181535 h 1190225"/>
                <a:gd name="connsiteX4" fmla="*/ 551630 w 955042"/>
                <a:gd name="connsiteY4" fmla="*/ 16809 h 1190225"/>
                <a:gd name="connsiteX5" fmla="*/ 955042 w 955042"/>
                <a:gd name="connsiteY5" fmla="*/ 0 h 1190225"/>
                <a:gd name="connsiteX0" fmla="*/ 830768 w 1025763"/>
                <a:gd name="connsiteY0" fmla="*/ 896924 h 1190225"/>
                <a:gd name="connsiteX1" fmla="*/ 70721 w 1025763"/>
                <a:gd name="connsiteY1" fmla="*/ 1190225 h 1190225"/>
                <a:gd name="connsiteX2" fmla="*/ 0 w 1025763"/>
                <a:gd name="connsiteY2" fmla="*/ 589938 h 1190225"/>
                <a:gd name="connsiteX3" fmla="*/ 356772 w 1025763"/>
                <a:gd name="connsiteY3" fmla="*/ 181535 h 1190225"/>
                <a:gd name="connsiteX4" fmla="*/ 622351 w 1025763"/>
                <a:gd name="connsiteY4" fmla="*/ 16809 h 1190225"/>
                <a:gd name="connsiteX5" fmla="*/ 1025763 w 1025763"/>
                <a:gd name="connsiteY5" fmla="*/ 0 h 1190225"/>
                <a:gd name="connsiteX0" fmla="*/ 830768 w 830768"/>
                <a:gd name="connsiteY0" fmla="*/ 880115 h 1173416"/>
                <a:gd name="connsiteX1" fmla="*/ 70721 w 830768"/>
                <a:gd name="connsiteY1" fmla="*/ 1173416 h 1173416"/>
                <a:gd name="connsiteX2" fmla="*/ 0 w 830768"/>
                <a:gd name="connsiteY2" fmla="*/ 573129 h 1173416"/>
                <a:gd name="connsiteX3" fmla="*/ 356772 w 830768"/>
                <a:gd name="connsiteY3" fmla="*/ 164726 h 1173416"/>
                <a:gd name="connsiteX4" fmla="*/ 622351 w 830768"/>
                <a:gd name="connsiteY4" fmla="*/ 0 h 1173416"/>
                <a:gd name="connsiteX0" fmla="*/ 830768 w 830768"/>
                <a:gd name="connsiteY0" fmla="*/ 880115 h 880115"/>
                <a:gd name="connsiteX1" fmla="*/ 0 w 830768"/>
                <a:gd name="connsiteY1" fmla="*/ 573129 h 880115"/>
                <a:gd name="connsiteX2" fmla="*/ 356772 w 830768"/>
                <a:gd name="connsiteY2" fmla="*/ 164726 h 880115"/>
                <a:gd name="connsiteX3" fmla="*/ 622351 w 830768"/>
                <a:gd name="connsiteY3" fmla="*/ 0 h 880115"/>
                <a:gd name="connsiteX0" fmla="*/ 0 w 622351"/>
                <a:gd name="connsiteY0" fmla="*/ 573129 h 573129"/>
                <a:gd name="connsiteX1" fmla="*/ 356772 w 622351"/>
                <a:gd name="connsiteY1" fmla="*/ 164726 h 573129"/>
                <a:gd name="connsiteX2" fmla="*/ 622351 w 622351"/>
                <a:gd name="connsiteY2" fmla="*/ 0 h 57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2351" h="573129">
                  <a:moveTo>
                    <a:pt x="0" y="573129"/>
                  </a:moveTo>
                  <a:lnTo>
                    <a:pt x="356772" y="164726"/>
                  </a:lnTo>
                  <a:lnTo>
                    <a:pt x="622351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3654238" y="2444003"/>
              <a:ext cx="67236" cy="541244"/>
            </a:xfrm>
            <a:custGeom>
              <a:avLst/>
              <a:gdLst>
                <a:gd name="connsiteX0" fmla="*/ 0 w 67236"/>
                <a:gd name="connsiteY0" fmla="*/ 541244 h 541244"/>
                <a:gd name="connsiteX1" fmla="*/ 67236 w 67236"/>
                <a:gd name="connsiteY1" fmla="*/ 0 h 54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236" h="541244">
                  <a:moveTo>
                    <a:pt x="0" y="541244"/>
                  </a:moveTo>
                  <a:lnTo>
                    <a:pt x="6723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2689412" y="3398743"/>
              <a:ext cx="312644" cy="477372"/>
            </a:xfrm>
            <a:custGeom>
              <a:avLst/>
              <a:gdLst>
                <a:gd name="connsiteX0" fmla="*/ 386603 w 386603"/>
                <a:gd name="connsiteY0" fmla="*/ 292473 h 769844"/>
                <a:gd name="connsiteX1" fmla="*/ 73959 w 386603"/>
                <a:gd name="connsiteY1" fmla="*/ 769844 h 769844"/>
                <a:gd name="connsiteX2" fmla="*/ 0 w 386603"/>
                <a:gd name="connsiteY2" fmla="*/ 0 h 769844"/>
                <a:gd name="connsiteX0" fmla="*/ 312644 w 312644"/>
                <a:gd name="connsiteY0" fmla="*/ 0 h 477371"/>
                <a:gd name="connsiteX1" fmla="*/ 0 w 312644"/>
                <a:gd name="connsiteY1" fmla="*/ 477371 h 4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2644" h="477371">
                  <a:moveTo>
                    <a:pt x="312644" y="0"/>
                  </a:moveTo>
                  <a:lnTo>
                    <a:pt x="0" y="477371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65"/>
          <p:cNvGrpSpPr>
            <a:grpSpLocks/>
          </p:cNvGrpSpPr>
          <p:nvPr/>
        </p:nvGrpSpPr>
        <p:grpSpPr bwMode="auto">
          <a:xfrm>
            <a:off x="5526351" y="1775407"/>
            <a:ext cx="207854" cy="244003"/>
            <a:chOff x="676" y="2409"/>
            <a:chExt cx="368" cy="432"/>
          </a:xfrm>
        </p:grpSpPr>
        <p:sp>
          <p:nvSpPr>
            <p:cNvPr id="141" name="Oval 66"/>
            <p:cNvSpPr>
              <a:spLocks noChangeArrowheads="1"/>
            </p:cNvSpPr>
            <p:nvPr/>
          </p:nvSpPr>
          <p:spPr bwMode="auto">
            <a:xfrm>
              <a:off x="948" y="2710"/>
              <a:ext cx="96" cy="89"/>
            </a:xfrm>
            <a:prstGeom prst="ellipse">
              <a:avLst/>
            </a:prstGeom>
            <a:solidFill>
              <a:srgbClr val="00B05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2" name="Text Box 67"/>
            <p:cNvSpPr txBox="1">
              <a:spLocks noChangeArrowheads="1"/>
            </p:cNvSpPr>
            <p:nvPr/>
          </p:nvSpPr>
          <p:spPr bwMode="auto">
            <a:xfrm>
              <a:off x="676" y="2409"/>
              <a:ext cx="35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400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146" name="Freeform 145"/>
          <p:cNvSpPr/>
          <p:nvPr/>
        </p:nvSpPr>
        <p:spPr>
          <a:xfrm>
            <a:off x="5862916" y="2674308"/>
            <a:ext cx="356992" cy="331940"/>
          </a:xfrm>
          <a:custGeom>
            <a:avLst/>
            <a:gdLst>
              <a:gd name="connsiteX0" fmla="*/ 300624 w 356992"/>
              <a:gd name="connsiteY0" fmla="*/ 0 h 620039"/>
              <a:gd name="connsiteX1" fmla="*/ 0 w 356992"/>
              <a:gd name="connsiteY1" fmla="*/ 288099 h 620039"/>
              <a:gd name="connsiteX2" fmla="*/ 356992 w 356992"/>
              <a:gd name="connsiteY2" fmla="*/ 620039 h 620039"/>
              <a:gd name="connsiteX0" fmla="*/ 0 w 356992"/>
              <a:gd name="connsiteY0" fmla="*/ 0 h 331940"/>
              <a:gd name="connsiteX1" fmla="*/ 356992 w 356992"/>
              <a:gd name="connsiteY1" fmla="*/ 331940 h 33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6992" h="331940">
                <a:moveTo>
                  <a:pt x="0" y="0"/>
                </a:moveTo>
                <a:lnTo>
                  <a:pt x="356992" y="33194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5001522" y="1842915"/>
            <a:ext cx="2497428" cy="1297582"/>
            <a:chOff x="1153373" y="2412376"/>
            <a:chExt cx="3146669" cy="1634907"/>
          </a:xfrm>
          <a:solidFill>
            <a:srgbClr val="FFFF00"/>
          </a:solidFill>
        </p:grpSpPr>
        <p:sp>
          <p:nvSpPr>
            <p:cNvPr id="152" name="Oval 66"/>
            <p:cNvSpPr>
              <a:spLocks noChangeArrowheads="1"/>
            </p:cNvSpPr>
            <p:nvPr/>
          </p:nvSpPr>
          <p:spPr bwMode="auto">
            <a:xfrm>
              <a:off x="2203908" y="342517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3" name="Oval 66"/>
            <p:cNvSpPr>
              <a:spLocks noChangeArrowheads="1"/>
            </p:cNvSpPr>
            <p:nvPr/>
          </p:nvSpPr>
          <p:spPr bwMode="auto">
            <a:xfrm>
              <a:off x="1398201" y="3109268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4" name="Oval 66"/>
            <p:cNvSpPr>
              <a:spLocks noChangeArrowheads="1"/>
            </p:cNvSpPr>
            <p:nvPr/>
          </p:nvSpPr>
          <p:spPr bwMode="auto">
            <a:xfrm>
              <a:off x="2656779" y="3840262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6" name="Oval 66"/>
            <p:cNvSpPr>
              <a:spLocks noChangeArrowheads="1"/>
            </p:cNvSpPr>
            <p:nvPr/>
          </p:nvSpPr>
          <p:spPr bwMode="auto">
            <a:xfrm>
              <a:off x="2975347" y="3370492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8" name="Oval 66"/>
            <p:cNvSpPr>
              <a:spLocks noChangeArrowheads="1"/>
            </p:cNvSpPr>
            <p:nvPr/>
          </p:nvSpPr>
          <p:spPr bwMode="auto">
            <a:xfrm>
              <a:off x="3691021" y="241237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59" name="Oval 66"/>
            <p:cNvSpPr>
              <a:spLocks noChangeArrowheads="1"/>
            </p:cNvSpPr>
            <p:nvPr/>
          </p:nvSpPr>
          <p:spPr bwMode="auto">
            <a:xfrm>
              <a:off x="4231723" y="3302279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61" name="Oval 66"/>
            <p:cNvSpPr>
              <a:spLocks noChangeArrowheads="1"/>
            </p:cNvSpPr>
            <p:nvPr/>
          </p:nvSpPr>
          <p:spPr bwMode="auto">
            <a:xfrm>
              <a:off x="1153373" y="3983946"/>
              <a:ext cx="68319" cy="63337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143" name="Oval 69"/>
          <p:cNvSpPr>
            <a:spLocks noChangeArrowheads="1"/>
          </p:cNvSpPr>
          <p:nvPr/>
        </p:nvSpPr>
        <p:spPr bwMode="auto">
          <a:xfrm>
            <a:off x="6968051" y="2281915"/>
            <a:ext cx="54223" cy="50269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4" name="Text Box 70"/>
          <p:cNvSpPr txBox="1">
            <a:spLocks noChangeArrowheads="1"/>
          </p:cNvSpPr>
          <p:nvPr/>
        </p:nvSpPr>
        <p:spPr bwMode="auto">
          <a:xfrm>
            <a:off x="6970569" y="2098999"/>
            <a:ext cx="225364" cy="24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23" name="Oval 69"/>
          <p:cNvSpPr>
            <a:spLocks noChangeArrowheads="1"/>
          </p:cNvSpPr>
          <p:nvPr/>
        </p:nvSpPr>
        <p:spPr bwMode="auto">
          <a:xfrm>
            <a:off x="10151659" y="2281915"/>
            <a:ext cx="54223" cy="50269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4" name="Text Box 70"/>
          <p:cNvSpPr txBox="1">
            <a:spLocks noChangeArrowheads="1"/>
          </p:cNvSpPr>
          <p:nvPr/>
        </p:nvSpPr>
        <p:spPr bwMode="auto">
          <a:xfrm>
            <a:off x="10154177" y="2098999"/>
            <a:ext cx="225364" cy="24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62" name="Oval 66"/>
          <p:cNvSpPr>
            <a:spLocks noChangeArrowheads="1"/>
          </p:cNvSpPr>
          <p:nvPr/>
        </p:nvSpPr>
        <p:spPr bwMode="auto">
          <a:xfrm>
            <a:off x="5458693" y="2085631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63" name="TextBox 162"/>
          <p:cNvSpPr txBox="1"/>
          <p:nvPr/>
        </p:nvSpPr>
        <p:spPr>
          <a:xfrm>
            <a:off x="4745443" y="2271706"/>
            <a:ext cx="58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459799" y="1862167"/>
            <a:ext cx="58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976193" y="2537817"/>
            <a:ext cx="58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949496" y="2733029"/>
            <a:ext cx="58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125208" y="2688523"/>
            <a:ext cx="58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Freeform 167"/>
          <p:cNvSpPr/>
          <p:nvPr/>
        </p:nvSpPr>
        <p:spPr>
          <a:xfrm>
            <a:off x="5117785" y="1805541"/>
            <a:ext cx="689350" cy="738742"/>
          </a:xfrm>
          <a:custGeom>
            <a:avLst/>
            <a:gdLst>
              <a:gd name="connsiteX0" fmla="*/ 594083 w 689350"/>
              <a:gd name="connsiteY0" fmla="*/ 16996 h 738742"/>
              <a:gd name="connsiteX1" fmla="*/ 287196 w 689350"/>
              <a:gd name="connsiteY1" fmla="*/ 92152 h 738742"/>
              <a:gd name="connsiteX2" fmla="*/ 30412 w 689350"/>
              <a:gd name="connsiteY2" fmla="*/ 467933 h 738742"/>
              <a:gd name="connsiteX3" fmla="*/ 74253 w 689350"/>
              <a:gd name="connsiteY3" fmla="*/ 737243 h 738742"/>
              <a:gd name="connsiteX4" fmla="*/ 650451 w 689350"/>
              <a:gd name="connsiteY4" fmla="*/ 348936 h 738742"/>
              <a:gd name="connsiteX5" fmla="*/ 594083 w 689350"/>
              <a:gd name="connsiteY5" fmla="*/ 16996 h 73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9350" h="738742">
                <a:moveTo>
                  <a:pt x="594083" y="16996"/>
                </a:moveTo>
                <a:cubicBezTo>
                  <a:pt x="533541" y="-25801"/>
                  <a:pt x="381141" y="16996"/>
                  <a:pt x="287196" y="92152"/>
                </a:cubicBezTo>
                <a:cubicBezTo>
                  <a:pt x="193251" y="167308"/>
                  <a:pt x="65902" y="360418"/>
                  <a:pt x="30412" y="467933"/>
                </a:cubicBezTo>
                <a:cubicBezTo>
                  <a:pt x="-5079" y="575448"/>
                  <a:pt x="-29087" y="757076"/>
                  <a:pt x="74253" y="737243"/>
                </a:cubicBezTo>
                <a:cubicBezTo>
                  <a:pt x="177593" y="717410"/>
                  <a:pt x="560681" y="468977"/>
                  <a:pt x="650451" y="348936"/>
                </a:cubicBezTo>
                <a:cubicBezTo>
                  <a:pt x="740221" y="228895"/>
                  <a:pt x="654625" y="59793"/>
                  <a:pt x="594083" y="16996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2325627" y="1801119"/>
            <a:ext cx="349025" cy="34902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3697979" y="2128131"/>
            <a:ext cx="349025" cy="34902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1978516" y="1676184"/>
            <a:ext cx="58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548351" y="1880910"/>
            <a:ext cx="58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4843113" y="2965522"/>
            <a:ext cx="349025" cy="34902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7264976" y="2382681"/>
            <a:ext cx="349025" cy="34902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4"/>
          <p:cNvSpPr/>
          <p:nvPr/>
        </p:nvSpPr>
        <p:spPr>
          <a:xfrm>
            <a:off x="5701389" y="2483254"/>
            <a:ext cx="938573" cy="723822"/>
          </a:xfrm>
          <a:custGeom>
            <a:avLst/>
            <a:gdLst>
              <a:gd name="connsiteX0" fmla="*/ 367471 w 938573"/>
              <a:gd name="connsiteY0" fmla="*/ 53267 h 723822"/>
              <a:gd name="connsiteX1" fmla="*/ 116951 w 938573"/>
              <a:gd name="connsiteY1" fmla="*/ 78319 h 723822"/>
              <a:gd name="connsiteX2" fmla="*/ 23006 w 938573"/>
              <a:gd name="connsiteY2" fmla="*/ 253683 h 723822"/>
              <a:gd name="connsiteX3" fmla="*/ 536573 w 938573"/>
              <a:gd name="connsiteY3" fmla="*/ 723409 h 723822"/>
              <a:gd name="connsiteX4" fmla="*/ 937406 w 938573"/>
              <a:gd name="connsiteY4" fmla="*/ 166001 h 723822"/>
              <a:gd name="connsiteX5" fmla="*/ 649307 w 938573"/>
              <a:gd name="connsiteY5" fmla="*/ 3162 h 723822"/>
              <a:gd name="connsiteX6" fmla="*/ 367471 w 938573"/>
              <a:gd name="connsiteY6" fmla="*/ 53267 h 72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8573" h="723822">
                <a:moveTo>
                  <a:pt x="367471" y="53267"/>
                </a:moveTo>
                <a:cubicBezTo>
                  <a:pt x="278745" y="65793"/>
                  <a:pt x="174362" y="44916"/>
                  <a:pt x="116951" y="78319"/>
                </a:cubicBezTo>
                <a:cubicBezTo>
                  <a:pt x="59540" y="111722"/>
                  <a:pt x="-46931" y="146168"/>
                  <a:pt x="23006" y="253683"/>
                </a:cubicBezTo>
                <a:cubicBezTo>
                  <a:pt x="92943" y="361198"/>
                  <a:pt x="384173" y="738023"/>
                  <a:pt x="536573" y="723409"/>
                </a:cubicBezTo>
                <a:cubicBezTo>
                  <a:pt x="688973" y="708795"/>
                  <a:pt x="918617" y="286042"/>
                  <a:pt x="937406" y="166001"/>
                </a:cubicBezTo>
                <a:cubicBezTo>
                  <a:pt x="956195" y="45960"/>
                  <a:pt x="743252" y="19863"/>
                  <a:pt x="649307" y="3162"/>
                </a:cubicBezTo>
                <a:cubicBezTo>
                  <a:pt x="555362" y="-13539"/>
                  <a:pt x="456197" y="40741"/>
                  <a:pt x="367471" y="53267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reeform 175"/>
          <p:cNvSpPr/>
          <p:nvPr/>
        </p:nvSpPr>
        <p:spPr>
          <a:xfrm>
            <a:off x="6808747" y="1724330"/>
            <a:ext cx="438771" cy="728509"/>
          </a:xfrm>
          <a:custGeom>
            <a:avLst/>
            <a:gdLst>
              <a:gd name="connsiteX0" fmla="*/ 30464 w 438771"/>
              <a:gd name="connsiteY0" fmla="*/ 329938 h 728509"/>
              <a:gd name="connsiteX1" fmla="*/ 36727 w 438771"/>
              <a:gd name="connsiteY1" fmla="*/ 655615 h 728509"/>
              <a:gd name="connsiteX2" fmla="*/ 387456 w 438771"/>
              <a:gd name="connsiteY2" fmla="*/ 686930 h 728509"/>
              <a:gd name="connsiteX3" fmla="*/ 418771 w 438771"/>
              <a:gd name="connsiteY3" fmla="*/ 167100 h 728509"/>
              <a:gd name="connsiteX4" fmla="*/ 212091 w 438771"/>
              <a:gd name="connsiteY4" fmla="*/ 4262 h 728509"/>
              <a:gd name="connsiteX5" fmla="*/ 30464 w 438771"/>
              <a:gd name="connsiteY5" fmla="*/ 329938 h 72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771" h="728509">
                <a:moveTo>
                  <a:pt x="30464" y="329938"/>
                </a:moveTo>
                <a:cubicBezTo>
                  <a:pt x="1237" y="438497"/>
                  <a:pt x="-22772" y="596116"/>
                  <a:pt x="36727" y="655615"/>
                </a:cubicBezTo>
                <a:cubicBezTo>
                  <a:pt x="96226" y="715114"/>
                  <a:pt x="323782" y="768349"/>
                  <a:pt x="387456" y="686930"/>
                </a:cubicBezTo>
                <a:cubicBezTo>
                  <a:pt x="451130" y="605511"/>
                  <a:pt x="447998" y="280878"/>
                  <a:pt x="418771" y="167100"/>
                </a:cubicBezTo>
                <a:cubicBezTo>
                  <a:pt x="389544" y="53322"/>
                  <a:pt x="275765" y="-18702"/>
                  <a:pt x="212091" y="4262"/>
                </a:cubicBezTo>
                <a:cubicBezTo>
                  <a:pt x="148417" y="27226"/>
                  <a:pt x="59691" y="221379"/>
                  <a:pt x="30464" y="32993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6"/>
          <p:cNvSpPr/>
          <p:nvPr/>
        </p:nvSpPr>
        <p:spPr>
          <a:xfrm>
            <a:off x="7953190" y="1708866"/>
            <a:ext cx="2518583" cy="1623086"/>
          </a:xfrm>
          <a:custGeom>
            <a:avLst/>
            <a:gdLst>
              <a:gd name="connsiteX0" fmla="*/ 1435068 w 2518583"/>
              <a:gd name="connsiteY0" fmla="*/ 44778 h 1623086"/>
              <a:gd name="connsiteX1" fmla="*/ 458037 w 2518583"/>
              <a:gd name="connsiteY1" fmla="*/ 213879 h 1623086"/>
              <a:gd name="connsiteX2" fmla="*/ 7100 w 2518583"/>
              <a:gd name="connsiteY2" fmla="*/ 1253539 h 1623086"/>
              <a:gd name="connsiteX3" fmla="*/ 783714 w 2518583"/>
              <a:gd name="connsiteY3" fmla="*/ 1623057 h 1623086"/>
              <a:gd name="connsiteX4" fmla="*/ 2311889 w 2518583"/>
              <a:gd name="connsiteY4" fmla="*/ 1266066 h 1623086"/>
              <a:gd name="connsiteX5" fmla="*/ 2412098 w 2518583"/>
              <a:gd name="connsiteY5" fmla="*/ 119934 h 1623086"/>
              <a:gd name="connsiteX6" fmla="*/ 1435068 w 2518583"/>
              <a:gd name="connsiteY6" fmla="*/ 44778 h 162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8583" h="1623086">
                <a:moveTo>
                  <a:pt x="1435068" y="44778"/>
                </a:moveTo>
                <a:cubicBezTo>
                  <a:pt x="1109391" y="60435"/>
                  <a:pt x="696032" y="12419"/>
                  <a:pt x="458037" y="213879"/>
                </a:cubicBezTo>
                <a:cubicBezTo>
                  <a:pt x="220042" y="415339"/>
                  <a:pt x="-47180" y="1018676"/>
                  <a:pt x="7100" y="1253539"/>
                </a:cubicBezTo>
                <a:cubicBezTo>
                  <a:pt x="61379" y="1488402"/>
                  <a:pt x="399583" y="1620969"/>
                  <a:pt x="783714" y="1623057"/>
                </a:cubicBezTo>
                <a:cubicBezTo>
                  <a:pt x="1167845" y="1625145"/>
                  <a:pt x="2040492" y="1516587"/>
                  <a:pt x="2311889" y="1266066"/>
                </a:cubicBezTo>
                <a:cubicBezTo>
                  <a:pt x="2583286" y="1015546"/>
                  <a:pt x="2555103" y="322438"/>
                  <a:pt x="2412098" y="119934"/>
                </a:cubicBezTo>
                <a:cubicBezTo>
                  <a:pt x="2269093" y="-82570"/>
                  <a:pt x="1760745" y="29121"/>
                  <a:pt x="1435068" y="4477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10484311" y="2408302"/>
            <a:ext cx="349025" cy="34902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7843853" y="1801119"/>
            <a:ext cx="58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0465435" y="2696227"/>
            <a:ext cx="58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40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196380" y="2743200"/>
            <a:ext cx="609002" cy="646545"/>
            <a:chOff x="3196380" y="2743200"/>
            <a:chExt cx="609002" cy="646545"/>
          </a:xfrm>
        </p:grpSpPr>
        <p:sp>
          <p:nvSpPr>
            <p:cNvPr id="20" name="Freeform 19"/>
            <p:cNvSpPr/>
            <p:nvPr/>
          </p:nvSpPr>
          <p:spPr>
            <a:xfrm>
              <a:off x="3509818" y="2743200"/>
              <a:ext cx="221673" cy="360218"/>
            </a:xfrm>
            <a:custGeom>
              <a:avLst/>
              <a:gdLst>
                <a:gd name="connsiteX0" fmla="*/ 221673 w 221673"/>
                <a:gd name="connsiteY0" fmla="*/ 360218 h 360218"/>
                <a:gd name="connsiteX1" fmla="*/ 170873 w 221673"/>
                <a:gd name="connsiteY1" fmla="*/ 157018 h 360218"/>
                <a:gd name="connsiteX2" fmla="*/ 0 w 221673"/>
                <a:gd name="connsiteY2" fmla="*/ 0 h 36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673" h="360218">
                  <a:moveTo>
                    <a:pt x="221673" y="360218"/>
                  </a:moveTo>
                  <a:lnTo>
                    <a:pt x="170873" y="157018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196380" y="2921245"/>
              <a:ext cx="535111" cy="182173"/>
            </a:xfrm>
            <a:custGeom>
              <a:avLst/>
              <a:gdLst>
                <a:gd name="connsiteX0" fmla="*/ 484909 w 484909"/>
                <a:gd name="connsiteY0" fmla="*/ 180109 h 189345"/>
                <a:gd name="connsiteX1" fmla="*/ 318654 w 484909"/>
                <a:gd name="connsiteY1" fmla="*/ 189345 h 189345"/>
                <a:gd name="connsiteX2" fmla="*/ 143163 w 484909"/>
                <a:gd name="connsiteY2" fmla="*/ 73891 h 189345"/>
                <a:gd name="connsiteX3" fmla="*/ 0 w 484909"/>
                <a:gd name="connsiteY3" fmla="*/ 0 h 189345"/>
                <a:gd name="connsiteX0" fmla="*/ 535111 w 535111"/>
                <a:gd name="connsiteY0" fmla="*/ 172937 h 182173"/>
                <a:gd name="connsiteX1" fmla="*/ 368856 w 535111"/>
                <a:gd name="connsiteY1" fmla="*/ 182173 h 182173"/>
                <a:gd name="connsiteX2" fmla="*/ 193365 w 535111"/>
                <a:gd name="connsiteY2" fmla="*/ 66719 h 182173"/>
                <a:gd name="connsiteX3" fmla="*/ 0 w 535111"/>
                <a:gd name="connsiteY3" fmla="*/ 0 h 18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111" h="182173">
                  <a:moveTo>
                    <a:pt x="535111" y="172937"/>
                  </a:moveTo>
                  <a:lnTo>
                    <a:pt x="368856" y="182173"/>
                  </a:lnTo>
                  <a:lnTo>
                    <a:pt x="193365" y="66719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245549" y="3103418"/>
              <a:ext cx="319687" cy="190813"/>
            </a:xfrm>
            <a:custGeom>
              <a:avLst/>
              <a:gdLst>
                <a:gd name="connsiteX0" fmla="*/ 323272 w 323272"/>
                <a:gd name="connsiteY0" fmla="*/ 0 h 147782"/>
                <a:gd name="connsiteX1" fmla="*/ 217054 w 323272"/>
                <a:gd name="connsiteY1" fmla="*/ 147782 h 147782"/>
                <a:gd name="connsiteX2" fmla="*/ 0 w 323272"/>
                <a:gd name="connsiteY2" fmla="*/ 147782 h 147782"/>
                <a:gd name="connsiteX0" fmla="*/ 319687 w 319687"/>
                <a:gd name="connsiteY0" fmla="*/ 0 h 190813"/>
                <a:gd name="connsiteX1" fmla="*/ 213469 w 319687"/>
                <a:gd name="connsiteY1" fmla="*/ 147782 h 190813"/>
                <a:gd name="connsiteX2" fmla="*/ 0 w 319687"/>
                <a:gd name="connsiteY2" fmla="*/ 190813 h 190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87" h="190813">
                  <a:moveTo>
                    <a:pt x="319687" y="0"/>
                  </a:moveTo>
                  <a:lnTo>
                    <a:pt x="213469" y="147782"/>
                  </a:lnTo>
                  <a:lnTo>
                    <a:pt x="0" y="1908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329926" y="3193826"/>
              <a:ext cx="137622" cy="195919"/>
            </a:xfrm>
            <a:custGeom>
              <a:avLst/>
              <a:gdLst>
                <a:gd name="connsiteX0" fmla="*/ 96982 w 96982"/>
                <a:gd name="connsiteY0" fmla="*/ 0 h 138545"/>
                <a:gd name="connsiteX1" fmla="*/ 0 w 96982"/>
                <a:gd name="connsiteY1" fmla="*/ 138545 h 138545"/>
                <a:gd name="connsiteX0" fmla="*/ 0 w 32110"/>
                <a:gd name="connsiteY0" fmla="*/ 0 h 195919"/>
                <a:gd name="connsiteX1" fmla="*/ 32110 w 32110"/>
                <a:gd name="connsiteY1" fmla="*/ 195919 h 195919"/>
                <a:gd name="connsiteX0" fmla="*/ 0 w 137622"/>
                <a:gd name="connsiteY0" fmla="*/ 0 h 195919"/>
                <a:gd name="connsiteX1" fmla="*/ 137622 w 137622"/>
                <a:gd name="connsiteY1" fmla="*/ 62155 h 195919"/>
                <a:gd name="connsiteX2" fmla="*/ 32110 w 137622"/>
                <a:gd name="connsiteY2" fmla="*/ 195919 h 195919"/>
                <a:gd name="connsiteX0" fmla="*/ 0 w 137622"/>
                <a:gd name="connsiteY0" fmla="*/ 0 h 195919"/>
                <a:gd name="connsiteX1" fmla="*/ 137622 w 137622"/>
                <a:gd name="connsiteY1" fmla="*/ 62155 h 195919"/>
                <a:gd name="connsiteX2" fmla="*/ 32110 w 137622"/>
                <a:gd name="connsiteY2" fmla="*/ 195919 h 195919"/>
                <a:gd name="connsiteX0" fmla="*/ 0 w 137622"/>
                <a:gd name="connsiteY0" fmla="*/ 0 h 195919"/>
                <a:gd name="connsiteX1" fmla="*/ 137622 w 137622"/>
                <a:gd name="connsiteY1" fmla="*/ 62155 h 195919"/>
                <a:gd name="connsiteX2" fmla="*/ 32110 w 137622"/>
                <a:gd name="connsiteY2" fmla="*/ 195919 h 195919"/>
                <a:gd name="connsiteX0" fmla="*/ 0 w 137622"/>
                <a:gd name="connsiteY0" fmla="*/ 0 h 195919"/>
                <a:gd name="connsiteX1" fmla="*/ 137622 w 137622"/>
                <a:gd name="connsiteY1" fmla="*/ 62155 h 195919"/>
                <a:gd name="connsiteX2" fmla="*/ 32110 w 137622"/>
                <a:gd name="connsiteY2" fmla="*/ 195919 h 19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622" h="195919">
                  <a:moveTo>
                    <a:pt x="0" y="0"/>
                  </a:moveTo>
                  <a:lnTo>
                    <a:pt x="137622" y="62155"/>
                  </a:lnTo>
                  <a:lnTo>
                    <a:pt x="32110" y="19591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662218" y="3089564"/>
              <a:ext cx="64655" cy="277091"/>
            </a:xfrm>
            <a:custGeom>
              <a:avLst/>
              <a:gdLst>
                <a:gd name="connsiteX0" fmla="*/ 64655 w 64655"/>
                <a:gd name="connsiteY0" fmla="*/ 0 h 277091"/>
                <a:gd name="connsiteX1" fmla="*/ 23091 w 64655"/>
                <a:gd name="connsiteY1" fmla="*/ 133927 h 277091"/>
                <a:gd name="connsiteX2" fmla="*/ 0 w 64655"/>
                <a:gd name="connsiteY2" fmla="*/ 277091 h 27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55" h="277091">
                  <a:moveTo>
                    <a:pt x="64655" y="0"/>
                  </a:moveTo>
                  <a:lnTo>
                    <a:pt x="23091" y="133927"/>
                  </a:lnTo>
                  <a:lnTo>
                    <a:pt x="0" y="27709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726873" y="3103418"/>
              <a:ext cx="78509" cy="129309"/>
            </a:xfrm>
            <a:custGeom>
              <a:avLst/>
              <a:gdLst>
                <a:gd name="connsiteX0" fmla="*/ 0 w 78509"/>
                <a:gd name="connsiteY0" fmla="*/ 0 h 129309"/>
                <a:gd name="connsiteX1" fmla="*/ 78509 w 78509"/>
                <a:gd name="connsiteY1" fmla="*/ 129309 h 12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09" h="129309">
                  <a:moveTo>
                    <a:pt x="0" y="0"/>
                  </a:moveTo>
                  <a:lnTo>
                    <a:pt x="78509" y="12930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726873" y="2969491"/>
              <a:ext cx="60036" cy="124691"/>
            </a:xfrm>
            <a:custGeom>
              <a:avLst/>
              <a:gdLst>
                <a:gd name="connsiteX0" fmla="*/ 0 w 60036"/>
                <a:gd name="connsiteY0" fmla="*/ 124691 h 124691"/>
                <a:gd name="connsiteX1" fmla="*/ 60036 w 60036"/>
                <a:gd name="connsiteY1" fmla="*/ 0 h 12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036" h="124691">
                  <a:moveTo>
                    <a:pt x="0" y="124691"/>
                  </a:moveTo>
                  <a:lnTo>
                    <a:pt x="60036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671455" y="2821709"/>
              <a:ext cx="60036" cy="69273"/>
            </a:xfrm>
            <a:custGeom>
              <a:avLst/>
              <a:gdLst>
                <a:gd name="connsiteX0" fmla="*/ 0 w 60036"/>
                <a:gd name="connsiteY0" fmla="*/ 69273 h 69273"/>
                <a:gd name="connsiteX1" fmla="*/ 60036 w 60036"/>
                <a:gd name="connsiteY1" fmla="*/ 0 h 69273"/>
                <a:gd name="connsiteX2" fmla="*/ 60036 w 60036"/>
                <a:gd name="connsiteY2" fmla="*/ 0 h 6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036" h="69273">
                  <a:moveTo>
                    <a:pt x="0" y="69273"/>
                  </a:moveTo>
                  <a:lnTo>
                    <a:pt x="60036" y="0"/>
                  </a:lnTo>
                  <a:lnTo>
                    <a:pt x="60036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849671" y="2238487"/>
            <a:ext cx="3212926" cy="1789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065119" y="2605397"/>
            <a:ext cx="891030" cy="919611"/>
          </a:xfrm>
          <a:custGeom>
            <a:avLst/>
            <a:gdLst>
              <a:gd name="connsiteX0" fmla="*/ 277001 w 1143755"/>
              <a:gd name="connsiteY0" fmla="*/ 563024 h 1193632"/>
              <a:gd name="connsiteX1" fmla="*/ 139215 w 1143755"/>
              <a:gd name="connsiteY1" fmla="*/ 544235 h 1193632"/>
              <a:gd name="connsiteX2" fmla="*/ 13954 w 1143755"/>
              <a:gd name="connsiteY2" fmla="*/ 450290 h 1193632"/>
              <a:gd name="connsiteX3" fmla="*/ 120425 w 1143755"/>
              <a:gd name="connsiteY3" fmla="*/ 162192 h 1193632"/>
              <a:gd name="connsiteX4" fmla="*/ 677834 w 1143755"/>
              <a:gd name="connsiteY4" fmla="*/ 5616 h 1193632"/>
              <a:gd name="connsiteX5" fmla="*/ 1084930 w 1143755"/>
              <a:gd name="connsiteY5" fmla="*/ 356345 h 1193632"/>
              <a:gd name="connsiteX6" fmla="*/ 1066141 w 1143755"/>
              <a:gd name="connsiteY6" fmla="*/ 1039014 h 1193632"/>
              <a:gd name="connsiteX7" fmla="*/ 383472 w 1143755"/>
              <a:gd name="connsiteY7" fmla="*/ 1189326 h 1193632"/>
              <a:gd name="connsiteX8" fmla="*/ 20217 w 1143755"/>
              <a:gd name="connsiteY8" fmla="*/ 938805 h 1193632"/>
              <a:gd name="connsiteX9" fmla="*/ 70321 w 1143755"/>
              <a:gd name="connsiteY9" fmla="*/ 682022 h 1193632"/>
              <a:gd name="connsiteX10" fmla="*/ 270738 w 1143755"/>
              <a:gd name="connsiteY10" fmla="*/ 638181 h 1193632"/>
              <a:gd name="connsiteX11" fmla="*/ 264475 w 1143755"/>
              <a:gd name="connsiteY11" fmla="*/ 707074 h 1193632"/>
              <a:gd name="connsiteX12" fmla="*/ 89110 w 1143755"/>
              <a:gd name="connsiteY12" fmla="*/ 807282 h 1193632"/>
              <a:gd name="connsiteX13" fmla="*/ 251949 w 1143755"/>
              <a:gd name="connsiteY13" fmla="*/ 1089118 h 1193632"/>
              <a:gd name="connsiteX14" fmla="*/ 871987 w 1143755"/>
              <a:gd name="connsiteY14" fmla="*/ 1076592 h 1193632"/>
              <a:gd name="connsiteX15" fmla="*/ 1016036 w 1143755"/>
              <a:gd name="connsiteY15" fmla="*/ 531709 h 1193632"/>
              <a:gd name="connsiteX16" fmla="*/ 734201 w 1143755"/>
              <a:gd name="connsiteY16" fmla="*/ 99561 h 1193632"/>
              <a:gd name="connsiteX17" fmla="*/ 270738 w 1143755"/>
              <a:gd name="connsiteY17" fmla="*/ 155929 h 1193632"/>
              <a:gd name="connsiteX18" fmla="*/ 70321 w 1143755"/>
              <a:gd name="connsiteY18" fmla="*/ 400186 h 1193632"/>
              <a:gd name="connsiteX19" fmla="*/ 201845 w 1143755"/>
              <a:gd name="connsiteY19" fmla="*/ 500394 h 1193632"/>
              <a:gd name="connsiteX20" fmla="*/ 277001 w 1143755"/>
              <a:gd name="connsiteY20" fmla="*/ 563024 h 1193632"/>
              <a:gd name="connsiteX0" fmla="*/ 277001 w 1143755"/>
              <a:gd name="connsiteY0" fmla="*/ 563024 h 1193632"/>
              <a:gd name="connsiteX1" fmla="*/ 139215 w 1143755"/>
              <a:gd name="connsiteY1" fmla="*/ 544235 h 1193632"/>
              <a:gd name="connsiteX2" fmla="*/ 13954 w 1143755"/>
              <a:gd name="connsiteY2" fmla="*/ 450290 h 1193632"/>
              <a:gd name="connsiteX3" fmla="*/ 120425 w 1143755"/>
              <a:gd name="connsiteY3" fmla="*/ 162192 h 1193632"/>
              <a:gd name="connsiteX4" fmla="*/ 677834 w 1143755"/>
              <a:gd name="connsiteY4" fmla="*/ 5616 h 1193632"/>
              <a:gd name="connsiteX5" fmla="*/ 1084930 w 1143755"/>
              <a:gd name="connsiteY5" fmla="*/ 356345 h 1193632"/>
              <a:gd name="connsiteX6" fmla="*/ 1066141 w 1143755"/>
              <a:gd name="connsiteY6" fmla="*/ 1039014 h 1193632"/>
              <a:gd name="connsiteX7" fmla="*/ 383472 w 1143755"/>
              <a:gd name="connsiteY7" fmla="*/ 1189326 h 1193632"/>
              <a:gd name="connsiteX8" fmla="*/ 20217 w 1143755"/>
              <a:gd name="connsiteY8" fmla="*/ 938805 h 1193632"/>
              <a:gd name="connsiteX9" fmla="*/ 70321 w 1143755"/>
              <a:gd name="connsiteY9" fmla="*/ 682022 h 1193632"/>
              <a:gd name="connsiteX10" fmla="*/ 270738 w 1143755"/>
              <a:gd name="connsiteY10" fmla="*/ 638181 h 1193632"/>
              <a:gd name="connsiteX11" fmla="*/ 264475 w 1143755"/>
              <a:gd name="connsiteY11" fmla="*/ 707074 h 1193632"/>
              <a:gd name="connsiteX12" fmla="*/ 89110 w 1143755"/>
              <a:gd name="connsiteY12" fmla="*/ 807282 h 1193632"/>
              <a:gd name="connsiteX13" fmla="*/ 258212 w 1143755"/>
              <a:gd name="connsiteY13" fmla="*/ 1076592 h 1193632"/>
              <a:gd name="connsiteX14" fmla="*/ 871987 w 1143755"/>
              <a:gd name="connsiteY14" fmla="*/ 1076592 h 1193632"/>
              <a:gd name="connsiteX15" fmla="*/ 1016036 w 1143755"/>
              <a:gd name="connsiteY15" fmla="*/ 531709 h 1193632"/>
              <a:gd name="connsiteX16" fmla="*/ 734201 w 1143755"/>
              <a:gd name="connsiteY16" fmla="*/ 99561 h 1193632"/>
              <a:gd name="connsiteX17" fmla="*/ 270738 w 1143755"/>
              <a:gd name="connsiteY17" fmla="*/ 155929 h 1193632"/>
              <a:gd name="connsiteX18" fmla="*/ 70321 w 1143755"/>
              <a:gd name="connsiteY18" fmla="*/ 400186 h 1193632"/>
              <a:gd name="connsiteX19" fmla="*/ 201845 w 1143755"/>
              <a:gd name="connsiteY19" fmla="*/ 500394 h 1193632"/>
              <a:gd name="connsiteX20" fmla="*/ 277001 w 1143755"/>
              <a:gd name="connsiteY20" fmla="*/ 563024 h 1193632"/>
              <a:gd name="connsiteX0" fmla="*/ 277001 w 1143755"/>
              <a:gd name="connsiteY0" fmla="*/ 563024 h 1193632"/>
              <a:gd name="connsiteX1" fmla="*/ 139215 w 1143755"/>
              <a:gd name="connsiteY1" fmla="*/ 544235 h 1193632"/>
              <a:gd name="connsiteX2" fmla="*/ 13954 w 1143755"/>
              <a:gd name="connsiteY2" fmla="*/ 450290 h 1193632"/>
              <a:gd name="connsiteX3" fmla="*/ 120425 w 1143755"/>
              <a:gd name="connsiteY3" fmla="*/ 162192 h 1193632"/>
              <a:gd name="connsiteX4" fmla="*/ 677834 w 1143755"/>
              <a:gd name="connsiteY4" fmla="*/ 5616 h 1193632"/>
              <a:gd name="connsiteX5" fmla="*/ 1084930 w 1143755"/>
              <a:gd name="connsiteY5" fmla="*/ 356345 h 1193632"/>
              <a:gd name="connsiteX6" fmla="*/ 1066141 w 1143755"/>
              <a:gd name="connsiteY6" fmla="*/ 1039014 h 1193632"/>
              <a:gd name="connsiteX7" fmla="*/ 383472 w 1143755"/>
              <a:gd name="connsiteY7" fmla="*/ 1189326 h 1193632"/>
              <a:gd name="connsiteX8" fmla="*/ 20217 w 1143755"/>
              <a:gd name="connsiteY8" fmla="*/ 938805 h 1193632"/>
              <a:gd name="connsiteX9" fmla="*/ 70321 w 1143755"/>
              <a:gd name="connsiteY9" fmla="*/ 682022 h 1193632"/>
              <a:gd name="connsiteX10" fmla="*/ 270738 w 1143755"/>
              <a:gd name="connsiteY10" fmla="*/ 638181 h 1193632"/>
              <a:gd name="connsiteX11" fmla="*/ 264475 w 1143755"/>
              <a:gd name="connsiteY11" fmla="*/ 707074 h 1193632"/>
              <a:gd name="connsiteX12" fmla="*/ 89110 w 1143755"/>
              <a:gd name="connsiteY12" fmla="*/ 807282 h 1193632"/>
              <a:gd name="connsiteX13" fmla="*/ 258212 w 1143755"/>
              <a:gd name="connsiteY13" fmla="*/ 1076592 h 1193632"/>
              <a:gd name="connsiteX14" fmla="*/ 871987 w 1143755"/>
              <a:gd name="connsiteY14" fmla="*/ 1076592 h 1193632"/>
              <a:gd name="connsiteX15" fmla="*/ 1016036 w 1143755"/>
              <a:gd name="connsiteY15" fmla="*/ 531709 h 1193632"/>
              <a:gd name="connsiteX16" fmla="*/ 734201 w 1143755"/>
              <a:gd name="connsiteY16" fmla="*/ 99561 h 1193632"/>
              <a:gd name="connsiteX17" fmla="*/ 270738 w 1143755"/>
              <a:gd name="connsiteY17" fmla="*/ 155929 h 1193632"/>
              <a:gd name="connsiteX18" fmla="*/ 70321 w 1143755"/>
              <a:gd name="connsiteY18" fmla="*/ 400186 h 1193632"/>
              <a:gd name="connsiteX19" fmla="*/ 245686 w 1143755"/>
              <a:gd name="connsiteY19" fmla="*/ 481605 h 1193632"/>
              <a:gd name="connsiteX20" fmla="*/ 277001 w 1143755"/>
              <a:gd name="connsiteY20" fmla="*/ 563024 h 1193632"/>
              <a:gd name="connsiteX0" fmla="*/ 277001 w 1143755"/>
              <a:gd name="connsiteY0" fmla="*/ 563024 h 1193632"/>
              <a:gd name="connsiteX1" fmla="*/ 139215 w 1143755"/>
              <a:gd name="connsiteY1" fmla="*/ 544235 h 1193632"/>
              <a:gd name="connsiteX2" fmla="*/ 13954 w 1143755"/>
              <a:gd name="connsiteY2" fmla="*/ 450290 h 1193632"/>
              <a:gd name="connsiteX3" fmla="*/ 120425 w 1143755"/>
              <a:gd name="connsiteY3" fmla="*/ 162192 h 1193632"/>
              <a:gd name="connsiteX4" fmla="*/ 677834 w 1143755"/>
              <a:gd name="connsiteY4" fmla="*/ 5616 h 1193632"/>
              <a:gd name="connsiteX5" fmla="*/ 1084930 w 1143755"/>
              <a:gd name="connsiteY5" fmla="*/ 356345 h 1193632"/>
              <a:gd name="connsiteX6" fmla="*/ 1066141 w 1143755"/>
              <a:gd name="connsiteY6" fmla="*/ 1039014 h 1193632"/>
              <a:gd name="connsiteX7" fmla="*/ 383472 w 1143755"/>
              <a:gd name="connsiteY7" fmla="*/ 1189326 h 1193632"/>
              <a:gd name="connsiteX8" fmla="*/ 20217 w 1143755"/>
              <a:gd name="connsiteY8" fmla="*/ 938805 h 1193632"/>
              <a:gd name="connsiteX9" fmla="*/ 70321 w 1143755"/>
              <a:gd name="connsiteY9" fmla="*/ 682022 h 1193632"/>
              <a:gd name="connsiteX10" fmla="*/ 270738 w 1143755"/>
              <a:gd name="connsiteY10" fmla="*/ 638181 h 1193632"/>
              <a:gd name="connsiteX11" fmla="*/ 264475 w 1143755"/>
              <a:gd name="connsiteY11" fmla="*/ 707074 h 1193632"/>
              <a:gd name="connsiteX12" fmla="*/ 89110 w 1143755"/>
              <a:gd name="connsiteY12" fmla="*/ 807282 h 1193632"/>
              <a:gd name="connsiteX13" fmla="*/ 258212 w 1143755"/>
              <a:gd name="connsiteY13" fmla="*/ 1076592 h 1193632"/>
              <a:gd name="connsiteX14" fmla="*/ 965932 w 1143755"/>
              <a:gd name="connsiteY14" fmla="*/ 1007698 h 1193632"/>
              <a:gd name="connsiteX15" fmla="*/ 1016036 w 1143755"/>
              <a:gd name="connsiteY15" fmla="*/ 531709 h 1193632"/>
              <a:gd name="connsiteX16" fmla="*/ 734201 w 1143755"/>
              <a:gd name="connsiteY16" fmla="*/ 99561 h 1193632"/>
              <a:gd name="connsiteX17" fmla="*/ 270738 w 1143755"/>
              <a:gd name="connsiteY17" fmla="*/ 155929 h 1193632"/>
              <a:gd name="connsiteX18" fmla="*/ 70321 w 1143755"/>
              <a:gd name="connsiteY18" fmla="*/ 400186 h 1193632"/>
              <a:gd name="connsiteX19" fmla="*/ 245686 w 1143755"/>
              <a:gd name="connsiteY19" fmla="*/ 481605 h 1193632"/>
              <a:gd name="connsiteX20" fmla="*/ 277001 w 1143755"/>
              <a:gd name="connsiteY20" fmla="*/ 563024 h 1193632"/>
              <a:gd name="connsiteX0" fmla="*/ 277001 w 1143755"/>
              <a:gd name="connsiteY0" fmla="*/ 563024 h 1193632"/>
              <a:gd name="connsiteX1" fmla="*/ 139215 w 1143755"/>
              <a:gd name="connsiteY1" fmla="*/ 544235 h 1193632"/>
              <a:gd name="connsiteX2" fmla="*/ 13954 w 1143755"/>
              <a:gd name="connsiteY2" fmla="*/ 450290 h 1193632"/>
              <a:gd name="connsiteX3" fmla="*/ 120425 w 1143755"/>
              <a:gd name="connsiteY3" fmla="*/ 162192 h 1193632"/>
              <a:gd name="connsiteX4" fmla="*/ 677834 w 1143755"/>
              <a:gd name="connsiteY4" fmla="*/ 5616 h 1193632"/>
              <a:gd name="connsiteX5" fmla="*/ 1084930 w 1143755"/>
              <a:gd name="connsiteY5" fmla="*/ 356345 h 1193632"/>
              <a:gd name="connsiteX6" fmla="*/ 1066141 w 1143755"/>
              <a:gd name="connsiteY6" fmla="*/ 1039014 h 1193632"/>
              <a:gd name="connsiteX7" fmla="*/ 383472 w 1143755"/>
              <a:gd name="connsiteY7" fmla="*/ 1189326 h 1193632"/>
              <a:gd name="connsiteX8" fmla="*/ 20217 w 1143755"/>
              <a:gd name="connsiteY8" fmla="*/ 938805 h 1193632"/>
              <a:gd name="connsiteX9" fmla="*/ 70321 w 1143755"/>
              <a:gd name="connsiteY9" fmla="*/ 682022 h 1193632"/>
              <a:gd name="connsiteX10" fmla="*/ 270738 w 1143755"/>
              <a:gd name="connsiteY10" fmla="*/ 638181 h 1193632"/>
              <a:gd name="connsiteX11" fmla="*/ 264475 w 1143755"/>
              <a:gd name="connsiteY11" fmla="*/ 707074 h 1193632"/>
              <a:gd name="connsiteX12" fmla="*/ 89110 w 1143755"/>
              <a:gd name="connsiteY12" fmla="*/ 807282 h 1193632"/>
              <a:gd name="connsiteX13" fmla="*/ 258212 w 1143755"/>
              <a:gd name="connsiteY13" fmla="*/ 1076592 h 1193632"/>
              <a:gd name="connsiteX14" fmla="*/ 965932 w 1143755"/>
              <a:gd name="connsiteY14" fmla="*/ 1007698 h 1193632"/>
              <a:gd name="connsiteX15" fmla="*/ 1003510 w 1143755"/>
              <a:gd name="connsiteY15" fmla="*/ 450290 h 1193632"/>
              <a:gd name="connsiteX16" fmla="*/ 734201 w 1143755"/>
              <a:gd name="connsiteY16" fmla="*/ 99561 h 1193632"/>
              <a:gd name="connsiteX17" fmla="*/ 270738 w 1143755"/>
              <a:gd name="connsiteY17" fmla="*/ 155929 h 1193632"/>
              <a:gd name="connsiteX18" fmla="*/ 70321 w 1143755"/>
              <a:gd name="connsiteY18" fmla="*/ 400186 h 1193632"/>
              <a:gd name="connsiteX19" fmla="*/ 245686 w 1143755"/>
              <a:gd name="connsiteY19" fmla="*/ 481605 h 1193632"/>
              <a:gd name="connsiteX20" fmla="*/ 277001 w 1143755"/>
              <a:gd name="connsiteY20" fmla="*/ 563024 h 1193632"/>
              <a:gd name="connsiteX0" fmla="*/ 272492 w 1143352"/>
              <a:gd name="connsiteY0" fmla="*/ 563024 h 1170731"/>
              <a:gd name="connsiteX1" fmla="*/ 134706 w 1143352"/>
              <a:gd name="connsiteY1" fmla="*/ 544235 h 1170731"/>
              <a:gd name="connsiteX2" fmla="*/ 9445 w 1143352"/>
              <a:gd name="connsiteY2" fmla="*/ 450290 h 1170731"/>
              <a:gd name="connsiteX3" fmla="*/ 115916 w 1143352"/>
              <a:gd name="connsiteY3" fmla="*/ 162192 h 1170731"/>
              <a:gd name="connsiteX4" fmla="*/ 673325 w 1143352"/>
              <a:gd name="connsiteY4" fmla="*/ 5616 h 1170731"/>
              <a:gd name="connsiteX5" fmla="*/ 1080421 w 1143352"/>
              <a:gd name="connsiteY5" fmla="*/ 356345 h 1170731"/>
              <a:gd name="connsiteX6" fmla="*/ 1061632 w 1143352"/>
              <a:gd name="connsiteY6" fmla="*/ 1039014 h 1170731"/>
              <a:gd name="connsiteX7" fmla="*/ 316333 w 1143352"/>
              <a:gd name="connsiteY7" fmla="*/ 1164274 h 1170731"/>
              <a:gd name="connsiteX8" fmla="*/ 15708 w 1143352"/>
              <a:gd name="connsiteY8" fmla="*/ 938805 h 1170731"/>
              <a:gd name="connsiteX9" fmla="*/ 65812 w 1143352"/>
              <a:gd name="connsiteY9" fmla="*/ 682022 h 1170731"/>
              <a:gd name="connsiteX10" fmla="*/ 266229 w 1143352"/>
              <a:gd name="connsiteY10" fmla="*/ 638181 h 1170731"/>
              <a:gd name="connsiteX11" fmla="*/ 259966 w 1143352"/>
              <a:gd name="connsiteY11" fmla="*/ 707074 h 1170731"/>
              <a:gd name="connsiteX12" fmla="*/ 84601 w 1143352"/>
              <a:gd name="connsiteY12" fmla="*/ 807282 h 1170731"/>
              <a:gd name="connsiteX13" fmla="*/ 253703 w 1143352"/>
              <a:gd name="connsiteY13" fmla="*/ 1076592 h 1170731"/>
              <a:gd name="connsiteX14" fmla="*/ 961423 w 1143352"/>
              <a:gd name="connsiteY14" fmla="*/ 1007698 h 1170731"/>
              <a:gd name="connsiteX15" fmla="*/ 999001 w 1143352"/>
              <a:gd name="connsiteY15" fmla="*/ 450290 h 1170731"/>
              <a:gd name="connsiteX16" fmla="*/ 729692 w 1143352"/>
              <a:gd name="connsiteY16" fmla="*/ 99561 h 1170731"/>
              <a:gd name="connsiteX17" fmla="*/ 266229 w 1143352"/>
              <a:gd name="connsiteY17" fmla="*/ 155929 h 1170731"/>
              <a:gd name="connsiteX18" fmla="*/ 65812 w 1143352"/>
              <a:gd name="connsiteY18" fmla="*/ 400186 h 1170731"/>
              <a:gd name="connsiteX19" fmla="*/ 241177 w 1143352"/>
              <a:gd name="connsiteY19" fmla="*/ 481605 h 1170731"/>
              <a:gd name="connsiteX20" fmla="*/ 272492 w 1143352"/>
              <a:gd name="connsiteY20" fmla="*/ 563024 h 1170731"/>
              <a:gd name="connsiteX0" fmla="*/ 272492 w 1143352"/>
              <a:gd name="connsiteY0" fmla="*/ 563024 h 1181332"/>
              <a:gd name="connsiteX1" fmla="*/ 134706 w 1143352"/>
              <a:gd name="connsiteY1" fmla="*/ 544235 h 1181332"/>
              <a:gd name="connsiteX2" fmla="*/ 9445 w 1143352"/>
              <a:gd name="connsiteY2" fmla="*/ 450290 h 1181332"/>
              <a:gd name="connsiteX3" fmla="*/ 115916 w 1143352"/>
              <a:gd name="connsiteY3" fmla="*/ 162192 h 1181332"/>
              <a:gd name="connsiteX4" fmla="*/ 673325 w 1143352"/>
              <a:gd name="connsiteY4" fmla="*/ 5616 h 1181332"/>
              <a:gd name="connsiteX5" fmla="*/ 1080421 w 1143352"/>
              <a:gd name="connsiteY5" fmla="*/ 356345 h 1181332"/>
              <a:gd name="connsiteX6" fmla="*/ 1061632 w 1143352"/>
              <a:gd name="connsiteY6" fmla="*/ 1039014 h 1181332"/>
              <a:gd name="connsiteX7" fmla="*/ 316333 w 1143352"/>
              <a:gd name="connsiteY7" fmla="*/ 1164274 h 1181332"/>
              <a:gd name="connsiteX8" fmla="*/ 15708 w 1143352"/>
              <a:gd name="connsiteY8" fmla="*/ 938805 h 1181332"/>
              <a:gd name="connsiteX9" fmla="*/ 65812 w 1143352"/>
              <a:gd name="connsiteY9" fmla="*/ 682022 h 1181332"/>
              <a:gd name="connsiteX10" fmla="*/ 266229 w 1143352"/>
              <a:gd name="connsiteY10" fmla="*/ 638181 h 1181332"/>
              <a:gd name="connsiteX11" fmla="*/ 259966 w 1143352"/>
              <a:gd name="connsiteY11" fmla="*/ 707074 h 1181332"/>
              <a:gd name="connsiteX12" fmla="*/ 84601 w 1143352"/>
              <a:gd name="connsiteY12" fmla="*/ 807282 h 1181332"/>
              <a:gd name="connsiteX13" fmla="*/ 253703 w 1143352"/>
              <a:gd name="connsiteY13" fmla="*/ 1076592 h 1181332"/>
              <a:gd name="connsiteX14" fmla="*/ 961423 w 1143352"/>
              <a:gd name="connsiteY14" fmla="*/ 1007698 h 1181332"/>
              <a:gd name="connsiteX15" fmla="*/ 999001 w 1143352"/>
              <a:gd name="connsiteY15" fmla="*/ 450290 h 1181332"/>
              <a:gd name="connsiteX16" fmla="*/ 729692 w 1143352"/>
              <a:gd name="connsiteY16" fmla="*/ 99561 h 1181332"/>
              <a:gd name="connsiteX17" fmla="*/ 266229 w 1143352"/>
              <a:gd name="connsiteY17" fmla="*/ 155929 h 1181332"/>
              <a:gd name="connsiteX18" fmla="*/ 65812 w 1143352"/>
              <a:gd name="connsiteY18" fmla="*/ 400186 h 1181332"/>
              <a:gd name="connsiteX19" fmla="*/ 241177 w 1143352"/>
              <a:gd name="connsiteY19" fmla="*/ 481605 h 1181332"/>
              <a:gd name="connsiteX20" fmla="*/ 272492 w 1143352"/>
              <a:gd name="connsiteY20" fmla="*/ 563024 h 1181332"/>
              <a:gd name="connsiteX0" fmla="*/ 309343 w 1143352"/>
              <a:gd name="connsiteY0" fmla="*/ 567631 h 1181332"/>
              <a:gd name="connsiteX1" fmla="*/ 134706 w 1143352"/>
              <a:gd name="connsiteY1" fmla="*/ 544235 h 1181332"/>
              <a:gd name="connsiteX2" fmla="*/ 9445 w 1143352"/>
              <a:gd name="connsiteY2" fmla="*/ 450290 h 1181332"/>
              <a:gd name="connsiteX3" fmla="*/ 115916 w 1143352"/>
              <a:gd name="connsiteY3" fmla="*/ 162192 h 1181332"/>
              <a:gd name="connsiteX4" fmla="*/ 673325 w 1143352"/>
              <a:gd name="connsiteY4" fmla="*/ 5616 h 1181332"/>
              <a:gd name="connsiteX5" fmla="*/ 1080421 w 1143352"/>
              <a:gd name="connsiteY5" fmla="*/ 356345 h 1181332"/>
              <a:gd name="connsiteX6" fmla="*/ 1061632 w 1143352"/>
              <a:gd name="connsiteY6" fmla="*/ 1039014 h 1181332"/>
              <a:gd name="connsiteX7" fmla="*/ 316333 w 1143352"/>
              <a:gd name="connsiteY7" fmla="*/ 1164274 h 1181332"/>
              <a:gd name="connsiteX8" fmla="*/ 15708 w 1143352"/>
              <a:gd name="connsiteY8" fmla="*/ 938805 h 1181332"/>
              <a:gd name="connsiteX9" fmla="*/ 65812 w 1143352"/>
              <a:gd name="connsiteY9" fmla="*/ 682022 h 1181332"/>
              <a:gd name="connsiteX10" fmla="*/ 266229 w 1143352"/>
              <a:gd name="connsiteY10" fmla="*/ 638181 h 1181332"/>
              <a:gd name="connsiteX11" fmla="*/ 259966 w 1143352"/>
              <a:gd name="connsiteY11" fmla="*/ 707074 h 1181332"/>
              <a:gd name="connsiteX12" fmla="*/ 84601 w 1143352"/>
              <a:gd name="connsiteY12" fmla="*/ 807282 h 1181332"/>
              <a:gd name="connsiteX13" fmla="*/ 253703 w 1143352"/>
              <a:gd name="connsiteY13" fmla="*/ 1076592 h 1181332"/>
              <a:gd name="connsiteX14" fmla="*/ 961423 w 1143352"/>
              <a:gd name="connsiteY14" fmla="*/ 1007698 h 1181332"/>
              <a:gd name="connsiteX15" fmla="*/ 999001 w 1143352"/>
              <a:gd name="connsiteY15" fmla="*/ 450290 h 1181332"/>
              <a:gd name="connsiteX16" fmla="*/ 729692 w 1143352"/>
              <a:gd name="connsiteY16" fmla="*/ 99561 h 1181332"/>
              <a:gd name="connsiteX17" fmla="*/ 266229 w 1143352"/>
              <a:gd name="connsiteY17" fmla="*/ 155929 h 1181332"/>
              <a:gd name="connsiteX18" fmla="*/ 65812 w 1143352"/>
              <a:gd name="connsiteY18" fmla="*/ 400186 h 1181332"/>
              <a:gd name="connsiteX19" fmla="*/ 241177 w 1143352"/>
              <a:gd name="connsiteY19" fmla="*/ 481605 h 1181332"/>
              <a:gd name="connsiteX20" fmla="*/ 309343 w 1143352"/>
              <a:gd name="connsiteY20" fmla="*/ 567631 h 1181332"/>
              <a:gd name="connsiteX0" fmla="*/ 310608 w 1144617"/>
              <a:gd name="connsiteY0" fmla="*/ 567631 h 1181332"/>
              <a:gd name="connsiteX1" fmla="*/ 135971 w 1144617"/>
              <a:gd name="connsiteY1" fmla="*/ 544235 h 1181332"/>
              <a:gd name="connsiteX2" fmla="*/ 10710 w 1144617"/>
              <a:gd name="connsiteY2" fmla="*/ 450290 h 1181332"/>
              <a:gd name="connsiteX3" fmla="*/ 117181 w 1144617"/>
              <a:gd name="connsiteY3" fmla="*/ 162192 h 1181332"/>
              <a:gd name="connsiteX4" fmla="*/ 674590 w 1144617"/>
              <a:gd name="connsiteY4" fmla="*/ 5616 h 1181332"/>
              <a:gd name="connsiteX5" fmla="*/ 1081686 w 1144617"/>
              <a:gd name="connsiteY5" fmla="*/ 356345 h 1181332"/>
              <a:gd name="connsiteX6" fmla="*/ 1062897 w 1144617"/>
              <a:gd name="connsiteY6" fmla="*/ 1039014 h 1181332"/>
              <a:gd name="connsiteX7" fmla="*/ 317598 w 1144617"/>
              <a:gd name="connsiteY7" fmla="*/ 1164274 h 1181332"/>
              <a:gd name="connsiteX8" fmla="*/ 16973 w 1144617"/>
              <a:gd name="connsiteY8" fmla="*/ 938805 h 1181332"/>
              <a:gd name="connsiteX9" fmla="*/ 67077 w 1144617"/>
              <a:gd name="connsiteY9" fmla="*/ 682022 h 1181332"/>
              <a:gd name="connsiteX10" fmla="*/ 313558 w 1144617"/>
              <a:gd name="connsiteY10" fmla="*/ 628968 h 1181332"/>
              <a:gd name="connsiteX11" fmla="*/ 261231 w 1144617"/>
              <a:gd name="connsiteY11" fmla="*/ 707074 h 1181332"/>
              <a:gd name="connsiteX12" fmla="*/ 85866 w 1144617"/>
              <a:gd name="connsiteY12" fmla="*/ 807282 h 1181332"/>
              <a:gd name="connsiteX13" fmla="*/ 254968 w 1144617"/>
              <a:gd name="connsiteY13" fmla="*/ 1076592 h 1181332"/>
              <a:gd name="connsiteX14" fmla="*/ 962688 w 1144617"/>
              <a:gd name="connsiteY14" fmla="*/ 1007698 h 1181332"/>
              <a:gd name="connsiteX15" fmla="*/ 1000266 w 1144617"/>
              <a:gd name="connsiteY15" fmla="*/ 450290 h 1181332"/>
              <a:gd name="connsiteX16" fmla="*/ 730957 w 1144617"/>
              <a:gd name="connsiteY16" fmla="*/ 99561 h 1181332"/>
              <a:gd name="connsiteX17" fmla="*/ 267494 w 1144617"/>
              <a:gd name="connsiteY17" fmla="*/ 155929 h 1181332"/>
              <a:gd name="connsiteX18" fmla="*/ 67077 w 1144617"/>
              <a:gd name="connsiteY18" fmla="*/ 400186 h 1181332"/>
              <a:gd name="connsiteX19" fmla="*/ 242442 w 1144617"/>
              <a:gd name="connsiteY19" fmla="*/ 481605 h 1181332"/>
              <a:gd name="connsiteX20" fmla="*/ 310608 w 1144617"/>
              <a:gd name="connsiteY20" fmla="*/ 567631 h 118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44617" h="1181332">
                <a:moveTo>
                  <a:pt x="310608" y="567631"/>
                </a:moveTo>
                <a:cubicBezTo>
                  <a:pt x="292863" y="578069"/>
                  <a:pt x="185954" y="563792"/>
                  <a:pt x="135971" y="544235"/>
                </a:cubicBezTo>
                <a:cubicBezTo>
                  <a:pt x="85988" y="524678"/>
                  <a:pt x="13842" y="513964"/>
                  <a:pt x="10710" y="450290"/>
                </a:cubicBezTo>
                <a:cubicBezTo>
                  <a:pt x="7578" y="386616"/>
                  <a:pt x="6534" y="236304"/>
                  <a:pt x="117181" y="162192"/>
                </a:cubicBezTo>
                <a:cubicBezTo>
                  <a:pt x="227828" y="88080"/>
                  <a:pt x="513839" y="-26743"/>
                  <a:pt x="674590" y="5616"/>
                </a:cubicBezTo>
                <a:cubicBezTo>
                  <a:pt x="835341" y="37975"/>
                  <a:pt x="1016968" y="184112"/>
                  <a:pt x="1081686" y="356345"/>
                </a:cubicBezTo>
                <a:cubicBezTo>
                  <a:pt x="1146404" y="528578"/>
                  <a:pt x="1190245" y="904359"/>
                  <a:pt x="1062897" y="1039014"/>
                </a:cubicBezTo>
                <a:cubicBezTo>
                  <a:pt x="935549" y="1173669"/>
                  <a:pt x="510708" y="1206028"/>
                  <a:pt x="317598" y="1164274"/>
                </a:cubicBezTo>
                <a:cubicBezTo>
                  <a:pt x="124488" y="1122520"/>
                  <a:pt x="58727" y="1019180"/>
                  <a:pt x="16973" y="938805"/>
                </a:cubicBezTo>
                <a:cubicBezTo>
                  <a:pt x="-24781" y="858430"/>
                  <a:pt x="17646" y="733662"/>
                  <a:pt x="67077" y="682022"/>
                </a:cubicBezTo>
                <a:cubicBezTo>
                  <a:pt x="116508" y="630382"/>
                  <a:pt x="281199" y="624793"/>
                  <a:pt x="313558" y="628968"/>
                </a:cubicBezTo>
                <a:cubicBezTo>
                  <a:pt x="345917" y="633143"/>
                  <a:pt x="299180" y="677355"/>
                  <a:pt x="261231" y="707074"/>
                </a:cubicBezTo>
                <a:cubicBezTo>
                  <a:pt x="223282" y="736793"/>
                  <a:pt x="86910" y="745696"/>
                  <a:pt x="85866" y="807282"/>
                </a:cubicBezTo>
                <a:cubicBezTo>
                  <a:pt x="84822" y="868868"/>
                  <a:pt x="108831" y="1043189"/>
                  <a:pt x="254968" y="1076592"/>
                </a:cubicBezTo>
                <a:cubicBezTo>
                  <a:pt x="401105" y="1109995"/>
                  <a:pt x="838472" y="1112082"/>
                  <a:pt x="962688" y="1007698"/>
                </a:cubicBezTo>
                <a:cubicBezTo>
                  <a:pt x="1086904" y="903314"/>
                  <a:pt x="1038888" y="601646"/>
                  <a:pt x="1000266" y="450290"/>
                </a:cubicBezTo>
                <a:cubicBezTo>
                  <a:pt x="961644" y="298934"/>
                  <a:pt x="853086" y="148621"/>
                  <a:pt x="730957" y="99561"/>
                </a:cubicBezTo>
                <a:cubicBezTo>
                  <a:pt x="608828" y="50501"/>
                  <a:pt x="378141" y="105825"/>
                  <a:pt x="267494" y="155929"/>
                </a:cubicBezTo>
                <a:cubicBezTo>
                  <a:pt x="156847" y="206033"/>
                  <a:pt x="78559" y="342775"/>
                  <a:pt x="67077" y="400186"/>
                </a:cubicBezTo>
                <a:cubicBezTo>
                  <a:pt x="55595" y="457597"/>
                  <a:pt x="201854" y="453698"/>
                  <a:pt x="242442" y="481605"/>
                </a:cubicBezTo>
                <a:cubicBezTo>
                  <a:pt x="283031" y="509513"/>
                  <a:pt x="328353" y="557193"/>
                  <a:pt x="310608" y="56763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66"/>
          <p:cNvSpPr>
            <a:spLocks noChangeArrowheads="1"/>
          </p:cNvSpPr>
          <p:nvPr/>
        </p:nvSpPr>
        <p:spPr bwMode="auto">
          <a:xfrm>
            <a:off x="3702152" y="3065203"/>
            <a:ext cx="54223" cy="50269"/>
          </a:xfrm>
          <a:prstGeom prst="ellipse">
            <a:avLst/>
          </a:prstGeom>
          <a:solidFill>
            <a:srgbClr val="00B05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" name="Oval 66"/>
          <p:cNvSpPr>
            <a:spLocks noChangeArrowheads="1"/>
          </p:cNvSpPr>
          <p:nvPr/>
        </p:nvSpPr>
        <p:spPr bwMode="auto">
          <a:xfrm>
            <a:off x="3647929" y="2868668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" name="Oval 66"/>
          <p:cNvSpPr>
            <a:spLocks noChangeArrowheads="1"/>
          </p:cNvSpPr>
          <p:nvPr/>
        </p:nvSpPr>
        <p:spPr bwMode="auto">
          <a:xfrm>
            <a:off x="3484014" y="2720886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8" name="Oval 66"/>
          <p:cNvSpPr>
            <a:spLocks noChangeArrowheads="1"/>
          </p:cNvSpPr>
          <p:nvPr/>
        </p:nvSpPr>
        <p:spPr bwMode="auto">
          <a:xfrm>
            <a:off x="3756375" y="2956413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9" name="Oval 66"/>
          <p:cNvSpPr>
            <a:spLocks noChangeArrowheads="1"/>
          </p:cNvSpPr>
          <p:nvPr/>
        </p:nvSpPr>
        <p:spPr bwMode="auto">
          <a:xfrm>
            <a:off x="3702152" y="2798908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" name="Oval 66"/>
          <p:cNvSpPr>
            <a:spLocks noChangeArrowheads="1"/>
          </p:cNvSpPr>
          <p:nvPr/>
        </p:nvSpPr>
        <p:spPr bwMode="auto">
          <a:xfrm>
            <a:off x="3783486" y="3207798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" name="Oval 66"/>
          <p:cNvSpPr>
            <a:spLocks noChangeArrowheads="1"/>
          </p:cNvSpPr>
          <p:nvPr/>
        </p:nvSpPr>
        <p:spPr bwMode="auto">
          <a:xfrm>
            <a:off x="3538237" y="3079545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" name="Oval 66"/>
          <p:cNvSpPr>
            <a:spLocks noChangeArrowheads="1"/>
          </p:cNvSpPr>
          <p:nvPr/>
        </p:nvSpPr>
        <p:spPr bwMode="auto">
          <a:xfrm>
            <a:off x="3429791" y="3226513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" name="Oval 66"/>
          <p:cNvSpPr>
            <a:spLocks noChangeArrowheads="1"/>
          </p:cNvSpPr>
          <p:nvPr/>
        </p:nvSpPr>
        <p:spPr bwMode="auto">
          <a:xfrm>
            <a:off x="3357016" y="2959230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" name="Oval 66"/>
          <p:cNvSpPr>
            <a:spLocks noChangeArrowheads="1"/>
          </p:cNvSpPr>
          <p:nvPr/>
        </p:nvSpPr>
        <p:spPr bwMode="auto">
          <a:xfrm>
            <a:off x="3170181" y="2894195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5" name="Oval 66"/>
          <p:cNvSpPr>
            <a:spLocks noChangeArrowheads="1"/>
          </p:cNvSpPr>
          <p:nvPr/>
        </p:nvSpPr>
        <p:spPr bwMode="auto">
          <a:xfrm>
            <a:off x="3221562" y="3276865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6" name="Oval 66"/>
          <p:cNvSpPr>
            <a:spLocks noChangeArrowheads="1"/>
          </p:cNvSpPr>
          <p:nvPr/>
        </p:nvSpPr>
        <p:spPr bwMode="auto">
          <a:xfrm>
            <a:off x="3329904" y="3360963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7" name="Oval 66"/>
          <p:cNvSpPr>
            <a:spLocks noChangeArrowheads="1"/>
          </p:cNvSpPr>
          <p:nvPr/>
        </p:nvSpPr>
        <p:spPr bwMode="auto">
          <a:xfrm>
            <a:off x="3630650" y="3335828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8" name="Oval 66"/>
          <p:cNvSpPr>
            <a:spLocks noChangeArrowheads="1"/>
          </p:cNvSpPr>
          <p:nvPr/>
        </p:nvSpPr>
        <p:spPr bwMode="auto">
          <a:xfrm>
            <a:off x="3665046" y="3200143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7" name="Oval 66"/>
          <p:cNvSpPr>
            <a:spLocks noChangeArrowheads="1"/>
          </p:cNvSpPr>
          <p:nvPr/>
        </p:nvSpPr>
        <p:spPr bwMode="auto">
          <a:xfrm>
            <a:off x="3303766" y="3162381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48" name="Group 47"/>
          <p:cNvGrpSpPr/>
          <p:nvPr/>
        </p:nvGrpSpPr>
        <p:grpSpPr>
          <a:xfrm>
            <a:off x="6624754" y="2743200"/>
            <a:ext cx="609002" cy="646545"/>
            <a:chOff x="3196380" y="2743200"/>
            <a:chExt cx="609002" cy="646545"/>
          </a:xfrm>
        </p:grpSpPr>
        <p:sp>
          <p:nvSpPr>
            <p:cNvPr id="49" name="Freeform 48"/>
            <p:cNvSpPr/>
            <p:nvPr/>
          </p:nvSpPr>
          <p:spPr>
            <a:xfrm>
              <a:off x="3509818" y="2743200"/>
              <a:ext cx="221673" cy="360218"/>
            </a:xfrm>
            <a:custGeom>
              <a:avLst/>
              <a:gdLst>
                <a:gd name="connsiteX0" fmla="*/ 221673 w 221673"/>
                <a:gd name="connsiteY0" fmla="*/ 360218 h 360218"/>
                <a:gd name="connsiteX1" fmla="*/ 170873 w 221673"/>
                <a:gd name="connsiteY1" fmla="*/ 157018 h 360218"/>
                <a:gd name="connsiteX2" fmla="*/ 0 w 221673"/>
                <a:gd name="connsiteY2" fmla="*/ 0 h 36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673" h="360218">
                  <a:moveTo>
                    <a:pt x="221673" y="360218"/>
                  </a:moveTo>
                  <a:lnTo>
                    <a:pt x="170873" y="157018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196380" y="2921245"/>
              <a:ext cx="535111" cy="182173"/>
            </a:xfrm>
            <a:custGeom>
              <a:avLst/>
              <a:gdLst>
                <a:gd name="connsiteX0" fmla="*/ 484909 w 484909"/>
                <a:gd name="connsiteY0" fmla="*/ 180109 h 189345"/>
                <a:gd name="connsiteX1" fmla="*/ 318654 w 484909"/>
                <a:gd name="connsiteY1" fmla="*/ 189345 h 189345"/>
                <a:gd name="connsiteX2" fmla="*/ 143163 w 484909"/>
                <a:gd name="connsiteY2" fmla="*/ 73891 h 189345"/>
                <a:gd name="connsiteX3" fmla="*/ 0 w 484909"/>
                <a:gd name="connsiteY3" fmla="*/ 0 h 189345"/>
                <a:gd name="connsiteX0" fmla="*/ 535111 w 535111"/>
                <a:gd name="connsiteY0" fmla="*/ 172937 h 182173"/>
                <a:gd name="connsiteX1" fmla="*/ 368856 w 535111"/>
                <a:gd name="connsiteY1" fmla="*/ 182173 h 182173"/>
                <a:gd name="connsiteX2" fmla="*/ 193365 w 535111"/>
                <a:gd name="connsiteY2" fmla="*/ 66719 h 182173"/>
                <a:gd name="connsiteX3" fmla="*/ 0 w 535111"/>
                <a:gd name="connsiteY3" fmla="*/ 0 h 18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111" h="182173">
                  <a:moveTo>
                    <a:pt x="535111" y="172937"/>
                  </a:moveTo>
                  <a:lnTo>
                    <a:pt x="368856" y="182173"/>
                  </a:lnTo>
                  <a:lnTo>
                    <a:pt x="193365" y="66719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245549" y="3103418"/>
              <a:ext cx="319687" cy="190813"/>
            </a:xfrm>
            <a:custGeom>
              <a:avLst/>
              <a:gdLst>
                <a:gd name="connsiteX0" fmla="*/ 323272 w 323272"/>
                <a:gd name="connsiteY0" fmla="*/ 0 h 147782"/>
                <a:gd name="connsiteX1" fmla="*/ 217054 w 323272"/>
                <a:gd name="connsiteY1" fmla="*/ 147782 h 147782"/>
                <a:gd name="connsiteX2" fmla="*/ 0 w 323272"/>
                <a:gd name="connsiteY2" fmla="*/ 147782 h 147782"/>
                <a:gd name="connsiteX0" fmla="*/ 319687 w 319687"/>
                <a:gd name="connsiteY0" fmla="*/ 0 h 190813"/>
                <a:gd name="connsiteX1" fmla="*/ 213469 w 319687"/>
                <a:gd name="connsiteY1" fmla="*/ 147782 h 190813"/>
                <a:gd name="connsiteX2" fmla="*/ 0 w 319687"/>
                <a:gd name="connsiteY2" fmla="*/ 190813 h 190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87" h="190813">
                  <a:moveTo>
                    <a:pt x="319687" y="0"/>
                  </a:moveTo>
                  <a:lnTo>
                    <a:pt x="213469" y="147782"/>
                  </a:lnTo>
                  <a:lnTo>
                    <a:pt x="0" y="1908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329926" y="3193826"/>
              <a:ext cx="137622" cy="195919"/>
            </a:xfrm>
            <a:custGeom>
              <a:avLst/>
              <a:gdLst>
                <a:gd name="connsiteX0" fmla="*/ 96982 w 96982"/>
                <a:gd name="connsiteY0" fmla="*/ 0 h 138545"/>
                <a:gd name="connsiteX1" fmla="*/ 0 w 96982"/>
                <a:gd name="connsiteY1" fmla="*/ 138545 h 138545"/>
                <a:gd name="connsiteX0" fmla="*/ 0 w 32110"/>
                <a:gd name="connsiteY0" fmla="*/ 0 h 195919"/>
                <a:gd name="connsiteX1" fmla="*/ 32110 w 32110"/>
                <a:gd name="connsiteY1" fmla="*/ 195919 h 195919"/>
                <a:gd name="connsiteX0" fmla="*/ 0 w 137622"/>
                <a:gd name="connsiteY0" fmla="*/ 0 h 195919"/>
                <a:gd name="connsiteX1" fmla="*/ 137622 w 137622"/>
                <a:gd name="connsiteY1" fmla="*/ 62155 h 195919"/>
                <a:gd name="connsiteX2" fmla="*/ 32110 w 137622"/>
                <a:gd name="connsiteY2" fmla="*/ 195919 h 195919"/>
                <a:gd name="connsiteX0" fmla="*/ 0 w 137622"/>
                <a:gd name="connsiteY0" fmla="*/ 0 h 195919"/>
                <a:gd name="connsiteX1" fmla="*/ 137622 w 137622"/>
                <a:gd name="connsiteY1" fmla="*/ 62155 h 195919"/>
                <a:gd name="connsiteX2" fmla="*/ 32110 w 137622"/>
                <a:gd name="connsiteY2" fmla="*/ 195919 h 195919"/>
                <a:gd name="connsiteX0" fmla="*/ 0 w 137622"/>
                <a:gd name="connsiteY0" fmla="*/ 0 h 195919"/>
                <a:gd name="connsiteX1" fmla="*/ 137622 w 137622"/>
                <a:gd name="connsiteY1" fmla="*/ 62155 h 195919"/>
                <a:gd name="connsiteX2" fmla="*/ 32110 w 137622"/>
                <a:gd name="connsiteY2" fmla="*/ 195919 h 195919"/>
                <a:gd name="connsiteX0" fmla="*/ 0 w 137622"/>
                <a:gd name="connsiteY0" fmla="*/ 0 h 195919"/>
                <a:gd name="connsiteX1" fmla="*/ 137622 w 137622"/>
                <a:gd name="connsiteY1" fmla="*/ 62155 h 195919"/>
                <a:gd name="connsiteX2" fmla="*/ 32110 w 137622"/>
                <a:gd name="connsiteY2" fmla="*/ 195919 h 19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622" h="195919">
                  <a:moveTo>
                    <a:pt x="0" y="0"/>
                  </a:moveTo>
                  <a:lnTo>
                    <a:pt x="137622" y="62155"/>
                  </a:lnTo>
                  <a:lnTo>
                    <a:pt x="32110" y="19591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3662218" y="3089564"/>
              <a:ext cx="64655" cy="277091"/>
            </a:xfrm>
            <a:custGeom>
              <a:avLst/>
              <a:gdLst>
                <a:gd name="connsiteX0" fmla="*/ 64655 w 64655"/>
                <a:gd name="connsiteY0" fmla="*/ 0 h 277091"/>
                <a:gd name="connsiteX1" fmla="*/ 23091 w 64655"/>
                <a:gd name="connsiteY1" fmla="*/ 133927 h 277091"/>
                <a:gd name="connsiteX2" fmla="*/ 0 w 64655"/>
                <a:gd name="connsiteY2" fmla="*/ 277091 h 27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55" h="277091">
                  <a:moveTo>
                    <a:pt x="64655" y="0"/>
                  </a:moveTo>
                  <a:lnTo>
                    <a:pt x="23091" y="133927"/>
                  </a:lnTo>
                  <a:lnTo>
                    <a:pt x="0" y="27709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726873" y="3103418"/>
              <a:ext cx="78509" cy="129309"/>
            </a:xfrm>
            <a:custGeom>
              <a:avLst/>
              <a:gdLst>
                <a:gd name="connsiteX0" fmla="*/ 0 w 78509"/>
                <a:gd name="connsiteY0" fmla="*/ 0 h 129309"/>
                <a:gd name="connsiteX1" fmla="*/ 78509 w 78509"/>
                <a:gd name="connsiteY1" fmla="*/ 129309 h 12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09" h="129309">
                  <a:moveTo>
                    <a:pt x="0" y="0"/>
                  </a:moveTo>
                  <a:lnTo>
                    <a:pt x="78509" y="12930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3726873" y="2969491"/>
              <a:ext cx="60036" cy="124691"/>
            </a:xfrm>
            <a:custGeom>
              <a:avLst/>
              <a:gdLst>
                <a:gd name="connsiteX0" fmla="*/ 0 w 60036"/>
                <a:gd name="connsiteY0" fmla="*/ 124691 h 124691"/>
                <a:gd name="connsiteX1" fmla="*/ 60036 w 60036"/>
                <a:gd name="connsiteY1" fmla="*/ 0 h 12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036" h="124691">
                  <a:moveTo>
                    <a:pt x="0" y="124691"/>
                  </a:moveTo>
                  <a:lnTo>
                    <a:pt x="60036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3671455" y="2821709"/>
              <a:ext cx="60036" cy="69273"/>
            </a:xfrm>
            <a:custGeom>
              <a:avLst/>
              <a:gdLst>
                <a:gd name="connsiteX0" fmla="*/ 0 w 60036"/>
                <a:gd name="connsiteY0" fmla="*/ 69273 h 69273"/>
                <a:gd name="connsiteX1" fmla="*/ 60036 w 60036"/>
                <a:gd name="connsiteY1" fmla="*/ 0 h 69273"/>
                <a:gd name="connsiteX2" fmla="*/ 60036 w 60036"/>
                <a:gd name="connsiteY2" fmla="*/ 0 h 6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036" h="69273">
                  <a:moveTo>
                    <a:pt x="0" y="69273"/>
                  </a:moveTo>
                  <a:lnTo>
                    <a:pt x="60036" y="0"/>
                  </a:lnTo>
                  <a:lnTo>
                    <a:pt x="60036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6278045" y="2238487"/>
            <a:ext cx="3212926" cy="1789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6493493" y="2605397"/>
            <a:ext cx="891030" cy="919611"/>
          </a:xfrm>
          <a:custGeom>
            <a:avLst/>
            <a:gdLst>
              <a:gd name="connsiteX0" fmla="*/ 277001 w 1143755"/>
              <a:gd name="connsiteY0" fmla="*/ 563024 h 1193632"/>
              <a:gd name="connsiteX1" fmla="*/ 139215 w 1143755"/>
              <a:gd name="connsiteY1" fmla="*/ 544235 h 1193632"/>
              <a:gd name="connsiteX2" fmla="*/ 13954 w 1143755"/>
              <a:gd name="connsiteY2" fmla="*/ 450290 h 1193632"/>
              <a:gd name="connsiteX3" fmla="*/ 120425 w 1143755"/>
              <a:gd name="connsiteY3" fmla="*/ 162192 h 1193632"/>
              <a:gd name="connsiteX4" fmla="*/ 677834 w 1143755"/>
              <a:gd name="connsiteY4" fmla="*/ 5616 h 1193632"/>
              <a:gd name="connsiteX5" fmla="*/ 1084930 w 1143755"/>
              <a:gd name="connsiteY5" fmla="*/ 356345 h 1193632"/>
              <a:gd name="connsiteX6" fmla="*/ 1066141 w 1143755"/>
              <a:gd name="connsiteY6" fmla="*/ 1039014 h 1193632"/>
              <a:gd name="connsiteX7" fmla="*/ 383472 w 1143755"/>
              <a:gd name="connsiteY7" fmla="*/ 1189326 h 1193632"/>
              <a:gd name="connsiteX8" fmla="*/ 20217 w 1143755"/>
              <a:gd name="connsiteY8" fmla="*/ 938805 h 1193632"/>
              <a:gd name="connsiteX9" fmla="*/ 70321 w 1143755"/>
              <a:gd name="connsiteY9" fmla="*/ 682022 h 1193632"/>
              <a:gd name="connsiteX10" fmla="*/ 270738 w 1143755"/>
              <a:gd name="connsiteY10" fmla="*/ 638181 h 1193632"/>
              <a:gd name="connsiteX11" fmla="*/ 264475 w 1143755"/>
              <a:gd name="connsiteY11" fmla="*/ 707074 h 1193632"/>
              <a:gd name="connsiteX12" fmla="*/ 89110 w 1143755"/>
              <a:gd name="connsiteY12" fmla="*/ 807282 h 1193632"/>
              <a:gd name="connsiteX13" fmla="*/ 251949 w 1143755"/>
              <a:gd name="connsiteY13" fmla="*/ 1089118 h 1193632"/>
              <a:gd name="connsiteX14" fmla="*/ 871987 w 1143755"/>
              <a:gd name="connsiteY14" fmla="*/ 1076592 h 1193632"/>
              <a:gd name="connsiteX15" fmla="*/ 1016036 w 1143755"/>
              <a:gd name="connsiteY15" fmla="*/ 531709 h 1193632"/>
              <a:gd name="connsiteX16" fmla="*/ 734201 w 1143755"/>
              <a:gd name="connsiteY16" fmla="*/ 99561 h 1193632"/>
              <a:gd name="connsiteX17" fmla="*/ 270738 w 1143755"/>
              <a:gd name="connsiteY17" fmla="*/ 155929 h 1193632"/>
              <a:gd name="connsiteX18" fmla="*/ 70321 w 1143755"/>
              <a:gd name="connsiteY18" fmla="*/ 400186 h 1193632"/>
              <a:gd name="connsiteX19" fmla="*/ 201845 w 1143755"/>
              <a:gd name="connsiteY19" fmla="*/ 500394 h 1193632"/>
              <a:gd name="connsiteX20" fmla="*/ 277001 w 1143755"/>
              <a:gd name="connsiteY20" fmla="*/ 563024 h 1193632"/>
              <a:gd name="connsiteX0" fmla="*/ 277001 w 1143755"/>
              <a:gd name="connsiteY0" fmla="*/ 563024 h 1193632"/>
              <a:gd name="connsiteX1" fmla="*/ 139215 w 1143755"/>
              <a:gd name="connsiteY1" fmla="*/ 544235 h 1193632"/>
              <a:gd name="connsiteX2" fmla="*/ 13954 w 1143755"/>
              <a:gd name="connsiteY2" fmla="*/ 450290 h 1193632"/>
              <a:gd name="connsiteX3" fmla="*/ 120425 w 1143755"/>
              <a:gd name="connsiteY3" fmla="*/ 162192 h 1193632"/>
              <a:gd name="connsiteX4" fmla="*/ 677834 w 1143755"/>
              <a:gd name="connsiteY4" fmla="*/ 5616 h 1193632"/>
              <a:gd name="connsiteX5" fmla="*/ 1084930 w 1143755"/>
              <a:gd name="connsiteY5" fmla="*/ 356345 h 1193632"/>
              <a:gd name="connsiteX6" fmla="*/ 1066141 w 1143755"/>
              <a:gd name="connsiteY6" fmla="*/ 1039014 h 1193632"/>
              <a:gd name="connsiteX7" fmla="*/ 383472 w 1143755"/>
              <a:gd name="connsiteY7" fmla="*/ 1189326 h 1193632"/>
              <a:gd name="connsiteX8" fmla="*/ 20217 w 1143755"/>
              <a:gd name="connsiteY8" fmla="*/ 938805 h 1193632"/>
              <a:gd name="connsiteX9" fmla="*/ 70321 w 1143755"/>
              <a:gd name="connsiteY9" fmla="*/ 682022 h 1193632"/>
              <a:gd name="connsiteX10" fmla="*/ 270738 w 1143755"/>
              <a:gd name="connsiteY10" fmla="*/ 638181 h 1193632"/>
              <a:gd name="connsiteX11" fmla="*/ 264475 w 1143755"/>
              <a:gd name="connsiteY11" fmla="*/ 707074 h 1193632"/>
              <a:gd name="connsiteX12" fmla="*/ 89110 w 1143755"/>
              <a:gd name="connsiteY12" fmla="*/ 807282 h 1193632"/>
              <a:gd name="connsiteX13" fmla="*/ 258212 w 1143755"/>
              <a:gd name="connsiteY13" fmla="*/ 1076592 h 1193632"/>
              <a:gd name="connsiteX14" fmla="*/ 871987 w 1143755"/>
              <a:gd name="connsiteY14" fmla="*/ 1076592 h 1193632"/>
              <a:gd name="connsiteX15" fmla="*/ 1016036 w 1143755"/>
              <a:gd name="connsiteY15" fmla="*/ 531709 h 1193632"/>
              <a:gd name="connsiteX16" fmla="*/ 734201 w 1143755"/>
              <a:gd name="connsiteY16" fmla="*/ 99561 h 1193632"/>
              <a:gd name="connsiteX17" fmla="*/ 270738 w 1143755"/>
              <a:gd name="connsiteY17" fmla="*/ 155929 h 1193632"/>
              <a:gd name="connsiteX18" fmla="*/ 70321 w 1143755"/>
              <a:gd name="connsiteY18" fmla="*/ 400186 h 1193632"/>
              <a:gd name="connsiteX19" fmla="*/ 201845 w 1143755"/>
              <a:gd name="connsiteY19" fmla="*/ 500394 h 1193632"/>
              <a:gd name="connsiteX20" fmla="*/ 277001 w 1143755"/>
              <a:gd name="connsiteY20" fmla="*/ 563024 h 1193632"/>
              <a:gd name="connsiteX0" fmla="*/ 277001 w 1143755"/>
              <a:gd name="connsiteY0" fmla="*/ 563024 h 1193632"/>
              <a:gd name="connsiteX1" fmla="*/ 139215 w 1143755"/>
              <a:gd name="connsiteY1" fmla="*/ 544235 h 1193632"/>
              <a:gd name="connsiteX2" fmla="*/ 13954 w 1143755"/>
              <a:gd name="connsiteY2" fmla="*/ 450290 h 1193632"/>
              <a:gd name="connsiteX3" fmla="*/ 120425 w 1143755"/>
              <a:gd name="connsiteY3" fmla="*/ 162192 h 1193632"/>
              <a:gd name="connsiteX4" fmla="*/ 677834 w 1143755"/>
              <a:gd name="connsiteY4" fmla="*/ 5616 h 1193632"/>
              <a:gd name="connsiteX5" fmla="*/ 1084930 w 1143755"/>
              <a:gd name="connsiteY5" fmla="*/ 356345 h 1193632"/>
              <a:gd name="connsiteX6" fmla="*/ 1066141 w 1143755"/>
              <a:gd name="connsiteY6" fmla="*/ 1039014 h 1193632"/>
              <a:gd name="connsiteX7" fmla="*/ 383472 w 1143755"/>
              <a:gd name="connsiteY7" fmla="*/ 1189326 h 1193632"/>
              <a:gd name="connsiteX8" fmla="*/ 20217 w 1143755"/>
              <a:gd name="connsiteY8" fmla="*/ 938805 h 1193632"/>
              <a:gd name="connsiteX9" fmla="*/ 70321 w 1143755"/>
              <a:gd name="connsiteY9" fmla="*/ 682022 h 1193632"/>
              <a:gd name="connsiteX10" fmla="*/ 270738 w 1143755"/>
              <a:gd name="connsiteY10" fmla="*/ 638181 h 1193632"/>
              <a:gd name="connsiteX11" fmla="*/ 264475 w 1143755"/>
              <a:gd name="connsiteY11" fmla="*/ 707074 h 1193632"/>
              <a:gd name="connsiteX12" fmla="*/ 89110 w 1143755"/>
              <a:gd name="connsiteY12" fmla="*/ 807282 h 1193632"/>
              <a:gd name="connsiteX13" fmla="*/ 258212 w 1143755"/>
              <a:gd name="connsiteY13" fmla="*/ 1076592 h 1193632"/>
              <a:gd name="connsiteX14" fmla="*/ 871987 w 1143755"/>
              <a:gd name="connsiteY14" fmla="*/ 1076592 h 1193632"/>
              <a:gd name="connsiteX15" fmla="*/ 1016036 w 1143755"/>
              <a:gd name="connsiteY15" fmla="*/ 531709 h 1193632"/>
              <a:gd name="connsiteX16" fmla="*/ 734201 w 1143755"/>
              <a:gd name="connsiteY16" fmla="*/ 99561 h 1193632"/>
              <a:gd name="connsiteX17" fmla="*/ 270738 w 1143755"/>
              <a:gd name="connsiteY17" fmla="*/ 155929 h 1193632"/>
              <a:gd name="connsiteX18" fmla="*/ 70321 w 1143755"/>
              <a:gd name="connsiteY18" fmla="*/ 400186 h 1193632"/>
              <a:gd name="connsiteX19" fmla="*/ 245686 w 1143755"/>
              <a:gd name="connsiteY19" fmla="*/ 481605 h 1193632"/>
              <a:gd name="connsiteX20" fmla="*/ 277001 w 1143755"/>
              <a:gd name="connsiteY20" fmla="*/ 563024 h 1193632"/>
              <a:gd name="connsiteX0" fmla="*/ 277001 w 1143755"/>
              <a:gd name="connsiteY0" fmla="*/ 563024 h 1193632"/>
              <a:gd name="connsiteX1" fmla="*/ 139215 w 1143755"/>
              <a:gd name="connsiteY1" fmla="*/ 544235 h 1193632"/>
              <a:gd name="connsiteX2" fmla="*/ 13954 w 1143755"/>
              <a:gd name="connsiteY2" fmla="*/ 450290 h 1193632"/>
              <a:gd name="connsiteX3" fmla="*/ 120425 w 1143755"/>
              <a:gd name="connsiteY3" fmla="*/ 162192 h 1193632"/>
              <a:gd name="connsiteX4" fmla="*/ 677834 w 1143755"/>
              <a:gd name="connsiteY4" fmla="*/ 5616 h 1193632"/>
              <a:gd name="connsiteX5" fmla="*/ 1084930 w 1143755"/>
              <a:gd name="connsiteY5" fmla="*/ 356345 h 1193632"/>
              <a:gd name="connsiteX6" fmla="*/ 1066141 w 1143755"/>
              <a:gd name="connsiteY6" fmla="*/ 1039014 h 1193632"/>
              <a:gd name="connsiteX7" fmla="*/ 383472 w 1143755"/>
              <a:gd name="connsiteY7" fmla="*/ 1189326 h 1193632"/>
              <a:gd name="connsiteX8" fmla="*/ 20217 w 1143755"/>
              <a:gd name="connsiteY8" fmla="*/ 938805 h 1193632"/>
              <a:gd name="connsiteX9" fmla="*/ 70321 w 1143755"/>
              <a:gd name="connsiteY9" fmla="*/ 682022 h 1193632"/>
              <a:gd name="connsiteX10" fmla="*/ 270738 w 1143755"/>
              <a:gd name="connsiteY10" fmla="*/ 638181 h 1193632"/>
              <a:gd name="connsiteX11" fmla="*/ 264475 w 1143755"/>
              <a:gd name="connsiteY11" fmla="*/ 707074 h 1193632"/>
              <a:gd name="connsiteX12" fmla="*/ 89110 w 1143755"/>
              <a:gd name="connsiteY12" fmla="*/ 807282 h 1193632"/>
              <a:gd name="connsiteX13" fmla="*/ 258212 w 1143755"/>
              <a:gd name="connsiteY13" fmla="*/ 1076592 h 1193632"/>
              <a:gd name="connsiteX14" fmla="*/ 965932 w 1143755"/>
              <a:gd name="connsiteY14" fmla="*/ 1007698 h 1193632"/>
              <a:gd name="connsiteX15" fmla="*/ 1016036 w 1143755"/>
              <a:gd name="connsiteY15" fmla="*/ 531709 h 1193632"/>
              <a:gd name="connsiteX16" fmla="*/ 734201 w 1143755"/>
              <a:gd name="connsiteY16" fmla="*/ 99561 h 1193632"/>
              <a:gd name="connsiteX17" fmla="*/ 270738 w 1143755"/>
              <a:gd name="connsiteY17" fmla="*/ 155929 h 1193632"/>
              <a:gd name="connsiteX18" fmla="*/ 70321 w 1143755"/>
              <a:gd name="connsiteY18" fmla="*/ 400186 h 1193632"/>
              <a:gd name="connsiteX19" fmla="*/ 245686 w 1143755"/>
              <a:gd name="connsiteY19" fmla="*/ 481605 h 1193632"/>
              <a:gd name="connsiteX20" fmla="*/ 277001 w 1143755"/>
              <a:gd name="connsiteY20" fmla="*/ 563024 h 1193632"/>
              <a:gd name="connsiteX0" fmla="*/ 277001 w 1143755"/>
              <a:gd name="connsiteY0" fmla="*/ 563024 h 1193632"/>
              <a:gd name="connsiteX1" fmla="*/ 139215 w 1143755"/>
              <a:gd name="connsiteY1" fmla="*/ 544235 h 1193632"/>
              <a:gd name="connsiteX2" fmla="*/ 13954 w 1143755"/>
              <a:gd name="connsiteY2" fmla="*/ 450290 h 1193632"/>
              <a:gd name="connsiteX3" fmla="*/ 120425 w 1143755"/>
              <a:gd name="connsiteY3" fmla="*/ 162192 h 1193632"/>
              <a:gd name="connsiteX4" fmla="*/ 677834 w 1143755"/>
              <a:gd name="connsiteY4" fmla="*/ 5616 h 1193632"/>
              <a:gd name="connsiteX5" fmla="*/ 1084930 w 1143755"/>
              <a:gd name="connsiteY5" fmla="*/ 356345 h 1193632"/>
              <a:gd name="connsiteX6" fmla="*/ 1066141 w 1143755"/>
              <a:gd name="connsiteY6" fmla="*/ 1039014 h 1193632"/>
              <a:gd name="connsiteX7" fmla="*/ 383472 w 1143755"/>
              <a:gd name="connsiteY7" fmla="*/ 1189326 h 1193632"/>
              <a:gd name="connsiteX8" fmla="*/ 20217 w 1143755"/>
              <a:gd name="connsiteY8" fmla="*/ 938805 h 1193632"/>
              <a:gd name="connsiteX9" fmla="*/ 70321 w 1143755"/>
              <a:gd name="connsiteY9" fmla="*/ 682022 h 1193632"/>
              <a:gd name="connsiteX10" fmla="*/ 270738 w 1143755"/>
              <a:gd name="connsiteY10" fmla="*/ 638181 h 1193632"/>
              <a:gd name="connsiteX11" fmla="*/ 264475 w 1143755"/>
              <a:gd name="connsiteY11" fmla="*/ 707074 h 1193632"/>
              <a:gd name="connsiteX12" fmla="*/ 89110 w 1143755"/>
              <a:gd name="connsiteY12" fmla="*/ 807282 h 1193632"/>
              <a:gd name="connsiteX13" fmla="*/ 258212 w 1143755"/>
              <a:gd name="connsiteY13" fmla="*/ 1076592 h 1193632"/>
              <a:gd name="connsiteX14" fmla="*/ 965932 w 1143755"/>
              <a:gd name="connsiteY14" fmla="*/ 1007698 h 1193632"/>
              <a:gd name="connsiteX15" fmla="*/ 1003510 w 1143755"/>
              <a:gd name="connsiteY15" fmla="*/ 450290 h 1193632"/>
              <a:gd name="connsiteX16" fmla="*/ 734201 w 1143755"/>
              <a:gd name="connsiteY16" fmla="*/ 99561 h 1193632"/>
              <a:gd name="connsiteX17" fmla="*/ 270738 w 1143755"/>
              <a:gd name="connsiteY17" fmla="*/ 155929 h 1193632"/>
              <a:gd name="connsiteX18" fmla="*/ 70321 w 1143755"/>
              <a:gd name="connsiteY18" fmla="*/ 400186 h 1193632"/>
              <a:gd name="connsiteX19" fmla="*/ 245686 w 1143755"/>
              <a:gd name="connsiteY19" fmla="*/ 481605 h 1193632"/>
              <a:gd name="connsiteX20" fmla="*/ 277001 w 1143755"/>
              <a:gd name="connsiteY20" fmla="*/ 563024 h 1193632"/>
              <a:gd name="connsiteX0" fmla="*/ 272492 w 1143352"/>
              <a:gd name="connsiteY0" fmla="*/ 563024 h 1170731"/>
              <a:gd name="connsiteX1" fmla="*/ 134706 w 1143352"/>
              <a:gd name="connsiteY1" fmla="*/ 544235 h 1170731"/>
              <a:gd name="connsiteX2" fmla="*/ 9445 w 1143352"/>
              <a:gd name="connsiteY2" fmla="*/ 450290 h 1170731"/>
              <a:gd name="connsiteX3" fmla="*/ 115916 w 1143352"/>
              <a:gd name="connsiteY3" fmla="*/ 162192 h 1170731"/>
              <a:gd name="connsiteX4" fmla="*/ 673325 w 1143352"/>
              <a:gd name="connsiteY4" fmla="*/ 5616 h 1170731"/>
              <a:gd name="connsiteX5" fmla="*/ 1080421 w 1143352"/>
              <a:gd name="connsiteY5" fmla="*/ 356345 h 1170731"/>
              <a:gd name="connsiteX6" fmla="*/ 1061632 w 1143352"/>
              <a:gd name="connsiteY6" fmla="*/ 1039014 h 1170731"/>
              <a:gd name="connsiteX7" fmla="*/ 316333 w 1143352"/>
              <a:gd name="connsiteY7" fmla="*/ 1164274 h 1170731"/>
              <a:gd name="connsiteX8" fmla="*/ 15708 w 1143352"/>
              <a:gd name="connsiteY8" fmla="*/ 938805 h 1170731"/>
              <a:gd name="connsiteX9" fmla="*/ 65812 w 1143352"/>
              <a:gd name="connsiteY9" fmla="*/ 682022 h 1170731"/>
              <a:gd name="connsiteX10" fmla="*/ 266229 w 1143352"/>
              <a:gd name="connsiteY10" fmla="*/ 638181 h 1170731"/>
              <a:gd name="connsiteX11" fmla="*/ 259966 w 1143352"/>
              <a:gd name="connsiteY11" fmla="*/ 707074 h 1170731"/>
              <a:gd name="connsiteX12" fmla="*/ 84601 w 1143352"/>
              <a:gd name="connsiteY12" fmla="*/ 807282 h 1170731"/>
              <a:gd name="connsiteX13" fmla="*/ 253703 w 1143352"/>
              <a:gd name="connsiteY13" fmla="*/ 1076592 h 1170731"/>
              <a:gd name="connsiteX14" fmla="*/ 961423 w 1143352"/>
              <a:gd name="connsiteY14" fmla="*/ 1007698 h 1170731"/>
              <a:gd name="connsiteX15" fmla="*/ 999001 w 1143352"/>
              <a:gd name="connsiteY15" fmla="*/ 450290 h 1170731"/>
              <a:gd name="connsiteX16" fmla="*/ 729692 w 1143352"/>
              <a:gd name="connsiteY16" fmla="*/ 99561 h 1170731"/>
              <a:gd name="connsiteX17" fmla="*/ 266229 w 1143352"/>
              <a:gd name="connsiteY17" fmla="*/ 155929 h 1170731"/>
              <a:gd name="connsiteX18" fmla="*/ 65812 w 1143352"/>
              <a:gd name="connsiteY18" fmla="*/ 400186 h 1170731"/>
              <a:gd name="connsiteX19" fmla="*/ 241177 w 1143352"/>
              <a:gd name="connsiteY19" fmla="*/ 481605 h 1170731"/>
              <a:gd name="connsiteX20" fmla="*/ 272492 w 1143352"/>
              <a:gd name="connsiteY20" fmla="*/ 563024 h 1170731"/>
              <a:gd name="connsiteX0" fmla="*/ 272492 w 1143352"/>
              <a:gd name="connsiteY0" fmla="*/ 563024 h 1181332"/>
              <a:gd name="connsiteX1" fmla="*/ 134706 w 1143352"/>
              <a:gd name="connsiteY1" fmla="*/ 544235 h 1181332"/>
              <a:gd name="connsiteX2" fmla="*/ 9445 w 1143352"/>
              <a:gd name="connsiteY2" fmla="*/ 450290 h 1181332"/>
              <a:gd name="connsiteX3" fmla="*/ 115916 w 1143352"/>
              <a:gd name="connsiteY3" fmla="*/ 162192 h 1181332"/>
              <a:gd name="connsiteX4" fmla="*/ 673325 w 1143352"/>
              <a:gd name="connsiteY4" fmla="*/ 5616 h 1181332"/>
              <a:gd name="connsiteX5" fmla="*/ 1080421 w 1143352"/>
              <a:gd name="connsiteY5" fmla="*/ 356345 h 1181332"/>
              <a:gd name="connsiteX6" fmla="*/ 1061632 w 1143352"/>
              <a:gd name="connsiteY6" fmla="*/ 1039014 h 1181332"/>
              <a:gd name="connsiteX7" fmla="*/ 316333 w 1143352"/>
              <a:gd name="connsiteY7" fmla="*/ 1164274 h 1181332"/>
              <a:gd name="connsiteX8" fmla="*/ 15708 w 1143352"/>
              <a:gd name="connsiteY8" fmla="*/ 938805 h 1181332"/>
              <a:gd name="connsiteX9" fmla="*/ 65812 w 1143352"/>
              <a:gd name="connsiteY9" fmla="*/ 682022 h 1181332"/>
              <a:gd name="connsiteX10" fmla="*/ 266229 w 1143352"/>
              <a:gd name="connsiteY10" fmla="*/ 638181 h 1181332"/>
              <a:gd name="connsiteX11" fmla="*/ 259966 w 1143352"/>
              <a:gd name="connsiteY11" fmla="*/ 707074 h 1181332"/>
              <a:gd name="connsiteX12" fmla="*/ 84601 w 1143352"/>
              <a:gd name="connsiteY12" fmla="*/ 807282 h 1181332"/>
              <a:gd name="connsiteX13" fmla="*/ 253703 w 1143352"/>
              <a:gd name="connsiteY13" fmla="*/ 1076592 h 1181332"/>
              <a:gd name="connsiteX14" fmla="*/ 961423 w 1143352"/>
              <a:gd name="connsiteY14" fmla="*/ 1007698 h 1181332"/>
              <a:gd name="connsiteX15" fmla="*/ 999001 w 1143352"/>
              <a:gd name="connsiteY15" fmla="*/ 450290 h 1181332"/>
              <a:gd name="connsiteX16" fmla="*/ 729692 w 1143352"/>
              <a:gd name="connsiteY16" fmla="*/ 99561 h 1181332"/>
              <a:gd name="connsiteX17" fmla="*/ 266229 w 1143352"/>
              <a:gd name="connsiteY17" fmla="*/ 155929 h 1181332"/>
              <a:gd name="connsiteX18" fmla="*/ 65812 w 1143352"/>
              <a:gd name="connsiteY18" fmla="*/ 400186 h 1181332"/>
              <a:gd name="connsiteX19" fmla="*/ 241177 w 1143352"/>
              <a:gd name="connsiteY19" fmla="*/ 481605 h 1181332"/>
              <a:gd name="connsiteX20" fmla="*/ 272492 w 1143352"/>
              <a:gd name="connsiteY20" fmla="*/ 563024 h 1181332"/>
              <a:gd name="connsiteX0" fmla="*/ 309343 w 1143352"/>
              <a:gd name="connsiteY0" fmla="*/ 567631 h 1181332"/>
              <a:gd name="connsiteX1" fmla="*/ 134706 w 1143352"/>
              <a:gd name="connsiteY1" fmla="*/ 544235 h 1181332"/>
              <a:gd name="connsiteX2" fmla="*/ 9445 w 1143352"/>
              <a:gd name="connsiteY2" fmla="*/ 450290 h 1181332"/>
              <a:gd name="connsiteX3" fmla="*/ 115916 w 1143352"/>
              <a:gd name="connsiteY3" fmla="*/ 162192 h 1181332"/>
              <a:gd name="connsiteX4" fmla="*/ 673325 w 1143352"/>
              <a:gd name="connsiteY4" fmla="*/ 5616 h 1181332"/>
              <a:gd name="connsiteX5" fmla="*/ 1080421 w 1143352"/>
              <a:gd name="connsiteY5" fmla="*/ 356345 h 1181332"/>
              <a:gd name="connsiteX6" fmla="*/ 1061632 w 1143352"/>
              <a:gd name="connsiteY6" fmla="*/ 1039014 h 1181332"/>
              <a:gd name="connsiteX7" fmla="*/ 316333 w 1143352"/>
              <a:gd name="connsiteY7" fmla="*/ 1164274 h 1181332"/>
              <a:gd name="connsiteX8" fmla="*/ 15708 w 1143352"/>
              <a:gd name="connsiteY8" fmla="*/ 938805 h 1181332"/>
              <a:gd name="connsiteX9" fmla="*/ 65812 w 1143352"/>
              <a:gd name="connsiteY9" fmla="*/ 682022 h 1181332"/>
              <a:gd name="connsiteX10" fmla="*/ 266229 w 1143352"/>
              <a:gd name="connsiteY10" fmla="*/ 638181 h 1181332"/>
              <a:gd name="connsiteX11" fmla="*/ 259966 w 1143352"/>
              <a:gd name="connsiteY11" fmla="*/ 707074 h 1181332"/>
              <a:gd name="connsiteX12" fmla="*/ 84601 w 1143352"/>
              <a:gd name="connsiteY12" fmla="*/ 807282 h 1181332"/>
              <a:gd name="connsiteX13" fmla="*/ 253703 w 1143352"/>
              <a:gd name="connsiteY13" fmla="*/ 1076592 h 1181332"/>
              <a:gd name="connsiteX14" fmla="*/ 961423 w 1143352"/>
              <a:gd name="connsiteY14" fmla="*/ 1007698 h 1181332"/>
              <a:gd name="connsiteX15" fmla="*/ 999001 w 1143352"/>
              <a:gd name="connsiteY15" fmla="*/ 450290 h 1181332"/>
              <a:gd name="connsiteX16" fmla="*/ 729692 w 1143352"/>
              <a:gd name="connsiteY16" fmla="*/ 99561 h 1181332"/>
              <a:gd name="connsiteX17" fmla="*/ 266229 w 1143352"/>
              <a:gd name="connsiteY17" fmla="*/ 155929 h 1181332"/>
              <a:gd name="connsiteX18" fmla="*/ 65812 w 1143352"/>
              <a:gd name="connsiteY18" fmla="*/ 400186 h 1181332"/>
              <a:gd name="connsiteX19" fmla="*/ 241177 w 1143352"/>
              <a:gd name="connsiteY19" fmla="*/ 481605 h 1181332"/>
              <a:gd name="connsiteX20" fmla="*/ 309343 w 1143352"/>
              <a:gd name="connsiteY20" fmla="*/ 567631 h 1181332"/>
              <a:gd name="connsiteX0" fmla="*/ 310608 w 1144617"/>
              <a:gd name="connsiteY0" fmla="*/ 567631 h 1181332"/>
              <a:gd name="connsiteX1" fmla="*/ 135971 w 1144617"/>
              <a:gd name="connsiteY1" fmla="*/ 544235 h 1181332"/>
              <a:gd name="connsiteX2" fmla="*/ 10710 w 1144617"/>
              <a:gd name="connsiteY2" fmla="*/ 450290 h 1181332"/>
              <a:gd name="connsiteX3" fmla="*/ 117181 w 1144617"/>
              <a:gd name="connsiteY3" fmla="*/ 162192 h 1181332"/>
              <a:gd name="connsiteX4" fmla="*/ 674590 w 1144617"/>
              <a:gd name="connsiteY4" fmla="*/ 5616 h 1181332"/>
              <a:gd name="connsiteX5" fmla="*/ 1081686 w 1144617"/>
              <a:gd name="connsiteY5" fmla="*/ 356345 h 1181332"/>
              <a:gd name="connsiteX6" fmla="*/ 1062897 w 1144617"/>
              <a:gd name="connsiteY6" fmla="*/ 1039014 h 1181332"/>
              <a:gd name="connsiteX7" fmla="*/ 317598 w 1144617"/>
              <a:gd name="connsiteY7" fmla="*/ 1164274 h 1181332"/>
              <a:gd name="connsiteX8" fmla="*/ 16973 w 1144617"/>
              <a:gd name="connsiteY8" fmla="*/ 938805 h 1181332"/>
              <a:gd name="connsiteX9" fmla="*/ 67077 w 1144617"/>
              <a:gd name="connsiteY9" fmla="*/ 682022 h 1181332"/>
              <a:gd name="connsiteX10" fmla="*/ 313558 w 1144617"/>
              <a:gd name="connsiteY10" fmla="*/ 628968 h 1181332"/>
              <a:gd name="connsiteX11" fmla="*/ 261231 w 1144617"/>
              <a:gd name="connsiteY11" fmla="*/ 707074 h 1181332"/>
              <a:gd name="connsiteX12" fmla="*/ 85866 w 1144617"/>
              <a:gd name="connsiteY12" fmla="*/ 807282 h 1181332"/>
              <a:gd name="connsiteX13" fmla="*/ 254968 w 1144617"/>
              <a:gd name="connsiteY13" fmla="*/ 1076592 h 1181332"/>
              <a:gd name="connsiteX14" fmla="*/ 962688 w 1144617"/>
              <a:gd name="connsiteY14" fmla="*/ 1007698 h 1181332"/>
              <a:gd name="connsiteX15" fmla="*/ 1000266 w 1144617"/>
              <a:gd name="connsiteY15" fmla="*/ 450290 h 1181332"/>
              <a:gd name="connsiteX16" fmla="*/ 730957 w 1144617"/>
              <a:gd name="connsiteY16" fmla="*/ 99561 h 1181332"/>
              <a:gd name="connsiteX17" fmla="*/ 267494 w 1144617"/>
              <a:gd name="connsiteY17" fmla="*/ 155929 h 1181332"/>
              <a:gd name="connsiteX18" fmla="*/ 67077 w 1144617"/>
              <a:gd name="connsiteY18" fmla="*/ 400186 h 1181332"/>
              <a:gd name="connsiteX19" fmla="*/ 242442 w 1144617"/>
              <a:gd name="connsiteY19" fmla="*/ 481605 h 1181332"/>
              <a:gd name="connsiteX20" fmla="*/ 310608 w 1144617"/>
              <a:gd name="connsiteY20" fmla="*/ 567631 h 118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44617" h="1181332">
                <a:moveTo>
                  <a:pt x="310608" y="567631"/>
                </a:moveTo>
                <a:cubicBezTo>
                  <a:pt x="292863" y="578069"/>
                  <a:pt x="185954" y="563792"/>
                  <a:pt x="135971" y="544235"/>
                </a:cubicBezTo>
                <a:cubicBezTo>
                  <a:pt x="85988" y="524678"/>
                  <a:pt x="13842" y="513964"/>
                  <a:pt x="10710" y="450290"/>
                </a:cubicBezTo>
                <a:cubicBezTo>
                  <a:pt x="7578" y="386616"/>
                  <a:pt x="6534" y="236304"/>
                  <a:pt x="117181" y="162192"/>
                </a:cubicBezTo>
                <a:cubicBezTo>
                  <a:pt x="227828" y="88080"/>
                  <a:pt x="513839" y="-26743"/>
                  <a:pt x="674590" y="5616"/>
                </a:cubicBezTo>
                <a:cubicBezTo>
                  <a:pt x="835341" y="37975"/>
                  <a:pt x="1016968" y="184112"/>
                  <a:pt x="1081686" y="356345"/>
                </a:cubicBezTo>
                <a:cubicBezTo>
                  <a:pt x="1146404" y="528578"/>
                  <a:pt x="1190245" y="904359"/>
                  <a:pt x="1062897" y="1039014"/>
                </a:cubicBezTo>
                <a:cubicBezTo>
                  <a:pt x="935549" y="1173669"/>
                  <a:pt x="510708" y="1206028"/>
                  <a:pt x="317598" y="1164274"/>
                </a:cubicBezTo>
                <a:cubicBezTo>
                  <a:pt x="124488" y="1122520"/>
                  <a:pt x="58727" y="1019180"/>
                  <a:pt x="16973" y="938805"/>
                </a:cubicBezTo>
                <a:cubicBezTo>
                  <a:pt x="-24781" y="858430"/>
                  <a:pt x="17646" y="733662"/>
                  <a:pt x="67077" y="682022"/>
                </a:cubicBezTo>
                <a:cubicBezTo>
                  <a:pt x="116508" y="630382"/>
                  <a:pt x="281199" y="624793"/>
                  <a:pt x="313558" y="628968"/>
                </a:cubicBezTo>
                <a:cubicBezTo>
                  <a:pt x="345917" y="633143"/>
                  <a:pt x="299180" y="677355"/>
                  <a:pt x="261231" y="707074"/>
                </a:cubicBezTo>
                <a:cubicBezTo>
                  <a:pt x="223282" y="736793"/>
                  <a:pt x="86910" y="745696"/>
                  <a:pt x="85866" y="807282"/>
                </a:cubicBezTo>
                <a:cubicBezTo>
                  <a:pt x="84822" y="868868"/>
                  <a:pt x="108831" y="1043189"/>
                  <a:pt x="254968" y="1076592"/>
                </a:cubicBezTo>
                <a:cubicBezTo>
                  <a:pt x="401105" y="1109995"/>
                  <a:pt x="838472" y="1112082"/>
                  <a:pt x="962688" y="1007698"/>
                </a:cubicBezTo>
                <a:cubicBezTo>
                  <a:pt x="1086904" y="903314"/>
                  <a:pt x="1038888" y="601646"/>
                  <a:pt x="1000266" y="450290"/>
                </a:cubicBezTo>
                <a:cubicBezTo>
                  <a:pt x="961644" y="298934"/>
                  <a:pt x="853086" y="148621"/>
                  <a:pt x="730957" y="99561"/>
                </a:cubicBezTo>
                <a:cubicBezTo>
                  <a:pt x="608828" y="50501"/>
                  <a:pt x="378141" y="105825"/>
                  <a:pt x="267494" y="155929"/>
                </a:cubicBezTo>
                <a:cubicBezTo>
                  <a:pt x="156847" y="206033"/>
                  <a:pt x="78559" y="342775"/>
                  <a:pt x="67077" y="400186"/>
                </a:cubicBezTo>
                <a:cubicBezTo>
                  <a:pt x="55595" y="457597"/>
                  <a:pt x="201854" y="453698"/>
                  <a:pt x="242442" y="481605"/>
                </a:cubicBezTo>
                <a:cubicBezTo>
                  <a:pt x="283031" y="509513"/>
                  <a:pt x="328353" y="557193"/>
                  <a:pt x="310608" y="56763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66"/>
          <p:cNvSpPr>
            <a:spLocks noChangeArrowheads="1"/>
          </p:cNvSpPr>
          <p:nvPr/>
        </p:nvSpPr>
        <p:spPr bwMode="auto">
          <a:xfrm>
            <a:off x="7130526" y="3065203"/>
            <a:ext cx="54223" cy="50269"/>
          </a:xfrm>
          <a:prstGeom prst="ellipse">
            <a:avLst/>
          </a:prstGeom>
          <a:solidFill>
            <a:srgbClr val="00B05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0" name="Oval 66"/>
          <p:cNvSpPr>
            <a:spLocks noChangeArrowheads="1"/>
          </p:cNvSpPr>
          <p:nvPr/>
        </p:nvSpPr>
        <p:spPr bwMode="auto">
          <a:xfrm>
            <a:off x="7076303" y="2868668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" name="Oval 66"/>
          <p:cNvSpPr>
            <a:spLocks noChangeArrowheads="1"/>
          </p:cNvSpPr>
          <p:nvPr/>
        </p:nvSpPr>
        <p:spPr bwMode="auto">
          <a:xfrm>
            <a:off x="6912388" y="2720886"/>
            <a:ext cx="54223" cy="5026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2" name="Oval 66"/>
          <p:cNvSpPr>
            <a:spLocks noChangeArrowheads="1"/>
          </p:cNvSpPr>
          <p:nvPr/>
        </p:nvSpPr>
        <p:spPr bwMode="auto">
          <a:xfrm>
            <a:off x="7184749" y="2956413"/>
            <a:ext cx="54223" cy="5026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3" name="Oval 66"/>
          <p:cNvSpPr>
            <a:spLocks noChangeArrowheads="1"/>
          </p:cNvSpPr>
          <p:nvPr/>
        </p:nvSpPr>
        <p:spPr bwMode="auto">
          <a:xfrm>
            <a:off x="7130526" y="2798908"/>
            <a:ext cx="54223" cy="5026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4" name="Oval 66"/>
          <p:cNvSpPr>
            <a:spLocks noChangeArrowheads="1"/>
          </p:cNvSpPr>
          <p:nvPr/>
        </p:nvSpPr>
        <p:spPr bwMode="auto">
          <a:xfrm>
            <a:off x="7211860" y="3207798"/>
            <a:ext cx="54223" cy="5026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5" name="Oval 66"/>
          <p:cNvSpPr>
            <a:spLocks noChangeArrowheads="1"/>
          </p:cNvSpPr>
          <p:nvPr/>
        </p:nvSpPr>
        <p:spPr bwMode="auto">
          <a:xfrm>
            <a:off x="6966611" y="3079545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6" name="Oval 66"/>
          <p:cNvSpPr>
            <a:spLocks noChangeArrowheads="1"/>
          </p:cNvSpPr>
          <p:nvPr/>
        </p:nvSpPr>
        <p:spPr bwMode="auto">
          <a:xfrm>
            <a:off x="6858165" y="3226513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6785390" y="2959230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8" name="Oval 66"/>
          <p:cNvSpPr>
            <a:spLocks noChangeArrowheads="1"/>
          </p:cNvSpPr>
          <p:nvPr/>
        </p:nvSpPr>
        <p:spPr bwMode="auto">
          <a:xfrm>
            <a:off x="6598555" y="2894195"/>
            <a:ext cx="54223" cy="5026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9" name="Oval 66"/>
          <p:cNvSpPr>
            <a:spLocks noChangeArrowheads="1"/>
          </p:cNvSpPr>
          <p:nvPr/>
        </p:nvSpPr>
        <p:spPr bwMode="auto">
          <a:xfrm>
            <a:off x="6649936" y="3276865"/>
            <a:ext cx="54223" cy="5026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0" name="Oval 66"/>
          <p:cNvSpPr>
            <a:spLocks noChangeArrowheads="1"/>
          </p:cNvSpPr>
          <p:nvPr/>
        </p:nvSpPr>
        <p:spPr bwMode="auto">
          <a:xfrm>
            <a:off x="6758278" y="3360963"/>
            <a:ext cx="54223" cy="5026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1" name="Oval 66"/>
          <p:cNvSpPr>
            <a:spLocks noChangeArrowheads="1"/>
          </p:cNvSpPr>
          <p:nvPr/>
        </p:nvSpPr>
        <p:spPr bwMode="auto">
          <a:xfrm>
            <a:off x="7059024" y="3335828"/>
            <a:ext cx="54223" cy="5026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2" name="Oval 66"/>
          <p:cNvSpPr>
            <a:spLocks noChangeArrowheads="1"/>
          </p:cNvSpPr>
          <p:nvPr/>
        </p:nvSpPr>
        <p:spPr bwMode="auto">
          <a:xfrm>
            <a:off x="7093420" y="3200143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73" name="Group 72"/>
          <p:cNvGrpSpPr/>
          <p:nvPr/>
        </p:nvGrpSpPr>
        <p:grpSpPr>
          <a:xfrm>
            <a:off x="6272686" y="2239818"/>
            <a:ext cx="3214743" cy="1787237"/>
            <a:chOff x="2844312" y="2239818"/>
            <a:chExt cx="3214743" cy="1787237"/>
          </a:xfrm>
        </p:grpSpPr>
        <p:sp>
          <p:nvSpPr>
            <p:cNvPr id="74" name="Freeform 73"/>
            <p:cNvSpPr/>
            <p:nvPr/>
          </p:nvSpPr>
          <p:spPr>
            <a:xfrm>
              <a:off x="3685309" y="2239818"/>
              <a:ext cx="2373746" cy="858982"/>
            </a:xfrm>
            <a:custGeom>
              <a:avLst/>
              <a:gdLst>
                <a:gd name="connsiteX0" fmla="*/ 2013527 w 2373746"/>
                <a:gd name="connsiteY0" fmla="*/ 0 h 858982"/>
                <a:gd name="connsiteX1" fmla="*/ 60036 w 2373746"/>
                <a:gd name="connsiteY1" fmla="*/ 669637 h 858982"/>
                <a:gd name="connsiteX2" fmla="*/ 0 w 2373746"/>
                <a:gd name="connsiteY2" fmla="*/ 762000 h 858982"/>
                <a:gd name="connsiteX3" fmla="*/ 180109 w 2373746"/>
                <a:gd name="connsiteY3" fmla="*/ 858982 h 858982"/>
                <a:gd name="connsiteX4" fmla="*/ 2373746 w 2373746"/>
                <a:gd name="connsiteY4" fmla="*/ 701964 h 85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3746" h="858982">
                  <a:moveTo>
                    <a:pt x="2013527" y="0"/>
                  </a:moveTo>
                  <a:lnTo>
                    <a:pt x="60036" y="669637"/>
                  </a:lnTo>
                  <a:lnTo>
                    <a:pt x="0" y="762000"/>
                  </a:lnTo>
                  <a:lnTo>
                    <a:pt x="180109" y="858982"/>
                  </a:lnTo>
                  <a:lnTo>
                    <a:pt x="2373746" y="701964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3745345" y="3098800"/>
              <a:ext cx="775855" cy="923636"/>
            </a:xfrm>
            <a:custGeom>
              <a:avLst/>
              <a:gdLst>
                <a:gd name="connsiteX0" fmla="*/ 110837 w 775855"/>
                <a:gd name="connsiteY0" fmla="*/ 0 h 923636"/>
                <a:gd name="connsiteX1" fmla="*/ 0 w 775855"/>
                <a:gd name="connsiteY1" fmla="*/ 83127 h 923636"/>
                <a:gd name="connsiteX2" fmla="*/ 0 w 775855"/>
                <a:gd name="connsiteY2" fmla="*/ 212436 h 923636"/>
                <a:gd name="connsiteX3" fmla="*/ 775855 w 775855"/>
                <a:gd name="connsiteY3" fmla="*/ 923636 h 92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855" h="923636">
                  <a:moveTo>
                    <a:pt x="110837" y="0"/>
                  </a:moveTo>
                  <a:lnTo>
                    <a:pt x="0" y="83127"/>
                  </a:lnTo>
                  <a:lnTo>
                    <a:pt x="0" y="212436"/>
                  </a:lnTo>
                  <a:lnTo>
                    <a:pt x="775855" y="923636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3625273" y="2244436"/>
              <a:ext cx="189345" cy="660400"/>
            </a:xfrm>
            <a:custGeom>
              <a:avLst/>
              <a:gdLst>
                <a:gd name="connsiteX0" fmla="*/ 115454 w 189345"/>
                <a:gd name="connsiteY0" fmla="*/ 660400 h 660400"/>
                <a:gd name="connsiteX1" fmla="*/ 0 w 189345"/>
                <a:gd name="connsiteY1" fmla="*/ 526473 h 660400"/>
                <a:gd name="connsiteX2" fmla="*/ 189345 w 189345"/>
                <a:gd name="connsiteY2" fmla="*/ 0 h 660400"/>
                <a:gd name="connsiteX0" fmla="*/ 108282 w 182173"/>
                <a:gd name="connsiteY0" fmla="*/ 660400 h 660400"/>
                <a:gd name="connsiteX1" fmla="*/ 0 w 182173"/>
                <a:gd name="connsiteY1" fmla="*/ 562331 h 660400"/>
                <a:gd name="connsiteX2" fmla="*/ 182173 w 182173"/>
                <a:gd name="connsiteY2" fmla="*/ 0 h 660400"/>
                <a:gd name="connsiteX0" fmla="*/ 115454 w 189345"/>
                <a:gd name="connsiteY0" fmla="*/ 660400 h 660400"/>
                <a:gd name="connsiteX1" fmla="*/ 0 w 189345"/>
                <a:gd name="connsiteY1" fmla="*/ 562331 h 660400"/>
                <a:gd name="connsiteX2" fmla="*/ 189345 w 189345"/>
                <a:gd name="connsiteY2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345" h="660400">
                  <a:moveTo>
                    <a:pt x="115454" y="660400"/>
                  </a:moveTo>
                  <a:lnTo>
                    <a:pt x="0" y="562331"/>
                  </a:lnTo>
                  <a:lnTo>
                    <a:pt x="189345" y="0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3131127" y="2244436"/>
              <a:ext cx="493114" cy="637309"/>
            </a:xfrm>
            <a:custGeom>
              <a:avLst/>
              <a:gdLst>
                <a:gd name="connsiteX0" fmla="*/ 489528 w 489528"/>
                <a:gd name="connsiteY0" fmla="*/ 526473 h 637309"/>
                <a:gd name="connsiteX1" fmla="*/ 387928 w 489528"/>
                <a:gd name="connsiteY1" fmla="*/ 637309 h 637309"/>
                <a:gd name="connsiteX2" fmla="*/ 240146 w 489528"/>
                <a:gd name="connsiteY2" fmla="*/ 586509 h 637309"/>
                <a:gd name="connsiteX3" fmla="*/ 0 w 489528"/>
                <a:gd name="connsiteY3" fmla="*/ 0 h 637309"/>
                <a:gd name="connsiteX0" fmla="*/ 489528 w 489528"/>
                <a:gd name="connsiteY0" fmla="*/ 526473 h 637309"/>
                <a:gd name="connsiteX1" fmla="*/ 387928 w 489528"/>
                <a:gd name="connsiteY1" fmla="*/ 637309 h 637309"/>
                <a:gd name="connsiteX2" fmla="*/ 207873 w 489528"/>
                <a:gd name="connsiteY2" fmla="*/ 618782 h 637309"/>
                <a:gd name="connsiteX3" fmla="*/ 0 w 489528"/>
                <a:gd name="connsiteY3" fmla="*/ 0 h 637309"/>
                <a:gd name="connsiteX0" fmla="*/ 507458 w 507458"/>
                <a:gd name="connsiteY0" fmla="*/ 558746 h 637309"/>
                <a:gd name="connsiteX1" fmla="*/ 387928 w 507458"/>
                <a:gd name="connsiteY1" fmla="*/ 637309 h 637309"/>
                <a:gd name="connsiteX2" fmla="*/ 207873 w 507458"/>
                <a:gd name="connsiteY2" fmla="*/ 618782 h 637309"/>
                <a:gd name="connsiteX3" fmla="*/ 0 w 507458"/>
                <a:gd name="connsiteY3" fmla="*/ 0 h 637309"/>
                <a:gd name="connsiteX0" fmla="*/ 493114 w 493114"/>
                <a:gd name="connsiteY0" fmla="*/ 555160 h 637309"/>
                <a:gd name="connsiteX1" fmla="*/ 387928 w 493114"/>
                <a:gd name="connsiteY1" fmla="*/ 637309 h 637309"/>
                <a:gd name="connsiteX2" fmla="*/ 207873 w 493114"/>
                <a:gd name="connsiteY2" fmla="*/ 618782 h 637309"/>
                <a:gd name="connsiteX3" fmla="*/ 0 w 493114"/>
                <a:gd name="connsiteY3" fmla="*/ 0 h 637309"/>
                <a:gd name="connsiteX0" fmla="*/ 493114 w 493114"/>
                <a:gd name="connsiteY0" fmla="*/ 555160 h 637309"/>
                <a:gd name="connsiteX1" fmla="*/ 387928 w 493114"/>
                <a:gd name="connsiteY1" fmla="*/ 637309 h 637309"/>
                <a:gd name="connsiteX2" fmla="*/ 189943 w 493114"/>
                <a:gd name="connsiteY2" fmla="*/ 564994 h 637309"/>
                <a:gd name="connsiteX3" fmla="*/ 0 w 493114"/>
                <a:gd name="connsiteY3" fmla="*/ 0 h 637309"/>
                <a:gd name="connsiteX0" fmla="*/ 493114 w 493114"/>
                <a:gd name="connsiteY0" fmla="*/ 555160 h 637309"/>
                <a:gd name="connsiteX1" fmla="*/ 387928 w 493114"/>
                <a:gd name="connsiteY1" fmla="*/ 637309 h 637309"/>
                <a:gd name="connsiteX2" fmla="*/ 204287 w 493114"/>
                <a:gd name="connsiteY2" fmla="*/ 557822 h 637309"/>
                <a:gd name="connsiteX3" fmla="*/ 0 w 493114"/>
                <a:gd name="connsiteY3" fmla="*/ 0 h 63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114" h="637309">
                  <a:moveTo>
                    <a:pt x="493114" y="555160"/>
                  </a:moveTo>
                  <a:lnTo>
                    <a:pt x="387928" y="637309"/>
                  </a:lnTo>
                  <a:lnTo>
                    <a:pt x="204287" y="55782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3652982" y="2997200"/>
              <a:ext cx="92363" cy="175491"/>
            </a:xfrm>
            <a:custGeom>
              <a:avLst/>
              <a:gdLst>
                <a:gd name="connsiteX0" fmla="*/ 23091 w 92363"/>
                <a:gd name="connsiteY0" fmla="*/ 0 h 175491"/>
                <a:gd name="connsiteX1" fmla="*/ 0 w 92363"/>
                <a:gd name="connsiteY1" fmla="*/ 143164 h 175491"/>
                <a:gd name="connsiteX2" fmla="*/ 92363 w 92363"/>
                <a:gd name="connsiteY2" fmla="*/ 175491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63" h="175491">
                  <a:moveTo>
                    <a:pt x="23091" y="0"/>
                  </a:moveTo>
                  <a:lnTo>
                    <a:pt x="0" y="143164"/>
                  </a:lnTo>
                  <a:lnTo>
                    <a:pt x="92363" y="175491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3588327" y="3144982"/>
              <a:ext cx="157018" cy="170873"/>
            </a:xfrm>
            <a:custGeom>
              <a:avLst/>
              <a:gdLst>
                <a:gd name="connsiteX0" fmla="*/ 64655 w 157018"/>
                <a:gd name="connsiteY0" fmla="*/ 0 h 170873"/>
                <a:gd name="connsiteX1" fmla="*/ 0 w 157018"/>
                <a:gd name="connsiteY1" fmla="*/ 55418 h 170873"/>
                <a:gd name="connsiteX2" fmla="*/ 0 w 157018"/>
                <a:gd name="connsiteY2" fmla="*/ 138545 h 170873"/>
                <a:gd name="connsiteX3" fmla="*/ 157018 w 157018"/>
                <a:gd name="connsiteY3" fmla="*/ 170873 h 1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018" h="170873">
                  <a:moveTo>
                    <a:pt x="64655" y="0"/>
                  </a:moveTo>
                  <a:lnTo>
                    <a:pt x="0" y="55418"/>
                  </a:lnTo>
                  <a:lnTo>
                    <a:pt x="0" y="138545"/>
                  </a:lnTo>
                  <a:lnTo>
                    <a:pt x="157018" y="170873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3500582" y="3283527"/>
              <a:ext cx="96982" cy="743528"/>
            </a:xfrm>
            <a:custGeom>
              <a:avLst/>
              <a:gdLst>
                <a:gd name="connsiteX0" fmla="*/ 87745 w 96982"/>
                <a:gd name="connsiteY0" fmla="*/ 0 h 743528"/>
                <a:gd name="connsiteX1" fmla="*/ 0 w 96982"/>
                <a:gd name="connsiteY1" fmla="*/ 60037 h 743528"/>
                <a:gd name="connsiteX2" fmla="*/ 96982 w 96982"/>
                <a:gd name="connsiteY2" fmla="*/ 743528 h 74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82" h="743528">
                  <a:moveTo>
                    <a:pt x="87745" y="0"/>
                  </a:moveTo>
                  <a:lnTo>
                    <a:pt x="0" y="60037"/>
                  </a:lnTo>
                  <a:lnTo>
                    <a:pt x="96982" y="743528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2844312" y="3270325"/>
              <a:ext cx="665508" cy="744288"/>
            </a:xfrm>
            <a:custGeom>
              <a:avLst/>
              <a:gdLst>
                <a:gd name="connsiteX0" fmla="*/ 637309 w 637309"/>
                <a:gd name="connsiteY0" fmla="*/ 27709 h 332509"/>
                <a:gd name="connsiteX1" fmla="*/ 480290 w 637309"/>
                <a:gd name="connsiteY1" fmla="*/ 0 h 332509"/>
                <a:gd name="connsiteX2" fmla="*/ 0 w 637309"/>
                <a:gd name="connsiteY2" fmla="*/ 332509 h 332509"/>
                <a:gd name="connsiteX0" fmla="*/ 651164 w 651164"/>
                <a:gd name="connsiteY0" fmla="*/ 50799 h 332509"/>
                <a:gd name="connsiteX1" fmla="*/ 480290 w 651164"/>
                <a:gd name="connsiteY1" fmla="*/ 0 h 332509"/>
                <a:gd name="connsiteX2" fmla="*/ 0 w 651164"/>
                <a:gd name="connsiteY2" fmla="*/ 332509 h 332509"/>
                <a:gd name="connsiteX0" fmla="*/ 661922 w 661922"/>
                <a:gd name="connsiteY0" fmla="*/ 50799 h 630137"/>
                <a:gd name="connsiteX1" fmla="*/ 491048 w 661922"/>
                <a:gd name="connsiteY1" fmla="*/ 0 h 630137"/>
                <a:gd name="connsiteX2" fmla="*/ 0 w 661922"/>
                <a:gd name="connsiteY2" fmla="*/ 630137 h 630137"/>
                <a:gd name="connsiteX0" fmla="*/ 661922 w 661922"/>
                <a:gd name="connsiteY0" fmla="*/ 72314 h 651652"/>
                <a:gd name="connsiteX1" fmla="*/ 476704 w 661922"/>
                <a:gd name="connsiteY1" fmla="*/ 0 h 651652"/>
                <a:gd name="connsiteX2" fmla="*/ 0 w 661922"/>
                <a:gd name="connsiteY2" fmla="*/ 651652 h 651652"/>
                <a:gd name="connsiteX0" fmla="*/ 661922 w 661922"/>
                <a:gd name="connsiteY0" fmla="*/ 82474 h 661812"/>
                <a:gd name="connsiteX1" fmla="*/ 526417 w 661922"/>
                <a:gd name="connsiteY1" fmla="*/ 0 h 661812"/>
                <a:gd name="connsiteX2" fmla="*/ 476704 w 661922"/>
                <a:gd name="connsiteY2" fmla="*/ 10160 h 661812"/>
                <a:gd name="connsiteX3" fmla="*/ 0 w 661922"/>
                <a:gd name="connsiteY3" fmla="*/ 661812 h 661812"/>
                <a:gd name="connsiteX0" fmla="*/ 661922 w 661922"/>
                <a:gd name="connsiteY0" fmla="*/ 82474 h 661812"/>
                <a:gd name="connsiteX1" fmla="*/ 526417 w 661922"/>
                <a:gd name="connsiteY1" fmla="*/ 0 h 661812"/>
                <a:gd name="connsiteX2" fmla="*/ 487462 w 661922"/>
                <a:gd name="connsiteY2" fmla="*/ 6574 h 661812"/>
                <a:gd name="connsiteX3" fmla="*/ 0 w 661922"/>
                <a:gd name="connsiteY3" fmla="*/ 661812 h 661812"/>
                <a:gd name="connsiteX0" fmla="*/ 665508 w 665508"/>
                <a:gd name="connsiteY0" fmla="*/ 82474 h 744288"/>
                <a:gd name="connsiteX1" fmla="*/ 530003 w 665508"/>
                <a:gd name="connsiteY1" fmla="*/ 0 h 744288"/>
                <a:gd name="connsiteX2" fmla="*/ 491048 w 665508"/>
                <a:gd name="connsiteY2" fmla="*/ 6574 h 744288"/>
                <a:gd name="connsiteX3" fmla="*/ 0 w 665508"/>
                <a:gd name="connsiteY3" fmla="*/ 744288 h 74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508" h="744288">
                  <a:moveTo>
                    <a:pt x="665508" y="82474"/>
                  </a:moveTo>
                  <a:cubicBezTo>
                    <a:pt x="622730" y="64545"/>
                    <a:pt x="572781" y="17929"/>
                    <a:pt x="530003" y="0"/>
                  </a:cubicBezTo>
                  <a:lnTo>
                    <a:pt x="491048" y="6574"/>
                  </a:lnTo>
                  <a:lnTo>
                    <a:pt x="0" y="744288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2856590" y="2803292"/>
              <a:ext cx="483441" cy="357881"/>
            </a:xfrm>
            <a:custGeom>
              <a:avLst/>
              <a:gdLst>
                <a:gd name="connsiteX0" fmla="*/ 512618 w 512618"/>
                <a:gd name="connsiteY0" fmla="*/ 0 h 244763"/>
                <a:gd name="connsiteX1" fmla="*/ 411018 w 512618"/>
                <a:gd name="connsiteY1" fmla="*/ 244763 h 244763"/>
                <a:gd name="connsiteX2" fmla="*/ 0 w 512618"/>
                <a:gd name="connsiteY2" fmla="*/ 189345 h 244763"/>
                <a:gd name="connsiteX0" fmla="*/ 526472 w 526472"/>
                <a:gd name="connsiteY0" fmla="*/ 0 h 244763"/>
                <a:gd name="connsiteX1" fmla="*/ 424872 w 526472"/>
                <a:gd name="connsiteY1" fmla="*/ 244763 h 244763"/>
                <a:gd name="connsiteX2" fmla="*/ 0 w 526472"/>
                <a:gd name="connsiteY2" fmla="*/ 189345 h 244763"/>
                <a:gd name="connsiteX0" fmla="*/ 526472 w 526472"/>
                <a:gd name="connsiteY0" fmla="*/ 0 h 244763"/>
                <a:gd name="connsiteX1" fmla="*/ 429490 w 526472"/>
                <a:gd name="connsiteY1" fmla="*/ 244763 h 244763"/>
                <a:gd name="connsiteX2" fmla="*/ 0 w 526472"/>
                <a:gd name="connsiteY2" fmla="*/ 189345 h 244763"/>
                <a:gd name="connsiteX0" fmla="*/ 526472 w 526472"/>
                <a:gd name="connsiteY0" fmla="*/ 0 h 244763"/>
                <a:gd name="connsiteX1" fmla="*/ 429490 w 526472"/>
                <a:gd name="connsiteY1" fmla="*/ 244763 h 244763"/>
                <a:gd name="connsiteX2" fmla="*/ 0 w 526472"/>
                <a:gd name="connsiteY2" fmla="*/ 235961 h 244763"/>
                <a:gd name="connsiteX0" fmla="*/ 526472 w 526472"/>
                <a:gd name="connsiteY0" fmla="*/ 0 h 280622"/>
                <a:gd name="connsiteX1" fmla="*/ 440247 w 526472"/>
                <a:gd name="connsiteY1" fmla="*/ 280622 h 280622"/>
                <a:gd name="connsiteX2" fmla="*/ 0 w 526472"/>
                <a:gd name="connsiteY2" fmla="*/ 235961 h 280622"/>
                <a:gd name="connsiteX0" fmla="*/ 519300 w 519300"/>
                <a:gd name="connsiteY0" fmla="*/ 0 h 286164"/>
                <a:gd name="connsiteX1" fmla="*/ 433075 w 519300"/>
                <a:gd name="connsiteY1" fmla="*/ 280622 h 286164"/>
                <a:gd name="connsiteX2" fmla="*/ 0 w 519300"/>
                <a:gd name="connsiteY2" fmla="*/ 286164 h 286164"/>
                <a:gd name="connsiteX0" fmla="*/ 483441 w 483441"/>
                <a:gd name="connsiteY0" fmla="*/ 0 h 257477"/>
                <a:gd name="connsiteX1" fmla="*/ 433075 w 483441"/>
                <a:gd name="connsiteY1" fmla="*/ 251935 h 257477"/>
                <a:gd name="connsiteX2" fmla="*/ 0 w 483441"/>
                <a:gd name="connsiteY2" fmla="*/ 257477 h 257477"/>
                <a:gd name="connsiteX0" fmla="*/ 483441 w 483441"/>
                <a:gd name="connsiteY0" fmla="*/ 0 h 304093"/>
                <a:gd name="connsiteX1" fmla="*/ 433075 w 483441"/>
                <a:gd name="connsiteY1" fmla="*/ 298551 h 304093"/>
                <a:gd name="connsiteX2" fmla="*/ 0 w 483441"/>
                <a:gd name="connsiteY2" fmla="*/ 304093 h 304093"/>
                <a:gd name="connsiteX0" fmla="*/ 483441 w 483441"/>
                <a:gd name="connsiteY0" fmla="*/ 0 h 305723"/>
                <a:gd name="connsiteX1" fmla="*/ 368529 w 483441"/>
                <a:gd name="connsiteY1" fmla="*/ 305723 h 305723"/>
                <a:gd name="connsiteX2" fmla="*/ 0 w 483441"/>
                <a:gd name="connsiteY2" fmla="*/ 304093 h 305723"/>
                <a:gd name="connsiteX0" fmla="*/ 483441 w 483441"/>
                <a:gd name="connsiteY0" fmla="*/ 0 h 320067"/>
                <a:gd name="connsiteX1" fmla="*/ 368529 w 483441"/>
                <a:gd name="connsiteY1" fmla="*/ 320067 h 320067"/>
                <a:gd name="connsiteX2" fmla="*/ 0 w 483441"/>
                <a:gd name="connsiteY2" fmla="*/ 318437 h 320067"/>
                <a:gd name="connsiteX0" fmla="*/ 483441 w 483441"/>
                <a:gd name="connsiteY0" fmla="*/ 0 h 318437"/>
                <a:gd name="connsiteX1" fmla="*/ 379287 w 483441"/>
                <a:gd name="connsiteY1" fmla="*/ 266279 h 318437"/>
                <a:gd name="connsiteX2" fmla="*/ 0 w 483441"/>
                <a:gd name="connsiteY2" fmla="*/ 318437 h 318437"/>
                <a:gd name="connsiteX0" fmla="*/ 483441 w 483441"/>
                <a:gd name="connsiteY0" fmla="*/ 0 h 318437"/>
                <a:gd name="connsiteX1" fmla="*/ 379287 w 483441"/>
                <a:gd name="connsiteY1" fmla="*/ 266279 h 318437"/>
                <a:gd name="connsiteX2" fmla="*/ 101763 w 483441"/>
                <a:gd name="connsiteY2" fmla="*/ 312840 h 318437"/>
                <a:gd name="connsiteX3" fmla="*/ 0 w 483441"/>
                <a:gd name="connsiteY3" fmla="*/ 318437 h 318437"/>
                <a:gd name="connsiteX0" fmla="*/ 483441 w 483441"/>
                <a:gd name="connsiteY0" fmla="*/ 0 h 312840"/>
                <a:gd name="connsiteX1" fmla="*/ 379287 w 483441"/>
                <a:gd name="connsiteY1" fmla="*/ 266279 h 312840"/>
                <a:gd name="connsiteX2" fmla="*/ 101763 w 483441"/>
                <a:gd name="connsiteY2" fmla="*/ 312840 h 312840"/>
                <a:gd name="connsiteX3" fmla="*/ 0 w 483441"/>
                <a:gd name="connsiteY3" fmla="*/ 293335 h 312840"/>
                <a:gd name="connsiteX0" fmla="*/ 487027 w 487027"/>
                <a:gd name="connsiteY0" fmla="*/ 0 h 312840"/>
                <a:gd name="connsiteX1" fmla="*/ 382873 w 487027"/>
                <a:gd name="connsiteY1" fmla="*/ 266279 h 312840"/>
                <a:gd name="connsiteX2" fmla="*/ 105349 w 487027"/>
                <a:gd name="connsiteY2" fmla="*/ 312840 h 312840"/>
                <a:gd name="connsiteX3" fmla="*/ 0 w 487027"/>
                <a:gd name="connsiteY3" fmla="*/ 296921 h 312840"/>
                <a:gd name="connsiteX0" fmla="*/ 487027 w 487027"/>
                <a:gd name="connsiteY0" fmla="*/ 0 h 312840"/>
                <a:gd name="connsiteX1" fmla="*/ 382873 w 487027"/>
                <a:gd name="connsiteY1" fmla="*/ 266279 h 312840"/>
                <a:gd name="connsiteX2" fmla="*/ 105349 w 487027"/>
                <a:gd name="connsiteY2" fmla="*/ 312840 h 312840"/>
                <a:gd name="connsiteX3" fmla="*/ 0 w 487027"/>
                <a:gd name="connsiteY3" fmla="*/ 311265 h 312840"/>
                <a:gd name="connsiteX0" fmla="*/ 483441 w 483441"/>
                <a:gd name="connsiteY0" fmla="*/ 0 h 312840"/>
                <a:gd name="connsiteX1" fmla="*/ 379287 w 483441"/>
                <a:gd name="connsiteY1" fmla="*/ 266279 h 312840"/>
                <a:gd name="connsiteX2" fmla="*/ 101763 w 483441"/>
                <a:gd name="connsiteY2" fmla="*/ 312840 h 312840"/>
                <a:gd name="connsiteX3" fmla="*/ 0 w 483441"/>
                <a:gd name="connsiteY3" fmla="*/ 307679 h 312840"/>
                <a:gd name="connsiteX0" fmla="*/ 483441 w 483441"/>
                <a:gd name="connsiteY0" fmla="*/ 0 h 312840"/>
                <a:gd name="connsiteX1" fmla="*/ 372115 w 483441"/>
                <a:gd name="connsiteY1" fmla="*/ 244763 h 312840"/>
                <a:gd name="connsiteX2" fmla="*/ 101763 w 483441"/>
                <a:gd name="connsiteY2" fmla="*/ 312840 h 312840"/>
                <a:gd name="connsiteX3" fmla="*/ 0 w 483441"/>
                <a:gd name="connsiteY3" fmla="*/ 307679 h 312840"/>
                <a:gd name="connsiteX0" fmla="*/ 483441 w 483441"/>
                <a:gd name="connsiteY0" fmla="*/ 0 h 312840"/>
                <a:gd name="connsiteX1" fmla="*/ 364943 w 483441"/>
                <a:gd name="connsiteY1" fmla="*/ 277036 h 312840"/>
                <a:gd name="connsiteX2" fmla="*/ 101763 w 483441"/>
                <a:gd name="connsiteY2" fmla="*/ 312840 h 312840"/>
                <a:gd name="connsiteX3" fmla="*/ 0 w 483441"/>
                <a:gd name="connsiteY3" fmla="*/ 307679 h 312840"/>
                <a:gd name="connsiteX0" fmla="*/ 483441 w 483441"/>
                <a:gd name="connsiteY0" fmla="*/ 0 h 330769"/>
                <a:gd name="connsiteX1" fmla="*/ 364943 w 483441"/>
                <a:gd name="connsiteY1" fmla="*/ 277036 h 330769"/>
                <a:gd name="connsiteX2" fmla="*/ 202168 w 483441"/>
                <a:gd name="connsiteY2" fmla="*/ 330769 h 330769"/>
                <a:gd name="connsiteX3" fmla="*/ 0 w 483441"/>
                <a:gd name="connsiteY3" fmla="*/ 307679 h 330769"/>
                <a:gd name="connsiteX0" fmla="*/ 483441 w 483441"/>
                <a:gd name="connsiteY0" fmla="*/ 0 h 330769"/>
                <a:gd name="connsiteX1" fmla="*/ 368529 w 483441"/>
                <a:gd name="connsiteY1" fmla="*/ 255521 h 330769"/>
                <a:gd name="connsiteX2" fmla="*/ 202168 w 483441"/>
                <a:gd name="connsiteY2" fmla="*/ 330769 h 330769"/>
                <a:gd name="connsiteX3" fmla="*/ 0 w 483441"/>
                <a:gd name="connsiteY3" fmla="*/ 307679 h 330769"/>
                <a:gd name="connsiteX0" fmla="*/ 483441 w 483441"/>
                <a:gd name="connsiteY0" fmla="*/ 0 h 334355"/>
                <a:gd name="connsiteX1" fmla="*/ 368529 w 483441"/>
                <a:gd name="connsiteY1" fmla="*/ 255521 h 334355"/>
                <a:gd name="connsiteX2" fmla="*/ 241613 w 483441"/>
                <a:gd name="connsiteY2" fmla="*/ 334355 h 334355"/>
                <a:gd name="connsiteX3" fmla="*/ 0 w 483441"/>
                <a:gd name="connsiteY3" fmla="*/ 307679 h 334355"/>
                <a:gd name="connsiteX0" fmla="*/ 483441 w 483441"/>
                <a:gd name="connsiteY0" fmla="*/ 0 h 357881"/>
                <a:gd name="connsiteX1" fmla="*/ 368529 w 483441"/>
                <a:gd name="connsiteY1" fmla="*/ 255521 h 357881"/>
                <a:gd name="connsiteX2" fmla="*/ 241613 w 483441"/>
                <a:gd name="connsiteY2" fmla="*/ 334355 h 357881"/>
                <a:gd name="connsiteX3" fmla="*/ 0 w 483441"/>
                <a:gd name="connsiteY3" fmla="*/ 357881 h 357881"/>
                <a:gd name="connsiteX0" fmla="*/ 483441 w 483441"/>
                <a:gd name="connsiteY0" fmla="*/ 0 h 357881"/>
                <a:gd name="connsiteX1" fmla="*/ 368529 w 483441"/>
                <a:gd name="connsiteY1" fmla="*/ 255521 h 357881"/>
                <a:gd name="connsiteX2" fmla="*/ 241613 w 483441"/>
                <a:gd name="connsiteY2" fmla="*/ 334355 h 357881"/>
                <a:gd name="connsiteX3" fmla="*/ 0 w 483441"/>
                <a:gd name="connsiteY3" fmla="*/ 357881 h 35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441" h="357881">
                  <a:moveTo>
                    <a:pt x="483441" y="0"/>
                  </a:moveTo>
                  <a:lnTo>
                    <a:pt x="368529" y="255521"/>
                  </a:lnTo>
                  <a:lnTo>
                    <a:pt x="241613" y="334355"/>
                  </a:lnTo>
                  <a:lnTo>
                    <a:pt x="0" y="357881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3090489" y="3057781"/>
              <a:ext cx="328921" cy="224119"/>
            </a:xfrm>
            <a:custGeom>
              <a:avLst/>
              <a:gdLst>
                <a:gd name="connsiteX0" fmla="*/ 55418 w 83127"/>
                <a:gd name="connsiteY0" fmla="*/ 221673 h 221673"/>
                <a:gd name="connsiteX1" fmla="*/ 83127 w 83127"/>
                <a:gd name="connsiteY1" fmla="*/ 60036 h 221673"/>
                <a:gd name="connsiteX2" fmla="*/ 0 w 83127"/>
                <a:gd name="connsiteY2" fmla="*/ 0 h 221673"/>
                <a:gd name="connsiteX0" fmla="*/ 105620 w 133329"/>
                <a:gd name="connsiteY0" fmla="*/ 175056 h 175056"/>
                <a:gd name="connsiteX1" fmla="*/ 133329 w 133329"/>
                <a:gd name="connsiteY1" fmla="*/ 13419 h 175056"/>
                <a:gd name="connsiteX2" fmla="*/ 0 w 133329"/>
                <a:gd name="connsiteY2" fmla="*/ 0 h 175056"/>
                <a:gd name="connsiteX0" fmla="*/ 105620 w 197875"/>
                <a:gd name="connsiteY0" fmla="*/ 175056 h 175056"/>
                <a:gd name="connsiteX1" fmla="*/ 197875 w 197875"/>
                <a:gd name="connsiteY1" fmla="*/ 45692 h 175056"/>
                <a:gd name="connsiteX2" fmla="*/ 0 w 197875"/>
                <a:gd name="connsiteY2" fmla="*/ 0 h 175056"/>
                <a:gd name="connsiteX0" fmla="*/ 105620 w 197875"/>
                <a:gd name="connsiteY0" fmla="*/ 175056 h 175056"/>
                <a:gd name="connsiteX1" fmla="*/ 102578 w 197875"/>
                <a:gd name="connsiteY1" fmla="*/ 119311 h 175056"/>
                <a:gd name="connsiteX2" fmla="*/ 197875 w 197875"/>
                <a:gd name="connsiteY2" fmla="*/ 45692 h 175056"/>
                <a:gd name="connsiteX3" fmla="*/ 0 w 197875"/>
                <a:gd name="connsiteY3" fmla="*/ 0 h 175056"/>
                <a:gd name="connsiteX0" fmla="*/ 105620 w 197875"/>
                <a:gd name="connsiteY0" fmla="*/ 175056 h 175056"/>
                <a:gd name="connsiteX1" fmla="*/ 127680 w 197875"/>
                <a:gd name="connsiteY1" fmla="*/ 115725 h 175056"/>
                <a:gd name="connsiteX2" fmla="*/ 197875 w 197875"/>
                <a:gd name="connsiteY2" fmla="*/ 45692 h 175056"/>
                <a:gd name="connsiteX3" fmla="*/ 0 w 197875"/>
                <a:gd name="connsiteY3" fmla="*/ 0 h 175056"/>
                <a:gd name="connsiteX0" fmla="*/ 105620 w 197875"/>
                <a:gd name="connsiteY0" fmla="*/ 175056 h 175056"/>
                <a:gd name="connsiteX1" fmla="*/ 142024 w 197875"/>
                <a:gd name="connsiteY1" fmla="*/ 147998 h 175056"/>
                <a:gd name="connsiteX2" fmla="*/ 197875 w 197875"/>
                <a:gd name="connsiteY2" fmla="*/ 45692 h 175056"/>
                <a:gd name="connsiteX3" fmla="*/ 0 w 197875"/>
                <a:gd name="connsiteY3" fmla="*/ 0 h 175056"/>
                <a:gd name="connsiteX0" fmla="*/ 105620 w 197875"/>
                <a:gd name="connsiteY0" fmla="*/ 175056 h 175056"/>
                <a:gd name="connsiteX1" fmla="*/ 127680 w 197875"/>
                <a:gd name="connsiteY1" fmla="*/ 144412 h 175056"/>
                <a:gd name="connsiteX2" fmla="*/ 197875 w 197875"/>
                <a:gd name="connsiteY2" fmla="*/ 45692 h 175056"/>
                <a:gd name="connsiteX3" fmla="*/ 0 w 197875"/>
                <a:gd name="connsiteY3" fmla="*/ 0 h 175056"/>
                <a:gd name="connsiteX0" fmla="*/ 223954 w 224670"/>
                <a:gd name="connsiteY0" fmla="*/ 167884 h 167884"/>
                <a:gd name="connsiteX1" fmla="*/ 127680 w 224670"/>
                <a:gd name="connsiteY1" fmla="*/ 144412 h 167884"/>
                <a:gd name="connsiteX2" fmla="*/ 197875 w 224670"/>
                <a:gd name="connsiteY2" fmla="*/ 45692 h 167884"/>
                <a:gd name="connsiteX3" fmla="*/ 0 w 224670"/>
                <a:gd name="connsiteY3" fmla="*/ 0 h 167884"/>
                <a:gd name="connsiteX0" fmla="*/ 227540 w 228256"/>
                <a:gd name="connsiteY0" fmla="*/ 225258 h 225258"/>
                <a:gd name="connsiteX1" fmla="*/ 131266 w 228256"/>
                <a:gd name="connsiteY1" fmla="*/ 201786 h 225258"/>
                <a:gd name="connsiteX2" fmla="*/ 201461 w 228256"/>
                <a:gd name="connsiteY2" fmla="*/ 103066 h 225258"/>
                <a:gd name="connsiteX3" fmla="*/ 0 w 228256"/>
                <a:gd name="connsiteY3" fmla="*/ 0 h 225258"/>
                <a:gd name="connsiteX0" fmla="*/ 0 w 501045"/>
                <a:gd name="connsiteY0" fmla="*/ 49549 h 202542"/>
                <a:gd name="connsiteX1" fmla="*/ 430850 w 501045"/>
                <a:gd name="connsiteY1" fmla="*/ 201786 h 202542"/>
                <a:gd name="connsiteX2" fmla="*/ 501045 w 501045"/>
                <a:gd name="connsiteY2" fmla="*/ 103066 h 202542"/>
                <a:gd name="connsiteX3" fmla="*/ 299584 w 501045"/>
                <a:gd name="connsiteY3" fmla="*/ 0 h 202542"/>
                <a:gd name="connsiteX0" fmla="*/ 0 w 501045"/>
                <a:gd name="connsiteY0" fmla="*/ 49549 h 188260"/>
                <a:gd name="connsiteX1" fmla="*/ 398577 w 501045"/>
                <a:gd name="connsiteY1" fmla="*/ 187442 h 188260"/>
                <a:gd name="connsiteX2" fmla="*/ 501045 w 501045"/>
                <a:gd name="connsiteY2" fmla="*/ 103066 h 188260"/>
                <a:gd name="connsiteX3" fmla="*/ 299584 w 501045"/>
                <a:gd name="connsiteY3" fmla="*/ 0 h 188260"/>
                <a:gd name="connsiteX0" fmla="*/ 0 w 371953"/>
                <a:gd name="connsiteY0" fmla="*/ 78236 h 188421"/>
                <a:gd name="connsiteX1" fmla="*/ 269485 w 371953"/>
                <a:gd name="connsiteY1" fmla="*/ 187442 h 188421"/>
                <a:gd name="connsiteX2" fmla="*/ 371953 w 371953"/>
                <a:gd name="connsiteY2" fmla="*/ 103066 h 188421"/>
                <a:gd name="connsiteX3" fmla="*/ 170492 w 371953"/>
                <a:gd name="connsiteY3" fmla="*/ 0 h 188421"/>
                <a:gd name="connsiteX0" fmla="*/ 0 w 371953"/>
                <a:gd name="connsiteY0" fmla="*/ 63893 h 174078"/>
                <a:gd name="connsiteX1" fmla="*/ 269485 w 371953"/>
                <a:gd name="connsiteY1" fmla="*/ 173099 h 174078"/>
                <a:gd name="connsiteX2" fmla="*/ 371953 w 371953"/>
                <a:gd name="connsiteY2" fmla="*/ 88723 h 174078"/>
                <a:gd name="connsiteX3" fmla="*/ 170492 w 371953"/>
                <a:gd name="connsiteY3" fmla="*/ 0 h 174078"/>
                <a:gd name="connsiteX0" fmla="*/ 0 w 371953"/>
                <a:gd name="connsiteY0" fmla="*/ 63893 h 209744"/>
                <a:gd name="connsiteX1" fmla="*/ 269485 w 371953"/>
                <a:gd name="connsiteY1" fmla="*/ 208958 h 209744"/>
                <a:gd name="connsiteX2" fmla="*/ 371953 w 371953"/>
                <a:gd name="connsiteY2" fmla="*/ 88723 h 209744"/>
                <a:gd name="connsiteX3" fmla="*/ 170492 w 371953"/>
                <a:gd name="connsiteY3" fmla="*/ 0 h 209744"/>
                <a:gd name="connsiteX0" fmla="*/ 0 w 371953"/>
                <a:gd name="connsiteY0" fmla="*/ 63893 h 209744"/>
                <a:gd name="connsiteX1" fmla="*/ 269485 w 371953"/>
                <a:gd name="connsiteY1" fmla="*/ 208958 h 209744"/>
                <a:gd name="connsiteX2" fmla="*/ 319686 w 371953"/>
                <a:gd name="connsiteY2" fmla="*/ 183856 h 209744"/>
                <a:gd name="connsiteX3" fmla="*/ 371953 w 371953"/>
                <a:gd name="connsiteY3" fmla="*/ 88723 h 209744"/>
                <a:gd name="connsiteX4" fmla="*/ 170492 w 371953"/>
                <a:gd name="connsiteY4" fmla="*/ 0 h 209744"/>
                <a:gd name="connsiteX0" fmla="*/ 0 w 379124"/>
                <a:gd name="connsiteY0" fmla="*/ 63893 h 209744"/>
                <a:gd name="connsiteX1" fmla="*/ 269485 w 379124"/>
                <a:gd name="connsiteY1" fmla="*/ 208958 h 209744"/>
                <a:gd name="connsiteX2" fmla="*/ 319686 w 379124"/>
                <a:gd name="connsiteY2" fmla="*/ 183856 h 209744"/>
                <a:gd name="connsiteX3" fmla="*/ 379124 w 379124"/>
                <a:gd name="connsiteY3" fmla="*/ 31349 h 209744"/>
                <a:gd name="connsiteX4" fmla="*/ 170492 w 379124"/>
                <a:gd name="connsiteY4" fmla="*/ 0 h 209744"/>
                <a:gd name="connsiteX0" fmla="*/ 0 w 368366"/>
                <a:gd name="connsiteY0" fmla="*/ 63893 h 209744"/>
                <a:gd name="connsiteX1" fmla="*/ 269485 w 368366"/>
                <a:gd name="connsiteY1" fmla="*/ 208958 h 209744"/>
                <a:gd name="connsiteX2" fmla="*/ 319686 w 368366"/>
                <a:gd name="connsiteY2" fmla="*/ 183856 h 209744"/>
                <a:gd name="connsiteX3" fmla="*/ 368366 w 368366"/>
                <a:gd name="connsiteY3" fmla="*/ 42107 h 209744"/>
                <a:gd name="connsiteX4" fmla="*/ 170492 w 368366"/>
                <a:gd name="connsiteY4" fmla="*/ 0 h 209744"/>
                <a:gd name="connsiteX0" fmla="*/ 0 w 364780"/>
                <a:gd name="connsiteY0" fmla="*/ 63893 h 209744"/>
                <a:gd name="connsiteX1" fmla="*/ 269485 w 364780"/>
                <a:gd name="connsiteY1" fmla="*/ 208958 h 209744"/>
                <a:gd name="connsiteX2" fmla="*/ 319686 w 364780"/>
                <a:gd name="connsiteY2" fmla="*/ 183856 h 209744"/>
                <a:gd name="connsiteX3" fmla="*/ 364780 w 364780"/>
                <a:gd name="connsiteY3" fmla="*/ 24177 h 209744"/>
                <a:gd name="connsiteX4" fmla="*/ 170492 w 364780"/>
                <a:gd name="connsiteY4" fmla="*/ 0 h 209744"/>
                <a:gd name="connsiteX0" fmla="*/ 0 w 364780"/>
                <a:gd name="connsiteY0" fmla="*/ 85408 h 231259"/>
                <a:gd name="connsiteX1" fmla="*/ 269485 w 364780"/>
                <a:gd name="connsiteY1" fmla="*/ 230473 h 231259"/>
                <a:gd name="connsiteX2" fmla="*/ 319686 w 364780"/>
                <a:gd name="connsiteY2" fmla="*/ 205371 h 231259"/>
                <a:gd name="connsiteX3" fmla="*/ 364780 w 364780"/>
                <a:gd name="connsiteY3" fmla="*/ 45692 h 231259"/>
                <a:gd name="connsiteX4" fmla="*/ 181249 w 364780"/>
                <a:gd name="connsiteY4" fmla="*/ 0 h 231259"/>
                <a:gd name="connsiteX0" fmla="*/ 0 w 364780"/>
                <a:gd name="connsiteY0" fmla="*/ 85408 h 231259"/>
                <a:gd name="connsiteX1" fmla="*/ 269485 w 364780"/>
                <a:gd name="connsiteY1" fmla="*/ 230473 h 231259"/>
                <a:gd name="connsiteX2" fmla="*/ 319686 w 364780"/>
                <a:gd name="connsiteY2" fmla="*/ 205371 h 231259"/>
                <a:gd name="connsiteX3" fmla="*/ 364780 w 364780"/>
                <a:gd name="connsiteY3" fmla="*/ 45692 h 231259"/>
                <a:gd name="connsiteX4" fmla="*/ 174077 w 364780"/>
                <a:gd name="connsiteY4" fmla="*/ 0 h 231259"/>
                <a:gd name="connsiteX0" fmla="*/ 0 w 364780"/>
                <a:gd name="connsiteY0" fmla="*/ 85408 h 224119"/>
                <a:gd name="connsiteX1" fmla="*/ 283829 w 364780"/>
                <a:gd name="connsiteY1" fmla="*/ 223301 h 224119"/>
                <a:gd name="connsiteX2" fmla="*/ 319686 w 364780"/>
                <a:gd name="connsiteY2" fmla="*/ 205371 h 224119"/>
                <a:gd name="connsiteX3" fmla="*/ 364780 w 364780"/>
                <a:gd name="connsiteY3" fmla="*/ 45692 h 224119"/>
                <a:gd name="connsiteX4" fmla="*/ 174077 w 364780"/>
                <a:gd name="connsiteY4" fmla="*/ 0 h 224119"/>
                <a:gd name="connsiteX0" fmla="*/ 0 w 325335"/>
                <a:gd name="connsiteY0" fmla="*/ 74650 h 224071"/>
                <a:gd name="connsiteX1" fmla="*/ 244384 w 325335"/>
                <a:gd name="connsiteY1" fmla="*/ 223301 h 224071"/>
                <a:gd name="connsiteX2" fmla="*/ 280241 w 325335"/>
                <a:gd name="connsiteY2" fmla="*/ 205371 h 224071"/>
                <a:gd name="connsiteX3" fmla="*/ 325335 w 325335"/>
                <a:gd name="connsiteY3" fmla="*/ 45692 h 224071"/>
                <a:gd name="connsiteX4" fmla="*/ 134632 w 325335"/>
                <a:gd name="connsiteY4" fmla="*/ 0 h 224071"/>
                <a:gd name="connsiteX0" fmla="*/ 0 w 328921"/>
                <a:gd name="connsiteY0" fmla="*/ 85408 h 224119"/>
                <a:gd name="connsiteX1" fmla="*/ 247970 w 328921"/>
                <a:gd name="connsiteY1" fmla="*/ 223301 h 224119"/>
                <a:gd name="connsiteX2" fmla="*/ 283827 w 328921"/>
                <a:gd name="connsiteY2" fmla="*/ 205371 h 224119"/>
                <a:gd name="connsiteX3" fmla="*/ 328921 w 328921"/>
                <a:gd name="connsiteY3" fmla="*/ 45692 h 224119"/>
                <a:gd name="connsiteX4" fmla="*/ 138218 w 328921"/>
                <a:gd name="connsiteY4" fmla="*/ 0 h 22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921" h="224119">
                  <a:moveTo>
                    <a:pt x="0" y="85408"/>
                  </a:moveTo>
                  <a:cubicBezTo>
                    <a:pt x="10939" y="71607"/>
                    <a:pt x="237031" y="237102"/>
                    <a:pt x="247970" y="223301"/>
                  </a:cubicBezTo>
                  <a:cubicBezTo>
                    <a:pt x="261118" y="206567"/>
                    <a:pt x="270679" y="222105"/>
                    <a:pt x="283827" y="205371"/>
                  </a:cubicBezTo>
                  <a:lnTo>
                    <a:pt x="328921" y="45692"/>
                  </a:lnTo>
                  <a:lnTo>
                    <a:pt x="138218" y="0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3412237" y="2881744"/>
              <a:ext cx="144795" cy="227379"/>
            </a:xfrm>
            <a:custGeom>
              <a:avLst/>
              <a:gdLst>
                <a:gd name="connsiteX0" fmla="*/ 0 w 198582"/>
                <a:gd name="connsiteY0" fmla="*/ 263237 h 263237"/>
                <a:gd name="connsiteX1" fmla="*/ 96982 w 198582"/>
                <a:gd name="connsiteY1" fmla="*/ 230910 h 263237"/>
                <a:gd name="connsiteX2" fmla="*/ 198582 w 198582"/>
                <a:gd name="connsiteY2" fmla="*/ 96982 h 263237"/>
                <a:gd name="connsiteX3" fmla="*/ 152400 w 198582"/>
                <a:gd name="connsiteY3" fmla="*/ 0 h 263237"/>
                <a:gd name="connsiteX0" fmla="*/ 0 w 194996"/>
                <a:gd name="connsiteY0" fmla="*/ 263237 h 263237"/>
                <a:gd name="connsiteX1" fmla="*/ 96982 w 194996"/>
                <a:gd name="connsiteY1" fmla="*/ 230910 h 263237"/>
                <a:gd name="connsiteX2" fmla="*/ 194996 w 194996"/>
                <a:gd name="connsiteY2" fmla="*/ 107740 h 263237"/>
                <a:gd name="connsiteX3" fmla="*/ 152400 w 194996"/>
                <a:gd name="connsiteY3" fmla="*/ 0 h 263237"/>
                <a:gd name="connsiteX0" fmla="*/ 0 w 220098"/>
                <a:gd name="connsiteY0" fmla="*/ 220206 h 230910"/>
                <a:gd name="connsiteX1" fmla="*/ 122084 w 220098"/>
                <a:gd name="connsiteY1" fmla="*/ 230910 h 230910"/>
                <a:gd name="connsiteX2" fmla="*/ 220098 w 220098"/>
                <a:gd name="connsiteY2" fmla="*/ 107740 h 230910"/>
                <a:gd name="connsiteX3" fmla="*/ 177502 w 220098"/>
                <a:gd name="connsiteY3" fmla="*/ 0 h 230910"/>
                <a:gd name="connsiteX0" fmla="*/ 0 w 162724"/>
                <a:gd name="connsiteY0" fmla="*/ 241722 h 241722"/>
                <a:gd name="connsiteX1" fmla="*/ 64710 w 162724"/>
                <a:gd name="connsiteY1" fmla="*/ 230910 h 241722"/>
                <a:gd name="connsiteX2" fmla="*/ 162724 w 162724"/>
                <a:gd name="connsiteY2" fmla="*/ 107740 h 241722"/>
                <a:gd name="connsiteX3" fmla="*/ 120128 w 162724"/>
                <a:gd name="connsiteY3" fmla="*/ 0 h 241722"/>
                <a:gd name="connsiteX0" fmla="*/ 0 w 144795"/>
                <a:gd name="connsiteY0" fmla="*/ 227379 h 230910"/>
                <a:gd name="connsiteX1" fmla="*/ 46781 w 144795"/>
                <a:gd name="connsiteY1" fmla="*/ 230910 h 230910"/>
                <a:gd name="connsiteX2" fmla="*/ 144795 w 144795"/>
                <a:gd name="connsiteY2" fmla="*/ 107740 h 230910"/>
                <a:gd name="connsiteX3" fmla="*/ 102199 w 144795"/>
                <a:gd name="connsiteY3" fmla="*/ 0 h 230910"/>
                <a:gd name="connsiteX0" fmla="*/ 0 w 144795"/>
                <a:gd name="connsiteY0" fmla="*/ 227379 h 227379"/>
                <a:gd name="connsiteX1" fmla="*/ 57539 w 144795"/>
                <a:gd name="connsiteY1" fmla="*/ 223738 h 227379"/>
                <a:gd name="connsiteX2" fmla="*/ 144795 w 144795"/>
                <a:gd name="connsiteY2" fmla="*/ 107740 h 227379"/>
                <a:gd name="connsiteX3" fmla="*/ 102199 w 144795"/>
                <a:gd name="connsiteY3" fmla="*/ 0 h 22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95" h="227379">
                  <a:moveTo>
                    <a:pt x="0" y="227379"/>
                  </a:moveTo>
                  <a:lnTo>
                    <a:pt x="57539" y="223738"/>
                  </a:lnTo>
                  <a:lnTo>
                    <a:pt x="144795" y="107740"/>
                  </a:lnTo>
                  <a:lnTo>
                    <a:pt x="102199" y="0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3546764" y="2987964"/>
              <a:ext cx="129309" cy="18472"/>
            </a:xfrm>
            <a:custGeom>
              <a:avLst/>
              <a:gdLst>
                <a:gd name="connsiteX0" fmla="*/ 0 w 129309"/>
                <a:gd name="connsiteY0" fmla="*/ 0 h 18472"/>
                <a:gd name="connsiteX1" fmla="*/ 129309 w 129309"/>
                <a:gd name="connsiteY1" fmla="*/ 18472 h 1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309" h="18472">
                  <a:moveTo>
                    <a:pt x="0" y="0"/>
                  </a:moveTo>
                  <a:lnTo>
                    <a:pt x="129309" y="18472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3459018" y="3109558"/>
              <a:ext cx="133927" cy="100078"/>
            </a:xfrm>
            <a:custGeom>
              <a:avLst/>
              <a:gdLst>
                <a:gd name="connsiteX0" fmla="*/ 0 w 133927"/>
                <a:gd name="connsiteY0" fmla="*/ 0 h 110836"/>
                <a:gd name="connsiteX1" fmla="*/ 133927 w 133927"/>
                <a:gd name="connsiteY1" fmla="*/ 110836 h 110836"/>
                <a:gd name="connsiteX0" fmla="*/ 0 w 133927"/>
                <a:gd name="connsiteY0" fmla="*/ 0 h 100078"/>
                <a:gd name="connsiteX1" fmla="*/ 133927 w 133927"/>
                <a:gd name="connsiteY1" fmla="*/ 100078 h 10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927" h="100078">
                  <a:moveTo>
                    <a:pt x="0" y="0"/>
                  </a:moveTo>
                  <a:lnTo>
                    <a:pt x="133927" y="100078"/>
                  </a:lnTo>
                </a:path>
              </a:pathLst>
            </a:cu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Oval 66"/>
          <p:cNvSpPr>
            <a:spLocks noChangeArrowheads="1"/>
          </p:cNvSpPr>
          <p:nvPr/>
        </p:nvSpPr>
        <p:spPr bwMode="auto">
          <a:xfrm>
            <a:off x="6732140" y="3162381"/>
            <a:ext cx="54223" cy="50269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76074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393742" y="1384183"/>
            <a:ext cx="1979969" cy="1979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88831" y="1384183"/>
            <a:ext cx="1979969" cy="1979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697798" y="1847624"/>
            <a:ext cx="1235504" cy="974152"/>
          </a:xfrm>
          <a:custGeom>
            <a:avLst/>
            <a:gdLst>
              <a:gd name="connsiteX0" fmla="*/ 562011 w 1792450"/>
              <a:gd name="connsiteY0" fmla="*/ 1905 h 1413285"/>
              <a:gd name="connsiteX1" fmla="*/ 1134666 w 1792450"/>
              <a:gd name="connsiteY1" fmla="*/ 325177 h 1413285"/>
              <a:gd name="connsiteX2" fmla="*/ 1781211 w 1792450"/>
              <a:gd name="connsiteY2" fmla="*/ 11141 h 1413285"/>
              <a:gd name="connsiteX3" fmla="*/ 1550302 w 1792450"/>
              <a:gd name="connsiteY3" fmla="*/ 648450 h 1413285"/>
              <a:gd name="connsiteX4" fmla="*/ 1614957 w 1792450"/>
              <a:gd name="connsiteY4" fmla="*/ 1405832 h 1413285"/>
              <a:gd name="connsiteX5" fmla="*/ 968411 w 1792450"/>
              <a:gd name="connsiteY5" fmla="*/ 1036377 h 1413285"/>
              <a:gd name="connsiteX6" fmla="*/ 26302 w 1792450"/>
              <a:gd name="connsiteY6" fmla="*/ 1054850 h 1413285"/>
              <a:gd name="connsiteX7" fmla="*/ 284920 w 1792450"/>
              <a:gd name="connsiteY7" fmla="*/ 509905 h 1413285"/>
              <a:gd name="connsiteX8" fmla="*/ 562011 w 1792450"/>
              <a:gd name="connsiteY8" fmla="*/ 1905 h 141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450" h="1413285">
                <a:moveTo>
                  <a:pt x="562011" y="1905"/>
                </a:moveTo>
                <a:cubicBezTo>
                  <a:pt x="703635" y="-28883"/>
                  <a:pt x="931466" y="323638"/>
                  <a:pt x="1134666" y="325177"/>
                </a:cubicBezTo>
                <a:cubicBezTo>
                  <a:pt x="1337866" y="326716"/>
                  <a:pt x="1711938" y="-42738"/>
                  <a:pt x="1781211" y="11141"/>
                </a:cubicBezTo>
                <a:cubicBezTo>
                  <a:pt x="1850484" y="65020"/>
                  <a:pt x="1578011" y="416002"/>
                  <a:pt x="1550302" y="648450"/>
                </a:cubicBezTo>
                <a:cubicBezTo>
                  <a:pt x="1522593" y="880898"/>
                  <a:pt x="1711939" y="1341178"/>
                  <a:pt x="1614957" y="1405832"/>
                </a:cubicBezTo>
                <a:cubicBezTo>
                  <a:pt x="1517975" y="1470486"/>
                  <a:pt x="1233187" y="1094874"/>
                  <a:pt x="968411" y="1036377"/>
                </a:cubicBezTo>
                <a:cubicBezTo>
                  <a:pt x="703635" y="977880"/>
                  <a:pt x="140217" y="1142595"/>
                  <a:pt x="26302" y="1054850"/>
                </a:cubicBezTo>
                <a:cubicBezTo>
                  <a:pt x="-87613" y="967105"/>
                  <a:pt x="200253" y="685396"/>
                  <a:pt x="284920" y="509905"/>
                </a:cubicBezTo>
                <a:cubicBezTo>
                  <a:pt x="369587" y="334414"/>
                  <a:pt x="420387" y="32693"/>
                  <a:pt x="562011" y="190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83009" y="1581545"/>
            <a:ext cx="1145962" cy="1286025"/>
          </a:xfrm>
          <a:custGeom>
            <a:avLst/>
            <a:gdLst>
              <a:gd name="connsiteX0" fmla="*/ 1505527 w 1662545"/>
              <a:gd name="connsiteY0" fmla="*/ 350982 h 1865746"/>
              <a:gd name="connsiteX1" fmla="*/ 914400 w 1662545"/>
              <a:gd name="connsiteY1" fmla="*/ 0 h 1865746"/>
              <a:gd name="connsiteX2" fmla="*/ 785090 w 1662545"/>
              <a:gd name="connsiteY2" fmla="*/ 544946 h 1865746"/>
              <a:gd name="connsiteX3" fmla="*/ 0 w 1662545"/>
              <a:gd name="connsiteY3" fmla="*/ 618837 h 1865746"/>
              <a:gd name="connsiteX4" fmla="*/ 387927 w 1662545"/>
              <a:gd name="connsiteY4" fmla="*/ 1043710 h 1865746"/>
              <a:gd name="connsiteX5" fmla="*/ 415636 w 1662545"/>
              <a:gd name="connsiteY5" fmla="*/ 1865746 h 1865746"/>
              <a:gd name="connsiteX6" fmla="*/ 1062181 w 1662545"/>
              <a:gd name="connsiteY6" fmla="*/ 1708728 h 1865746"/>
              <a:gd name="connsiteX7" fmla="*/ 1662545 w 1662545"/>
              <a:gd name="connsiteY7" fmla="*/ 1717964 h 1865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2545" h="1865746">
                <a:moveTo>
                  <a:pt x="1505527" y="350982"/>
                </a:moveTo>
                <a:lnTo>
                  <a:pt x="914400" y="0"/>
                </a:lnTo>
                <a:lnTo>
                  <a:pt x="785090" y="544946"/>
                </a:lnTo>
                <a:lnTo>
                  <a:pt x="0" y="618837"/>
                </a:lnTo>
                <a:lnTo>
                  <a:pt x="387927" y="1043710"/>
                </a:lnTo>
                <a:lnTo>
                  <a:pt x="415636" y="1865746"/>
                </a:lnTo>
                <a:lnTo>
                  <a:pt x="1062181" y="1708728"/>
                </a:lnTo>
                <a:lnTo>
                  <a:pt x="1662545" y="1717964"/>
                </a:lnTo>
              </a:path>
            </a:pathLst>
          </a:cu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556766" y="1683409"/>
            <a:ext cx="522050" cy="7958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69969" y="1384183"/>
            <a:ext cx="1979969" cy="1979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878936" y="1847624"/>
            <a:ext cx="1235504" cy="974152"/>
          </a:xfrm>
          <a:custGeom>
            <a:avLst/>
            <a:gdLst>
              <a:gd name="connsiteX0" fmla="*/ 562011 w 1792450"/>
              <a:gd name="connsiteY0" fmla="*/ 1905 h 1413285"/>
              <a:gd name="connsiteX1" fmla="*/ 1134666 w 1792450"/>
              <a:gd name="connsiteY1" fmla="*/ 325177 h 1413285"/>
              <a:gd name="connsiteX2" fmla="*/ 1781211 w 1792450"/>
              <a:gd name="connsiteY2" fmla="*/ 11141 h 1413285"/>
              <a:gd name="connsiteX3" fmla="*/ 1550302 w 1792450"/>
              <a:gd name="connsiteY3" fmla="*/ 648450 h 1413285"/>
              <a:gd name="connsiteX4" fmla="*/ 1614957 w 1792450"/>
              <a:gd name="connsiteY4" fmla="*/ 1405832 h 1413285"/>
              <a:gd name="connsiteX5" fmla="*/ 968411 w 1792450"/>
              <a:gd name="connsiteY5" fmla="*/ 1036377 h 1413285"/>
              <a:gd name="connsiteX6" fmla="*/ 26302 w 1792450"/>
              <a:gd name="connsiteY6" fmla="*/ 1054850 h 1413285"/>
              <a:gd name="connsiteX7" fmla="*/ 284920 w 1792450"/>
              <a:gd name="connsiteY7" fmla="*/ 509905 h 1413285"/>
              <a:gd name="connsiteX8" fmla="*/ 562011 w 1792450"/>
              <a:gd name="connsiteY8" fmla="*/ 1905 h 141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450" h="1413285">
                <a:moveTo>
                  <a:pt x="562011" y="1905"/>
                </a:moveTo>
                <a:cubicBezTo>
                  <a:pt x="703635" y="-28883"/>
                  <a:pt x="931466" y="323638"/>
                  <a:pt x="1134666" y="325177"/>
                </a:cubicBezTo>
                <a:cubicBezTo>
                  <a:pt x="1337866" y="326716"/>
                  <a:pt x="1711938" y="-42738"/>
                  <a:pt x="1781211" y="11141"/>
                </a:cubicBezTo>
                <a:cubicBezTo>
                  <a:pt x="1850484" y="65020"/>
                  <a:pt x="1578011" y="416002"/>
                  <a:pt x="1550302" y="648450"/>
                </a:cubicBezTo>
                <a:cubicBezTo>
                  <a:pt x="1522593" y="880898"/>
                  <a:pt x="1711939" y="1341178"/>
                  <a:pt x="1614957" y="1405832"/>
                </a:cubicBezTo>
                <a:cubicBezTo>
                  <a:pt x="1517975" y="1470486"/>
                  <a:pt x="1233187" y="1094874"/>
                  <a:pt x="968411" y="1036377"/>
                </a:cubicBezTo>
                <a:cubicBezTo>
                  <a:pt x="703635" y="977880"/>
                  <a:pt x="140217" y="1142595"/>
                  <a:pt x="26302" y="1054850"/>
                </a:cubicBezTo>
                <a:cubicBezTo>
                  <a:pt x="-87613" y="967105"/>
                  <a:pt x="200253" y="685396"/>
                  <a:pt x="284920" y="509905"/>
                </a:cubicBezTo>
                <a:cubicBezTo>
                  <a:pt x="369587" y="334414"/>
                  <a:pt x="420387" y="32693"/>
                  <a:pt x="562011" y="190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731538" y="1690603"/>
            <a:ext cx="878571" cy="1176968"/>
          </a:xfrm>
          <a:custGeom>
            <a:avLst/>
            <a:gdLst>
              <a:gd name="connsiteX0" fmla="*/ 1505527 w 1662545"/>
              <a:gd name="connsiteY0" fmla="*/ 350982 h 1865746"/>
              <a:gd name="connsiteX1" fmla="*/ 914400 w 1662545"/>
              <a:gd name="connsiteY1" fmla="*/ 0 h 1865746"/>
              <a:gd name="connsiteX2" fmla="*/ 785090 w 1662545"/>
              <a:gd name="connsiteY2" fmla="*/ 544946 h 1865746"/>
              <a:gd name="connsiteX3" fmla="*/ 0 w 1662545"/>
              <a:gd name="connsiteY3" fmla="*/ 618837 h 1865746"/>
              <a:gd name="connsiteX4" fmla="*/ 387927 w 1662545"/>
              <a:gd name="connsiteY4" fmla="*/ 1043710 h 1865746"/>
              <a:gd name="connsiteX5" fmla="*/ 415636 w 1662545"/>
              <a:gd name="connsiteY5" fmla="*/ 1865746 h 1865746"/>
              <a:gd name="connsiteX6" fmla="*/ 1062181 w 1662545"/>
              <a:gd name="connsiteY6" fmla="*/ 1708728 h 1865746"/>
              <a:gd name="connsiteX7" fmla="*/ 1662545 w 1662545"/>
              <a:gd name="connsiteY7" fmla="*/ 1717964 h 1865746"/>
              <a:gd name="connsiteX0" fmla="*/ 1505527 w 1662545"/>
              <a:gd name="connsiteY0" fmla="*/ 350982 h 1865746"/>
              <a:gd name="connsiteX1" fmla="*/ 914400 w 1662545"/>
              <a:gd name="connsiteY1" fmla="*/ 0 h 1865746"/>
              <a:gd name="connsiteX2" fmla="*/ 785090 w 1662545"/>
              <a:gd name="connsiteY2" fmla="*/ 544946 h 1865746"/>
              <a:gd name="connsiteX3" fmla="*/ 0 w 1662545"/>
              <a:gd name="connsiteY3" fmla="*/ 618837 h 1865746"/>
              <a:gd name="connsiteX4" fmla="*/ 387927 w 1662545"/>
              <a:gd name="connsiteY4" fmla="*/ 1201928 h 1865746"/>
              <a:gd name="connsiteX5" fmla="*/ 415636 w 1662545"/>
              <a:gd name="connsiteY5" fmla="*/ 1865746 h 1865746"/>
              <a:gd name="connsiteX6" fmla="*/ 1062181 w 1662545"/>
              <a:gd name="connsiteY6" fmla="*/ 1708728 h 1865746"/>
              <a:gd name="connsiteX7" fmla="*/ 1662545 w 1662545"/>
              <a:gd name="connsiteY7" fmla="*/ 1717964 h 1865746"/>
              <a:gd name="connsiteX0" fmla="*/ 1505527 w 1662545"/>
              <a:gd name="connsiteY0" fmla="*/ 350982 h 1865746"/>
              <a:gd name="connsiteX1" fmla="*/ 914400 w 1662545"/>
              <a:gd name="connsiteY1" fmla="*/ 0 h 1865746"/>
              <a:gd name="connsiteX2" fmla="*/ 785090 w 1662545"/>
              <a:gd name="connsiteY2" fmla="*/ 544946 h 1865746"/>
              <a:gd name="connsiteX3" fmla="*/ 0 w 1662545"/>
              <a:gd name="connsiteY3" fmla="*/ 618837 h 1865746"/>
              <a:gd name="connsiteX4" fmla="*/ 375756 w 1662545"/>
              <a:gd name="connsiteY4" fmla="*/ 1274951 h 1865746"/>
              <a:gd name="connsiteX5" fmla="*/ 415636 w 1662545"/>
              <a:gd name="connsiteY5" fmla="*/ 1865746 h 1865746"/>
              <a:gd name="connsiteX6" fmla="*/ 1062181 w 1662545"/>
              <a:gd name="connsiteY6" fmla="*/ 1708728 h 1865746"/>
              <a:gd name="connsiteX7" fmla="*/ 1662545 w 1662545"/>
              <a:gd name="connsiteY7" fmla="*/ 1717964 h 1865746"/>
              <a:gd name="connsiteX0" fmla="*/ 1505527 w 1662545"/>
              <a:gd name="connsiteY0" fmla="*/ 192764 h 1707528"/>
              <a:gd name="connsiteX1" fmla="*/ 1157811 w 1662545"/>
              <a:gd name="connsiteY1" fmla="*/ 0 h 1707528"/>
              <a:gd name="connsiteX2" fmla="*/ 785090 w 1662545"/>
              <a:gd name="connsiteY2" fmla="*/ 386728 h 1707528"/>
              <a:gd name="connsiteX3" fmla="*/ 0 w 1662545"/>
              <a:gd name="connsiteY3" fmla="*/ 460619 h 1707528"/>
              <a:gd name="connsiteX4" fmla="*/ 375756 w 1662545"/>
              <a:gd name="connsiteY4" fmla="*/ 1116733 h 1707528"/>
              <a:gd name="connsiteX5" fmla="*/ 415636 w 1662545"/>
              <a:gd name="connsiteY5" fmla="*/ 1707528 h 1707528"/>
              <a:gd name="connsiteX6" fmla="*/ 1062181 w 1662545"/>
              <a:gd name="connsiteY6" fmla="*/ 1550510 h 1707528"/>
              <a:gd name="connsiteX7" fmla="*/ 1662545 w 1662545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98899 w 1286789"/>
              <a:gd name="connsiteY3" fmla="*/ 71158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38045 w 1286789"/>
              <a:gd name="connsiteY3" fmla="*/ 813567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1533 w 1286789"/>
              <a:gd name="connsiteY3" fmla="*/ 983955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403165 w 1286789"/>
              <a:gd name="connsiteY3" fmla="*/ 570154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17600 w 1274618"/>
              <a:gd name="connsiteY0" fmla="*/ 192764 h 1707528"/>
              <a:gd name="connsiteX1" fmla="*/ 769884 w 1274618"/>
              <a:gd name="connsiteY1" fmla="*/ 0 h 1707528"/>
              <a:gd name="connsiteX2" fmla="*/ 397163 w 1274618"/>
              <a:gd name="connsiteY2" fmla="*/ 386728 h 1707528"/>
              <a:gd name="connsiteX3" fmla="*/ 390994 w 1274618"/>
              <a:gd name="connsiteY3" fmla="*/ 570154 h 1707528"/>
              <a:gd name="connsiteX4" fmla="*/ 0 w 1274618"/>
              <a:gd name="connsiteY4" fmla="*/ 1177587 h 1707528"/>
              <a:gd name="connsiteX5" fmla="*/ 27709 w 1274618"/>
              <a:gd name="connsiteY5" fmla="*/ 1707528 h 1707528"/>
              <a:gd name="connsiteX6" fmla="*/ 674254 w 1274618"/>
              <a:gd name="connsiteY6" fmla="*/ 1550510 h 1707528"/>
              <a:gd name="connsiteX7" fmla="*/ 1274618 w 1274618"/>
              <a:gd name="connsiteY7" fmla="*/ 1559746 h 1707528"/>
              <a:gd name="connsiteX0" fmla="*/ 1117600 w 1274618"/>
              <a:gd name="connsiteY0" fmla="*/ 192764 h 1707528"/>
              <a:gd name="connsiteX1" fmla="*/ 769884 w 1274618"/>
              <a:gd name="connsiteY1" fmla="*/ 0 h 1707528"/>
              <a:gd name="connsiteX2" fmla="*/ 397163 w 1274618"/>
              <a:gd name="connsiteY2" fmla="*/ 569288 h 1707528"/>
              <a:gd name="connsiteX3" fmla="*/ 390994 w 1274618"/>
              <a:gd name="connsiteY3" fmla="*/ 570154 h 1707528"/>
              <a:gd name="connsiteX4" fmla="*/ 0 w 1274618"/>
              <a:gd name="connsiteY4" fmla="*/ 1177587 h 1707528"/>
              <a:gd name="connsiteX5" fmla="*/ 27709 w 1274618"/>
              <a:gd name="connsiteY5" fmla="*/ 1707528 h 1707528"/>
              <a:gd name="connsiteX6" fmla="*/ 674254 w 1274618"/>
              <a:gd name="connsiteY6" fmla="*/ 1550510 h 1707528"/>
              <a:gd name="connsiteX7" fmla="*/ 1274618 w 1274618"/>
              <a:gd name="connsiteY7" fmla="*/ 1559746 h 170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4618" h="1707528">
                <a:moveTo>
                  <a:pt x="1117600" y="192764"/>
                </a:moveTo>
                <a:lnTo>
                  <a:pt x="769884" y="0"/>
                </a:lnTo>
                <a:lnTo>
                  <a:pt x="397163" y="569288"/>
                </a:lnTo>
                <a:lnTo>
                  <a:pt x="390994" y="570154"/>
                </a:lnTo>
                <a:lnTo>
                  <a:pt x="0" y="1177587"/>
                </a:lnTo>
                <a:lnTo>
                  <a:pt x="27709" y="1707528"/>
                </a:lnTo>
                <a:lnTo>
                  <a:pt x="674254" y="1550510"/>
                </a:lnTo>
                <a:lnTo>
                  <a:pt x="1274618" y="1559746"/>
                </a:lnTo>
              </a:path>
            </a:pathLst>
          </a:cu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26048" y="2231472"/>
            <a:ext cx="493552" cy="5327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6002709" y="1847624"/>
            <a:ext cx="1235504" cy="974152"/>
          </a:xfrm>
          <a:custGeom>
            <a:avLst/>
            <a:gdLst>
              <a:gd name="connsiteX0" fmla="*/ 562011 w 1792450"/>
              <a:gd name="connsiteY0" fmla="*/ 1905 h 1413285"/>
              <a:gd name="connsiteX1" fmla="*/ 1134666 w 1792450"/>
              <a:gd name="connsiteY1" fmla="*/ 325177 h 1413285"/>
              <a:gd name="connsiteX2" fmla="*/ 1781211 w 1792450"/>
              <a:gd name="connsiteY2" fmla="*/ 11141 h 1413285"/>
              <a:gd name="connsiteX3" fmla="*/ 1550302 w 1792450"/>
              <a:gd name="connsiteY3" fmla="*/ 648450 h 1413285"/>
              <a:gd name="connsiteX4" fmla="*/ 1614957 w 1792450"/>
              <a:gd name="connsiteY4" fmla="*/ 1405832 h 1413285"/>
              <a:gd name="connsiteX5" fmla="*/ 968411 w 1792450"/>
              <a:gd name="connsiteY5" fmla="*/ 1036377 h 1413285"/>
              <a:gd name="connsiteX6" fmla="*/ 26302 w 1792450"/>
              <a:gd name="connsiteY6" fmla="*/ 1054850 h 1413285"/>
              <a:gd name="connsiteX7" fmla="*/ 284920 w 1792450"/>
              <a:gd name="connsiteY7" fmla="*/ 509905 h 1413285"/>
              <a:gd name="connsiteX8" fmla="*/ 562011 w 1792450"/>
              <a:gd name="connsiteY8" fmla="*/ 1905 h 141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450" h="1413285">
                <a:moveTo>
                  <a:pt x="562011" y="1905"/>
                </a:moveTo>
                <a:cubicBezTo>
                  <a:pt x="703635" y="-28883"/>
                  <a:pt x="931466" y="323638"/>
                  <a:pt x="1134666" y="325177"/>
                </a:cubicBezTo>
                <a:cubicBezTo>
                  <a:pt x="1337866" y="326716"/>
                  <a:pt x="1711938" y="-42738"/>
                  <a:pt x="1781211" y="11141"/>
                </a:cubicBezTo>
                <a:cubicBezTo>
                  <a:pt x="1850484" y="65020"/>
                  <a:pt x="1578011" y="416002"/>
                  <a:pt x="1550302" y="648450"/>
                </a:cubicBezTo>
                <a:cubicBezTo>
                  <a:pt x="1522593" y="880898"/>
                  <a:pt x="1711939" y="1341178"/>
                  <a:pt x="1614957" y="1405832"/>
                </a:cubicBezTo>
                <a:cubicBezTo>
                  <a:pt x="1517975" y="1470486"/>
                  <a:pt x="1233187" y="1094874"/>
                  <a:pt x="968411" y="1036377"/>
                </a:cubicBezTo>
                <a:cubicBezTo>
                  <a:pt x="703635" y="977880"/>
                  <a:pt x="140217" y="1142595"/>
                  <a:pt x="26302" y="1054850"/>
                </a:cubicBezTo>
                <a:cubicBezTo>
                  <a:pt x="-87613" y="967105"/>
                  <a:pt x="200253" y="685396"/>
                  <a:pt x="284920" y="509905"/>
                </a:cubicBezTo>
                <a:cubicBezTo>
                  <a:pt x="369587" y="334414"/>
                  <a:pt x="420387" y="32693"/>
                  <a:pt x="562011" y="190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855311" y="1690603"/>
            <a:ext cx="878571" cy="1176968"/>
          </a:xfrm>
          <a:custGeom>
            <a:avLst/>
            <a:gdLst>
              <a:gd name="connsiteX0" fmla="*/ 1505527 w 1662545"/>
              <a:gd name="connsiteY0" fmla="*/ 350982 h 1865746"/>
              <a:gd name="connsiteX1" fmla="*/ 914400 w 1662545"/>
              <a:gd name="connsiteY1" fmla="*/ 0 h 1865746"/>
              <a:gd name="connsiteX2" fmla="*/ 785090 w 1662545"/>
              <a:gd name="connsiteY2" fmla="*/ 544946 h 1865746"/>
              <a:gd name="connsiteX3" fmla="*/ 0 w 1662545"/>
              <a:gd name="connsiteY3" fmla="*/ 618837 h 1865746"/>
              <a:gd name="connsiteX4" fmla="*/ 387927 w 1662545"/>
              <a:gd name="connsiteY4" fmla="*/ 1043710 h 1865746"/>
              <a:gd name="connsiteX5" fmla="*/ 415636 w 1662545"/>
              <a:gd name="connsiteY5" fmla="*/ 1865746 h 1865746"/>
              <a:gd name="connsiteX6" fmla="*/ 1062181 w 1662545"/>
              <a:gd name="connsiteY6" fmla="*/ 1708728 h 1865746"/>
              <a:gd name="connsiteX7" fmla="*/ 1662545 w 1662545"/>
              <a:gd name="connsiteY7" fmla="*/ 1717964 h 1865746"/>
              <a:gd name="connsiteX0" fmla="*/ 1505527 w 1662545"/>
              <a:gd name="connsiteY0" fmla="*/ 350982 h 1865746"/>
              <a:gd name="connsiteX1" fmla="*/ 914400 w 1662545"/>
              <a:gd name="connsiteY1" fmla="*/ 0 h 1865746"/>
              <a:gd name="connsiteX2" fmla="*/ 785090 w 1662545"/>
              <a:gd name="connsiteY2" fmla="*/ 544946 h 1865746"/>
              <a:gd name="connsiteX3" fmla="*/ 0 w 1662545"/>
              <a:gd name="connsiteY3" fmla="*/ 618837 h 1865746"/>
              <a:gd name="connsiteX4" fmla="*/ 387927 w 1662545"/>
              <a:gd name="connsiteY4" fmla="*/ 1201928 h 1865746"/>
              <a:gd name="connsiteX5" fmla="*/ 415636 w 1662545"/>
              <a:gd name="connsiteY5" fmla="*/ 1865746 h 1865746"/>
              <a:gd name="connsiteX6" fmla="*/ 1062181 w 1662545"/>
              <a:gd name="connsiteY6" fmla="*/ 1708728 h 1865746"/>
              <a:gd name="connsiteX7" fmla="*/ 1662545 w 1662545"/>
              <a:gd name="connsiteY7" fmla="*/ 1717964 h 1865746"/>
              <a:gd name="connsiteX0" fmla="*/ 1505527 w 1662545"/>
              <a:gd name="connsiteY0" fmla="*/ 350982 h 1865746"/>
              <a:gd name="connsiteX1" fmla="*/ 914400 w 1662545"/>
              <a:gd name="connsiteY1" fmla="*/ 0 h 1865746"/>
              <a:gd name="connsiteX2" fmla="*/ 785090 w 1662545"/>
              <a:gd name="connsiteY2" fmla="*/ 544946 h 1865746"/>
              <a:gd name="connsiteX3" fmla="*/ 0 w 1662545"/>
              <a:gd name="connsiteY3" fmla="*/ 618837 h 1865746"/>
              <a:gd name="connsiteX4" fmla="*/ 375756 w 1662545"/>
              <a:gd name="connsiteY4" fmla="*/ 1274951 h 1865746"/>
              <a:gd name="connsiteX5" fmla="*/ 415636 w 1662545"/>
              <a:gd name="connsiteY5" fmla="*/ 1865746 h 1865746"/>
              <a:gd name="connsiteX6" fmla="*/ 1062181 w 1662545"/>
              <a:gd name="connsiteY6" fmla="*/ 1708728 h 1865746"/>
              <a:gd name="connsiteX7" fmla="*/ 1662545 w 1662545"/>
              <a:gd name="connsiteY7" fmla="*/ 1717964 h 1865746"/>
              <a:gd name="connsiteX0" fmla="*/ 1505527 w 1662545"/>
              <a:gd name="connsiteY0" fmla="*/ 192764 h 1707528"/>
              <a:gd name="connsiteX1" fmla="*/ 1157811 w 1662545"/>
              <a:gd name="connsiteY1" fmla="*/ 0 h 1707528"/>
              <a:gd name="connsiteX2" fmla="*/ 785090 w 1662545"/>
              <a:gd name="connsiteY2" fmla="*/ 386728 h 1707528"/>
              <a:gd name="connsiteX3" fmla="*/ 0 w 1662545"/>
              <a:gd name="connsiteY3" fmla="*/ 460619 h 1707528"/>
              <a:gd name="connsiteX4" fmla="*/ 375756 w 1662545"/>
              <a:gd name="connsiteY4" fmla="*/ 1116733 h 1707528"/>
              <a:gd name="connsiteX5" fmla="*/ 415636 w 1662545"/>
              <a:gd name="connsiteY5" fmla="*/ 1707528 h 1707528"/>
              <a:gd name="connsiteX6" fmla="*/ 1062181 w 1662545"/>
              <a:gd name="connsiteY6" fmla="*/ 1550510 h 1707528"/>
              <a:gd name="connsiteX7" fmla="*/ 1662545 w 1662545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98899 w 1286789"/>
              <a:gd name="connsiteY3" fmla="*/ 71158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38045 w 1286789"/>
              <a:gd name="connsiteY3" fmla="*/ 813567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1533 w 1286789"/>
              <a:gd name="connsiteY3" fmla="*/ 983955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403165 w 1286789"/>
              <a:gd name="connsiteY3" fmla="*/ 570154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17600 w 1274618"/>
              <a:gd name="connsiteY0" fmla="*/ 192764 h 1707528"/>
              <a:gd name="connsiteX1" fmla="*/ 769884 w 1274618"/>
              <a:gd name="connsiteY1" fmla="*/ 0 h 1707528"/>
              <a:gd name="connsiteX2" fmla="*/ 397163 w 1274618"/>
              <a:gd name="connsiteY2" fmla="*/ 386728 h 1707528"/>
              <a:gd name="connsiteX3" fmla="*/ 390994 w 1274618"/>
              <a:gd name="connsiteY3" fmla="*/ 570154 h 1707528"/>
              <a:gd name="connsiteX4" fmla="*/ 0 w 1274618"/>
              <a:gd name="connsiteY4" fmla="*/ 1177587 h 1707528"/>
              <a:gd name="connsiteX5" fmla="*/ 27709 w 1274618"/>
              <a:gd name="connsiteY5" fmla="*/ 1707528 h 1707528"/>
              <a:gd name="connsiteX6" fmla="*/ 674254 w 1274618"/>
              <a:gd name="connsiteY6" fmla="*/ 1550510 h 1707528"/>
              <a:gd name="connsiteX7" fmla="*/ 1274618 w 1274618"/>
              <a:gd name="connsiteY7" fmla="*/ 1559746 h 1707528"/>
              <a:gd name="connsiteX0" fmla="*/ 1117600 w 1274618"/>
              <a:gd name="connsiteY0" fmla="*/ 192764 h 1707528"/>
              <a:gd name="connsiteX1" fmla="*/ 769884 w 1274618"/>
              <a:gd name="connsiteY1" fmla="*/ 0 h 1707528"/>
              <a:gd name="connsiteX2" fmla="*/ 397163 w 1274618"/>
              <a:gd name="connsiteY2" fmla="*/ 569288 h 1707528"/>
              <a:gd name="connsiteX3" fmla="*/ 390994 w 1274618"/>
              <a:gd name="connsiteY3" fmla="*/ 570154 h 1707528"/>
              <a:gd name="connsiteX4" fmla="*/ 0 w 1274618"/>
              <a:gd name="connsiteY4" fmla="*/ 1177587 h 1707528"/>
              <a:gd name="connsiteX5" fmla="*/ 27709 w 1274618"/>
              <a:gd name="connsiteY5" fmla="*/ 1707528 h 1707528"/>
              <a:gd name="connsiteX6" fmla="*/ 674254 w 1274618"/>
              <a:gd name="connsiteY6" fmla="*/ 1550510 h 1707528"/>
              <a:gd name="connsiteX7" fmla="*/ 1274618 w 1274618"/>
              <a:gd name="connsiteY7" fmla="*/ 1559746 h 170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4618" h="1707528">
                <a:moveTo>
                  <a:pt x="1117600" y="192764"/>
                </a:moveTo>
                <a:lnTo>
                  <a:pt x="769884" y="0"/>
                </a:lnTo>
                <a:lnTo>
                  <a:pt x="397163" y="569288"/>
                </a:lnTo>
                <a:lnTo>
                  <a:pt x="390994" y="570154"/>
                </a:lnTo>
                <a:lnTo>
                  <a:pt x="0" y="1177587"/>
                </a:lnTo>
                <a:lnTo>
                  <a:pt x="27709" y="1707528"/>
                </a:lnTo>
                <a:lnTo>
                  <a:pt x="674254" y="1550510"/>
                </a:lnTo>
                <a:lnTo>
                  <a:pt x="1274618" y="1559746"/>
                </a:lnTo>
              </a:path>
            </a:pathLst>
          </a:cu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5867334" y="2600179"/>
            <a:ext cx="854524" cy="1655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998057" y="2370158"/>
            <a:ext cx="218114" cy="2181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998057" y="2370158"/>
            <a:ext cx="218114" cy="2181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285352" y="1794107"/>
            <a:ext cx="294776" cy="5351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541454" y="1384183"/>
            <a:ext cx="1979969" cy="1979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8150421" y="1847624"/>
            <a:ext cx="1235504" cy="974152"/>
          </a:xfrm>
          <a:custGeom>
            <a:avLst/>
            <a:gdLst>
              <a:gd name="connsiteX0" fmla="*/ 562011 w 1792450"/>
              <a:gd name="connsiteY0" fmla="*/ 1905 h 1413285"/>
              <a:gd name="connsiteX1" fmla="*/ 1134666 w 1792450"/>
              <a:gd name="connsiteY1" fmla="*/ 325177 h 1413285"/>
              <a:gd name="connsiteX2" fmla="*/ 1781211 w 1792450"/>
              <a:gd name="connsiteY2" fmla="*/ 11141 h 1413285"/>
              <a:gd name="connsiteX3" fmla="*/ 1550302 w 1792450"/>
              <a:gd name="connsiteY3" fmla="*/ 648450 h 1413285"/>
              <a:gd name="connsiteX4" fmla="*/ 1614957 w 1792450"/>
              <a:gd name="connsiteY4" fmla="*/ 1405832 h 1413285"/>
              <a:gd name="connsiteX5" fmla="*/ 968411 w 1792450"/>
              <a:gd name="connsiteY5" fmla="*/ 1036377 h 1413285"/>
              <a:gd name="connsiteX6" fmla="*/ 26302 w 1792450"/>
              <a:gd name="connsiteY6" fmla="*/ 1054850 h 1413285"/>
              <a:gd name="connsiteX7" fmla="*/ 284920 w 1792450"/>
              <a:gd name="connsiteY7" fmla="*/ 509905 h 1413285"/>
              <a:gd name="connsiteX8" fmla="*/ 562011 w 1792450"/>
              <a:gd name="connsiteY8" fmla="*/ 1905 h 141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450" h="1413285">
                <a:moveTo>
                  <a:pt x="562011" y="1905"/>
                </a:moveTo>
                <a:cubicBezTo>
                  <a:pt x="703635" y="-28883"/>
                  <a:pt x="931466" y="323638"/>
                  <a:pt x="1134666" y="325177"/>
                </a:cubicBezTo>
                <a:cubicBezTo>
                  <a:pt x="1337866" y="326716"/>
                  <a:pt x="1711938" y="-42738"/>
                  <a:pt x="1781211" y="11141"/>
                </a:cubicBezTo>
                <a:cubicBezTo>
                  <a:pt x="1850484" y="65020"/>
                  <a:pt x="1578011" y="416002"/>
                  <a:pt x="1550302" y="648450"/>
                </a:cubicBezTo>
                <a:cubicBezTo>
                  <a:pt x="1522593" y="880898"/>
                  <a:pt x="1711939" y="1341178"/>
                  <a:pt x="1614957" y="1405832"/>
                </a:cubicBezTo>
                <a:cubicBezTo>
                  <a:pt x="1517975" y="1470486"/>
                  <a:pt x="1233187" y="1094874"/>
                  <a:pt x="968411" y="1036377"/>
                </a:cubicBezTo>
                <a:cubicBezTo>
                  <a:pt x="703635" y="977880"/>
                  <a:pt x="140217" y="1142595"/>
                  <a:pt x="26302" y="1054850"/>
                </a:cubicBezTo>
                <a:cubicBezTo>
                  <a:pt x="-87613" y="967105"/>
                  <a:pt x="200253" y="685396"/>
                  <a:pt x="284920" y="509905"/>
                </a:cubicBezTo>
                <a:cubicBezTo>
                  <a:pt x="369587" y="334414"/>
                  <a:pt x="420387" y="32693"/>
                  <a:pt x="562011" y="190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8003024" y="1782882"/>
            <a:ext cx="899943" cy="992410"/>
          </a:xfrm>
          <a:custGeom>
            <a:avLst/>
            <a:gdLst>
              <a:gd name="connsiteX0" fmla="*/ 1505527 w 1662545"/>
              <a:gd name="connsiteY0" fmla="*/ 350982 h 1865746"/>
              <a:gd name="connsiteX1" fmla="*/ 914400 w 1662545"/>
              <a:gd name="connsiteY1" fmla="*/ 0 h 1865746"/>
              <a:gd name="connsiteX2" fmla="*/ 785090 w 1662545"/>
              <a:gd name="connsiteY2" fmla="*/ 544946 h 1865746"/>
              <a:gd name="connsiteX3" fmla="*/ 0 w 1662545"/>
              <a:gd name="connsiteY3" fmla="*/ 618837 h 1865746"/>
              <a:gd name="connsiteX4" fmla="*/ 387927 w 1662545"/>
              <a:gd name="connsiteY4" fmla="*/ 1043710 h 1865746"/>
              <a:gd name="connsiteX5" fmla="*/ 415636 w 1662545"/>
              <a:gd name="connsiteY5" fmla="*/ 1865746 h 1865746"/>
              <a:gd name="connsiteX6" fmla="*/ 1062181 w 1662545"/>
              <a:gd name="connsiteY6" fmla="*/ 1708728 h 1865746"/>
              <a:gd name="connsiteX7" fmla="*/ 1662545 w 1662545"/>
              <a:gd name="connsiteY7" fmla="*/ 1717964 h 1865746"/>
              <a:gd name="connsiteX0" fmla="*/ 1505527 w 1662545"/>
              <a:gd name="connsiteY0" fmla="*/ 350982 h 1865746"/>
              <a:gd name="connsiteX1" fmla="*/ 914400 w 1662545"/>
              <a:gd name="connsiteY1" fmla="*/ 0 h 1865746"/>
              <a:gd name="connsiteX2" fmla="*/ 785090 w 1662545"/>
              <a:gd name="connsiteY2" fmla="*/ 544946 h 1865746"/>
              <a:gd name="connsiteX3" fmla="*/ 0 w 1662545"/>
              <a:gd name="connsiteY3" fmla="*/ 618837 h 1865746"/>
              <a:gd name="connsiteX4" fmla="*/ 387927 w 1662545"/>
              <a:gd name="connsiteY4" fmla="*/ 1201928 h 1865746"/>
              <a:gd name="connsiteX5" fmla="*/ 415636 w 1662545"/>
              <a:gd name="connsiteY5" fmla="*/ 1865746 h 1865746"/>
              <a:gd name="connsiteX6" fmla="*/ 1062181 w 1662545"/>
              <a:gd name="connsiteY6" fmla="*/ 1708728 h 1865746"/>
              <a:gd name="connsiteX7" fmla="*/ 1662545 w 1662545"/>
              <a:gd name="connsiteY7" fmla="*/ 1717964 h 1865746"/>
              <a:gd name="connsiteX0" fmla="*/ 1505527 w 1662545"/>
              <a:gd name="connsiteY0" fmla="*/ 350982 h 1865746"/>
              <a:gd name="connsiteX1" fmla="*/ 914400 w 1662545"/>
              <a:gd name="connsiteY1" fmla="*/ 0 h 1865746"/>
              <a:gd name="connsiteX2" fmla="*/ 785090 w 1662545"/>
              <a:gd name="connsiteY2" fmla="*/ 544946 h 1865746"/>
              <a:gd name="connsiteX3" fmla="*/ 0 w 1662545"/>
              <a:gd name="connsiteY3" fmla="*/ 618837 h 1865746"/>
              <a:gd name="connsiteX4" fmla="*/ 375756 w 1662545"/>
              <a:gd name="connsiteY4" fmla="*/ 1274951 h 1865746"/>
              <a:gd name="connsiteX5" fmla="*/ 415636 w 1662545"/>
              <a:gd name="connsiteY5" fmla="*/ 1865746 h 1865746"/>
              <a:gd name="connsiteX6" fmla="*/ 1062181 w 1662545"/>
              <a:gd name="connsiteY6" fmla="*/ 1708728 h 1865746"/>
              <a:gd name="connsiteX7" fmla="*/ 1662545 w 1662545"/>
              <a:gd name="connsiteY7" fmla="*/ 1717964 h 1865746"/>
              <a:gd name="connsiteX0" fmla="*/ 1505527 w 1662545"/>
              <a:gd name="connsiteY0" fmla="*/ 192764 h 1707528"/>
              <a:gd name="connsiteX1" fmla="*/ 1157811 w 1662545"/>
              <a:gd name="connsiteY1" fmla="*/ 0 h 1707528"/>
              <a:gd name="connsiteX2" fmla="*/ 785090 w 1662545"/>
              <a:gd name="connsiteY2" fmla="*/ 386728 h 1707528"/>
              <a:gd name="connsiteX3" fmla="*/ 0 w 1662545"/>
              <a:gd name="connsiteY3" fmla="*/ 460619 h 1707528"/>
              <a:gd name="connsiteX4" fmla="*/ 375756 w 1662545"/>
              <a:gd name="connsiteY4" fmla="*/ 1116733 h 1707528"/>
              <a:gd name="connsiteX5" fmla="*/ 415636 w 1662545"/>
              <a:gd name="connsiteY5" fmla="*/ 1707528 h 1707528"/>
              <a:gd name="connsiteX6" fmla="*/ 1062181 w 1662545"/>
              <a:gd name="connsiteY6" fmla="*/ 1550510 h 1707528"/>
              <a:gd name="connsiteX7" fmla="*/ 1662545 w 1662545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98899 w 1286789"/>
              <a:gd name="connsiteY3" fmla="*/ 71158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38045 w 1286789"/>
              <a:gd name="connsiteY3" fmla="*/ 813567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1533 w 1286789"/>
              <a:gd name="connsiteY3" fmla="*/ 983955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29771 w 1286789"/>
              <a:gd name="connsiteY0" fmla="*/ 192764 h 1707528"/>
              <a:gd name="connsiteX1" fmla="*/ 782055 w 1286789"/>
              <a:gd name="connsiteY1" fmla="*/ 0 h 1707528"/>
              <a:gd name="connsiteX2" fmla="*/ 409334 w 1286789"/>
              <a:gd name="connsiteY2" fmla="*/ 386728 h 1707528"/>
              <a:gd name="connsiteX3" fmla="*/ 403165 w 1286789"/>
              <a:gd name="connsiteY3" fmla="*/ 570154 h 1707528"/>
              <a:gd name="connsiteX4" fmla="*/ 0 w 1286789"/>
              <a:gd name="connsiteY4" fmla="*/ 1116733 h 1707528"/>
              <a:gd name="connsiteX5" fmla="*/ 39880 w 1286789"/>
              <a:gd name="connsiteY5" fmla="*/ 1707528 h 1707528"/>
              <a:gd name="connsiteX6" fmla="*/ 686425 w 1286789"/>
              <a:gd name="connsiteY6" fmla="*/ 1550510 h 1707528"/>
              <a:gd name="connsiteX7" fmla="*/ 1286789 w 1286789"/>
              <a:gd name="connsiteY7" fmla="*/ 1559746 h 1707528"/>
              <a:gd name="connsiteX0" fmla="*/ 1117600 w 1274618"/>
              <a:gd name="connsiteY0" fmla="*/ 192764 h 1707528"/>
              <a:gd name="connsiteX1" fmla="*/ 769884 w 1274618"/>
              <a:gd name="connsiteY1" fmla="*/ 0 h 1707528"/>
              <a:gd name="connsiteX2" fmla="*/ 397163 w 1274618"/>
              <a:gd name="connsiteY2" fmla="*/ 386728 h 1707528"/>
              <a:gd name="connsiteX3" fmla="*/ 390994 w 1274618"/>
              <a:gd name="connsiteY3" fmla="*/ 570154 h 1707528"/>
              <a:gd name="connsiteX4" fmla="*/ 0 w 1274618"/>
              <a:gd name="connsiteY4" fmla="*/ 1177587 h 1707528"/>
              <a:gd name="connsiteX5" fmla="*/ 27709 w 1274618"/>
              <a:gd name="connsiteY5" fmla="*/ 1707528 h 1707528"/>
              <a:gd name="connsiteX6" fmla="*/ 674254 w 1274618"/>
              <a:gd name="connsiteY6" fmla="*/ 1550510 h 1707528"/>
              <a:gd name="connsiteX7" fmla="*/ 1274618 w 1274618"/>
              <a:gd name="connsiteY7" fmla="*/ 1559746 h 1707528"/>
              <a:gd name="connsiteX0" fmla="*/ 1117600 w 1274618"/>
              <a:gd name="connsiteY0" fmla="*/ 192764 h 1707528"/>
              <a:gd name="connsiteX1" fmla="*/ 769884 w 1274618"/>
              <a:gd name="connsiteY1" fmla="*/ 0 h 1707528"/>
              <a:gd name="connsiteX2" fmla="*/ 397163 w 1274618"/>
              <a:gd name="connsiteY2" fmla="*/ 569288 h 1707528"/>
              <a:gd name="connsiteX3" fmla="*/ 390994 w 1274618"/>
              <a:gd name="connsiteY3" fmla="*/ 570154 h 1707528"/>
              <a:gd name="connsiteX4" fmla="*/ 0 w 1274618"/>
              <a:gd name="connsiteY4" fmla="*/ 1177587 h 1707528"/>
              <a:gd name="connsiteX5" fmla="*/ 27709 w 1274618"/>
              <a:gd name="connsiteY5" fmla="*/ 1707528 h 1707528"/>
              <a:gd name="connsiteX6" fmla="*/ 674254 w 1274618"/>
              <a:gd name="connsiteY6" fmla="*/ 1550510 h 1707528"/>
              <a:gd name="connsiteX7" fmla="*/ 1274618 w 1274618"/>
              <a:gd name="connsiteY7" fmla="*/ 1559746 h 1707528"/>
              <a:gd name="connsiteX0" fmla="*/ 1117600 w 1117599"/>
              <a:gd name="connsiteY0" fmla="*/ 192764 h 1707528"/>
              <a:gd name="connsiteX1" fmla="*/ 769884 w 1117599"/>
              <a:gd name="connsiteY1" fmla="*/ 0 h 1707528"/>
              <a:gd name="connsiteX2" fmla="*/ 397163 w 1117599"/>
              <a:gd name="connsiteY2" fmla="*/ 569288 h 1707528"/>
              <a:gd name="connsiteX3" fmla="*/ 390994 w 1117599"/>
              <a:gd name="connsiteY3" fmla="*/ 570154 h 1707528"/>
              <a:gd name="connsiteX4" fmla="*/ 0 w 1117599"/>
              <a:gd name="connsiteY4" fmla="*/ 1177587 h 1707528"/>
              <a:gd name="connsiteX5" fmla="*/ 27709 w 1117599"/>
              <a:gd name="connsiteY5" fmla="*/ 1707528 h 1707528"/>
              <a:gd name="connsiteX6" fmla="*/ 674254 w 1117599"/>
              <a:gd name="connsiteY6" fmla="*/ 1550510 h 1707528"/>
              <a:gd name="connsiteX0" fmla="*/ 1117600 w 1117600"/>
              <a:gd name="connsiteY0" fmla="*/ 192764 h 1707528"/>
              <a:gd name="connsiteX1" fmla="*/ 769884 w 1117600"/>
              <a:gd name="connsiteY1" fmla="*/ 0 h 1707528"/>
              <a:gd name="connsiteX2" fmla="*/ 397163 w 1117600"/>
              <a:gd name="connsiteY2" fmla="*/ 569288 h 1707528"/>
              <a:gd name="connsiteX3" fmla="*/ 390994 w 1117600"/>
              <a:gd name="connsiteY3" fmla="*/ 570154 h 1707528"/>
              <a:gd name="connsiteX4" fmla="*/ 0 w 1117600"/>
              <a:gd name="connsiteY4" fmla="*/ 1177587 h 1707528"/>
              <a:gd name="connsiteX5" fmla="*/ 27709 w 1117600"/>
              <a:gd name="connsiteY5" fmla="*/ 1707528 h 1707528"/>
              <a:gd name="connsiteX6" fmla="*/ 674254 w 1117600"/>
              <a:gd name="connsiteY6" fmla="*/ 1550509 h 1707528"/>
              <a:gd name="connsiteX0" fmla="*/ 1117600 w 1117600"/>
              <a:gd name="connsiteY0" fmla="*/ 192764 h 1707528"/>
              <a:gd name="connsiteX1" fmla="*/ 769884 w 1117600"/>
              <a:gd name="connsiteY1" fmla="*/ 0 h 1707528"/>
              <a:gd name="connsiteX2" fmla="*/ 397163 w 1117600"/>
              <a:gd name="connsiteY2" fmla="*/ 569288 h 1707528"/>
              <a:gd name="connsiteX3" fmla="*/ 390994 w 1117600"/>
              <a:gd name="connsiteY3" fmla="*/ 570154 h 1707528"/>
              <a:gd name="connsiteX4" fmla="*/ 0 w 1117600"/>
              <a:gd name="connsiteY4" fmla="*/ 1177587 h 1707528"/>
              <a:gd name="connsiteX5" fmla="*/ 27709 w 1117600"/>
              <a:gd name="connsiteY5" fmla="*/ 1707528 h 1707528"/>
              <a:gd name="connsiteX0" fmla="*/ 1117600 w 1305623"/>
              <a:gd name="connsiteY0" fmla="*/ 192764 h 1573651"/>
              <a:gd name="connsiteX1" fmla="*/ 769884 w 1305623"/>
              <a:gd name="connsiteY1" fmla="*/ 0 h 1573651"/>
              <a:gd name="connsiteX2" fmla="*/ 397163 w 1305623"/>
              <a:gd name="connsiteY2" fmla="*/ 569288 h 1573651"/>
              <a:gd name="connsiteX3" fmla="*/ 390994 w 1305623"/>
              <a:gd name="connsiteY3" fmla="*/ 570154 h 1573651"/>
              <a:gd name="connsiteX4" fmla="*/ 0 w 1305623"/>
              <a:gd name="connsiteY4" fmla="*/ 1177587 h 1573651"/>
              <a:gd name="connsiteX5" fmla="*/ 1305623 w 1305623"/>
              <a:gd name="connsiteY5" fmla="*/ 1573651 h 1573651"/>
              <a:gd name="connsiteX0" fmla="*/ 1117600 w 1305623"/>
              <a:gd name="connsiteY0" fmla="*/ 192764 h 1573651"/>
              <a:gd name="connsiteX1" fmla="*/ 769884 w 1305623"/>
              <a:gd name="connsiteY1" fmla="*/ 0 h 1573651"/>
              <a:gd name="connsiteX2" fmla="*/ 397163 w 1305623"/>
              <a:gd name="connsiteY2" fmla="*/ 569288 h 1573651"/>
              <a:gd name="connsiteX3" fmla="*/ 390994 w 1305623"/>
              <a:gd name="connsiteY3" fmla="*/ 570154 h 1573651"/>
              <a:gd name="connsiteX4" fmla="*/ 0 w 1305623"/>
              <a:gd name="connsiteY4" fmla="*/ 1177587 h 1573651"/>
              <a:gd name="connsiteX5" fmla="*/ 36618 w 1305623"/>
              <a:gd name="connsiteY5" fmla="*/ 1332364 h 1573651"/>
              <a:gd name="connsiteX6" fmla="*/ 1305623 w 1305623"/>
              <a:gd name="connsiteY6" fmla="*/ 1573651 h 1573651"/>
              <a:gd name="connsiteX0" fmla="*/ 1117600 w 1305623"/>
              <a:gd name="connsiteY0" fmla="*/ 192764 h 1573651"/>
              <a:gd name="connsiteX1" fmla="*/ 769884 w 1305623"/>
              <a:gd name="connsiteY1" fmla="*/ 0 h 1573651"/>
              <a:gd name="connsiteX2" fmla="*/ 397163 w 1305623"/>
              <a:gd name="connsiteY2" fmla="*/ 569288 h 1573651"/>
              <a:gd name="connsiteX3" fmla="*/ 390994 w 1305623"/>
              <a:gd name="connsiteY3" fmla="*/ 570154 h 1573651"/>
              <a:gd name="connsiteX4" fmla="*/ 0 w 1305623"/>
              <a:gd name="connsiteY4" fmla="*/ 1177587 h 1573651"/>
              <a:gd name="connsiteX5" fmla="*/ 36618 w 1305623"/>
              <a:gd name="connsiteY5" fmla="*/ 1332364 h 1573651"/>
              <a:gd name="connsiteX6" fmla="*/ 1305623 w 1305623"/>
              <a:gd name="connsiteY6" fmla="*/ 1573651 h 1573651"/>
              <a:gd name="connsiteX0" fmla="*/ 1117600 w 1305623"/>
              <a:gd name="connsiteY0" fmla="*/ 192764 h 1573651"/>
              <a:gd name="connsiteX1" fmla="*/ 769884 w 1305623"/>
              <a:gd name="connsiteY1" fmla="*/ 0 h 1573651"/>
              <a:gd name="connsiteX2" fmla="*/ 397163 w 1305623"/>
              <a:gd name="connsiteY2" fmla="*/ 569288 h 1573651"/>
              <a:gd name="connsiteX3" fmla="*/ 390994 w 1305623"/>
              <a:gd name="connsiteY3" fmla="*/ 570154 h 1573651"/>
              <a:gd name="connsiteX4" fmla="*/ 0 w 1305623"/>
              <a:gd name="connsiteY4" fmla="*/ 1177587 h 1573651"/>
              <a:gd name="connsiteX5" fmla="*/ 36618 w 1305623"/>
              <a:gd name="connsiteY5" fmla="*/ 1332364 h 1573651"/>
              <a:gd name="connsiteX6" fmla="*/ 1305623 w 1305623"/>
              <a:gd name="connsiteY6" fmla="*/ 1573651 h 1573651"/>
              <a:gd name="connsiteX0" fmla="*/ 1117600 w 1305623"/>
              <a:gd name="connsiteY0" fmla="*/ 58887 h 1439774"/>
              <a:gd name="connsiteX1" fmla="*/ 1013296 w 1305623"/>
              <a:gd name="connsiteY1" fmla="*/ 0 h 1439774"/>
              <a:gd name="connsiteX2" fmla="*/ 397163 w 1305623"/>
              <a:gd name="connsiteY2" fmla="*/ 435411 h 1439774"/>
              <a:gd name="connsiteX3" fmla="*/ 390994 w 1305623"/>
              <a:gd name="connsiteY3" fmla="*/ 436277 h 1439774"/>
              <a:gd name="connsiteX4" fmla="*/ 0 w 1305623"/>
              <a:gd name="connsiteY4" fmla="*/ 1043710 h 1439774"/>
              <a:gd name="connsiteX5" fmla="*/ 36618 w 1305623"/>
              <a:gd name="connsiteY5" fmla="*/ 1198487 h 1439774"/>
              <a:gd name="connsiteX6" fmla="*/ 1305623 w 1305623"/>
              <a:gd name="connsiteY6" fmla="*/ 1439774 h 1439774"/>
              <a:gd name="connsiteX0" fmla="*/ 1117600 w 1305623"/>
              <a:gd name="connsiteY0" fmla="*/ 58887 h 1439774"/>
              <a:gd name="connsiteX1" fmla="*/ 1013296 w 1305623"/>
              <a:gd name="connsiteY1" fmla="*/ 0 h 1439774"/>
              <a:gd name="connsiteX2" fmla="*/ 397163 w 1305623"/>
              <a:gd name="connsiteY2" fmla="*/ 435411 h 1439774"/>
              <a:gd name="connsiteX3" fmla="*/ 610065 w 1305623"/>
              <a:gd name="connsiteY3" fmla="*/ 95499 h 1439774"/>
              <a:gd name="connsiteX4" fmla="*/ 0 w 1305623"/>
              <a:gd name="connsiteY4" fmla="*/ 1043710 h 1439774"/>
              <a:gd name="connsiteX5" fmla="*/ 36618 w 1305623"/>
              <a:gd name="connsiteY5" fmla="*/ 1198487 h 1439774"/>
              <a:gd name="connsiteX6" fmla="*/ 1305623 w 1305623"/>
              <a:gd name="connsiteY6" fmla="*/ 1439774 h 1439774"/>
              <a:gd name="connsiteX0" fmla="*/ 1117600 w 1305623"/>
              <a:gd name="connsiteY0" fmla="*/ 58887 h 1439774"/>
              <a:gd name="connsiteX1" fmla="*/ 1013296 w 1305623"/>
              <a:gd name="connsiteY1" fmla="*/ 0 h 1439774"/>
              <a:gd name="connsiteX2" fmla="*/ 397163 w 1305623"/>
              <a:gd name="connsiteY2" fmla="*/ 435411 h 1439774"/>
              <a:gd name="connsiteX3" fmla="*/ 0 w 1305623"/>
              <a:gd name="connsiteY3" fmla="*/ 1043710 h 1439774"/>
              <a:gd name="connsiteX4" fmla="*/ 36618 w 1305623"/>
              <a:gd name="connsiteY4" fmla="*/ 1198487 h 1439774"/>
              <a:gd name="connsiteX5" fmla="*/ 1305623 w 1305623"/>
              <a:gd name="connsiteY5" fmla="*/ 1439774 h 1439774"/>
              <a:gd name="connsiteX0" fmla="*/ 1117600 w 1305623"/>
              <a:gd name="connsiteY0" fmla="*/ 58887 h 1439774"/>
              <a:gd name="connsiteX1" fmla="*/ 1013296 w 1305623"/>
              <a:gd name="connsiteY1" fmla="*/ 0 h 1439774"/>
              <a:gd name="connsiteX2" fmla="*/ 652745 w 1305623"/>
              <a:gd name="connsiteY2" fmla="*/ 70292 h 1439774"/>
              <a:gd name="connsiteX3" fmla="*/ 0 w 1305623"/>
              <a:gd name="connsiteY3" fmla="*/ 1043710 h 1439774"/>
              <a:gd name="connsiteX4" fmla="*/ 36618 w 1305623"/>
              <a:gd name="connsiteY4" fmla="*/ 1198487 h 1439774"/>
              <a:gd name="connsiteX5" fmla="*/ 1305623 w 1305623"/>
              <a:gd name="connsiteY5" fmla="*/ 1439774 h 1439774"/>
              <a:gd name="connsiteX0" fmla="*/ 1117600 w 1305623"/>
              <a:gd name="connsiteY0" fmla="*/ 58887 h 1439774"/>
              <a:gd name="connsiteX1" fmla="*/ 1013296 w 1305623"/>
              <a:gd name="connsiteY1" fmla="*/ 0 h 1439774"/>
              <a:gd name="connsiteX2" fmla="*/ 652745 w 1305623"/>
              <a:gd name="connsiteY2" fmla="*/ 94633 h 1439774"/>
              <a:gd name="connsiteX3" fmla="*/ 0 w 1305623"/>
              <a:gd name="connsiteY3" fmla="*/ 1043710 h 1439774"/>
              <a:gd name="connsiteX4" fmla="*/ 36618 w 1305623"/>
              <a:gd name="connsiteY4" fmla="*/ 1198487 h 1439774"/>
              <a:gd name="connsiteX5" fmla="*/ 1305623 w 1305623"/>
              <a:gd name="connsiteY5" fmla="*/ 1439774 h 143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5623" h="1439774">
                <a:moveTo>
                  <a:pt x="1117600" y="58887"/>
                </a:moveTo>
                <a:lnTo>
                  <a:pt x="1013296" y="0"/>
                </a:lnTo>
                <a:lnTo>
                  <a:pt x="652745" y="94633"/>
                </a:lnTo>
                <a:lnTo>
                  <a:pt x="0" y="1043710"/>
                </a:lnTo>
                <a:lnTo>
                  <a:pt x="36618" y="1198487"/>
                </a:lnTo>
                <a:lnTo>
                  <a:pt x="1305623" y="1439774"/>
                </a:lnTo>
              </a:path>
            </a:pathLst>
          </a:cu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95513" y="1798209"/>
            <a:ext cx="101863" cy="1018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619286" y="1798209"/>
            <a:ext cx="101863" cy="1018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766998" y="1798209"/>
            <a:ext cx="101863" cy="1018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97377" y="2716962"/>
            <a:ext cx="101863" cy="1018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721150" y="2716962"/>
            <a:ext cx="101863" cy="1018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868862" y="2716962"/>
            <a:ext cx="101863" cy="1018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314375" y="1798209"/>
            <a:ext cx="101863" cy="1018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416239" y="2716962"/>
            <a:ext cx="101863" cy="1018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0363" y="591127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154545" y="960582"/>
            <a:ext cx="738909" cy="1108364"/>
          </a:xfrm>
          <a:custGeom>
            <a:avLst/>
            <a:gdLst>
              <a:gd name="T0" fmla="*/ 0 w 768"/>
              <a:gd name="T1" fmla="*/ 192 h 1152"/>
              <a:gd name="T2" fmla="*/ 384 w 768"/>
              <a:gd name="T3" fmla="*/ 576 h 1152"/>
              <a:gd name="T4" fmla="*/ 192 w 768"/>
              <a:gd name="T5" fmla="*/ 768 h 1152"/>
              <a:gd name="T6" fmla="*/ 192 w 768"/>
              <a:gd name="T7" fmla="*/ 1152 h 1152"/>
              <a:gd name="T8" fmla="*/ 768 w 768"/>
              <a:gd name="T9" fmla="*/ 1152 h 1152"/>
              <a:gd name="T10" fmla="*/ 768 w 768"/>
              <a:gd name="T11" fmla="*/ 192 h 1152"/>
              <a:gd name="T12" fmla="*/ 144 w 768"/>
              <a:gd name="T13" fmla="*/ 0 h 1152"/>
              <a:gd name="T14" fmla="*/ 0 w 768"/>
              <a:gd name="T15" fmla="*/ 192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923636" y="14685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817090" y="1145309"/>
            <a:ext cx="923636" cy="1108364"/>
          </a:xfrm>
          <a:custGeom>
            <a:avLst/>
            <a:gdLst>
              <a:gd name="T0" fmla="*/ 0 w 960"/>
              <a:gd name="T1" fmla="*/ 960 h 1152"/>
              <a:gd name="T2" fmla="*/ 0 w 960"/>
              <a:gd name="T3" fmla="*/ 1152 h 1152"/>
              <a:gd name="T4" fmla="*/ 960 w 960"/>
              <a:gd name="T5" fmla="*/ 1152 h 1152"/>
              <a:gd name="T6" fmla="*/ 960 w 960"/>
              <a:gd name="T7" fmla="*/ 0 h 1152"/>
              <a:gd name="T8" fmla="*/ 768 w 960"/>
              <a:gd name="T9" fmla="*/ 0 h 1152"/>
              <a:gd name="T10" fmla="*/ 768 w 960"/>
              <a:gd name="T11" fmla="*/ 960 h 1152"/>
              <a:gd name="T12" fmla="*/ 0 w 960"/>
              <a:gd name="T13" fmla="*/ 960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063999" y="2022763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Connector 2"/>
          <p:cNvCxnSpPr>
            <a:stCxn id="7" idx="6"/>
            <a:endCxn id="9" idx="2"/>
          </p:cNvCxnSpPr>
          <p:nvPr/>
        </p:nvCxnSpPr>
        <p:spPr>
          <a:xfrm>
            <a:off x="1016000" y="1514763"/>
            <a:ext cx="3047999" cy="5541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6"/>
          </p:cNvCxnSpPr>
          <p:nvPr/>
        </p:nvCxnSpPr>
        <p:spPr>
          <a:xfrm>
            <a:off x="1016000" y="1514763"/>
            <a:ext cx="426720" cy="8543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96538" y="1554018"/>
            <a:ext cx="92364" cy="92364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433453" y="591127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7635" y="960582"/>
            <a:ext cx="738909" cy="1108364"/>
          </a:xfrm>
          <a:custGeom>
            <a:avLst/>
            <a:gdLst>
              <a:gd name="T0" fmla="*/ 0 w 768"/>
              <a:gd name="T1" fmla="*/ 192 h 1152"/>
              <a:gd name="T2" fmla="*/ 384 w 768"/>
              <a:gd name="T3" fmla="*/ 576 h 1152"/>
              <a:gd name="T4" fmla="*/ 192 w 768"/>
              <a:gd name="T5" fmla="*/ 768 h 1152"/>
              <a:gd name="T6" fmla="*/ 192 w 768"/>
              <a:gd name="T7" fmla="*/ 1152 h 1152"/>
              <a:gd name="T8" fmla="*/ 768 w 768"/>
              <a:gd name="T9" fmla="*/ 1152 h 1152"/>
              <a:gd name="T10" fmla="*/ 768 w 768"/>
              <a:gd name="T11" fmla="*/ 192 h 1152"/>
              <a:gd name="T12" fmla="*/ 144 w 768"/>
              <a:gd name="T13" fmla="*/ 0 h 1152"/>
              <a:gd name="T14" fmla="*/ 0 w 768"/>
              <a:gd name="T15" fmla="*/ 192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756726" y="14685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6650180" y="1145309"/>
            <a:ext cx="923636" cy="1108364"/>
          </a:xfrm>
          <a:custGeom>
            <a:avLst/>
            <a:gdLst>
              <a:gd name="T0" fmla="*/ 0 w 960"/>
              <a:gd name="T1" fmla="*/ 960 h 1152"/>
              <a:gd name="T2" fmla="*/ 0 w 960"/>
              <a:gd name="T3" fmla="*/ 1152 h 1152"/>
              <a:gd name="T4" fmla="*/ 960 w 960"/>
              <a:gd name="T5" fmla="*/ 1152 h 1152"/>
              <a:gd name="T6" fmla="*/ 960 w 960"/>
              <a:gd name="T7" fmla="*/ 0 h 1152"/>
              <a:gd name="T8" fmla="*/ 768 w 960"/>
              <a:gd name="T9" fmla="*/ 0 h 1152"/>
              <a:gd name="T10" fmla="*/ 768 w 960"/>
              <a:gd name="T11" fmla="*/ 960 h 1152"/>
              <a:gd name="T12" fmla="*/ 0 w 960"/>
              <a:gd name="T13" fmla="*/ 960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897089" y="2022763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" name="Straight Connector 18"/>
          <p:cNvCxnSpPr>
            <a:stCxn id="15" idx="5"/>
            <a:endCxn id="18" idx="2"/>
          </p:cNvCxnSpPr>
          <p:nvPr/>
        </p:nvCxnSpPr>
        <p:spPr>
          <a:xfrm>
            <a:off x="5726544" y="1145309"/>
            <a:ext cx="2170545" cy="9236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4843086" y="967047"/>
            <a:ext cx="843280" cy="640080"/>
          </a:xfrm>
          <a:custGeom>
            <a:avLst/>
            <a:gdLst>
              <a:gd name="connsiteX0" fmla="*/ 0 w 843280"/>
              <a:gd name="connsiteY0" fmla="*/ 558800 h 640080"/>
              <a:gd name="connsiteX1" fmla="*/ 426720 w 843280"/>
              <a:gd name="connsiteY1" fmla="*/ 640080 h 640080"/>
              <a:gd name="connsiteX2" fmla="*/ 508000 w 843280"/>
              <a:gd name="connsiteY2" fmla="*/ 553720 h 640080"/>
              <a:gd name="connsiteX3" fmla="*/ 147320 w 843280"/>
              <a:gd name="connsiteY3" fmla="*/ 182880 h 640080"/>
              <a:gd name="connsiteX4" fmla="*/ 284480 w 843280"/>
              <a:gd name="connsiteY4" fmla="*/ 0 h 640080"/>
              <a:gd name="connsiteX5" fmla="*/ 843280 w 843280"/>
              <a:gd name="connsiteY5" fmla="*/ 16764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3280" h="640080">
                <a:moveTo>
                  <a:pt x="0" y="558800"/>
                </a:moveTo>
                <a:lnTo>
                  <a:pt x="426720" y="640080"/>
                </a:lnTo>
                <a:lnTo>
                  <a:pt x="508000" y="553720"/>
                </a:lnTo>
                <a:lnTo>
                  <a:pt x="147320" y="182880"/>
                </a:lnTo>
                <a:lnTo>
                  <a:pt x="284480" y="0"/>
                </a:lnTo>
                <a:lnTo>
                  <a:pt x="843280" y="167640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680362" y="1099127"/>
            <a:ext cx="92364" cy="92364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00363" y="2949698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1154545" y="3319153"/>
            <a:ext cx="738909" cy="1108364"/>
          </a:xfrm>
          <a:custGeom>
            <a:avLst/>
            <a:gdLst>
              <a:gd name="T0" fmla="*/ 0 w 768"/>
              <a:gd name="T1" fmla="*/ 192 h 1152"/>
              <a:gd name="T2" fmla="*/ 384 w 768"/>
              <a:gd name="T3" fmla="*/ 576 h 1152"/>
              <a:gd name="T4" fmla="*/ 192 w 768"/>
              <a:gd name="T5" fmla="*/ 768 h 1152"/>
              <a:gd name="T6" fmla="*/ 192 w 768"/>
              <a:gd name="T7" fmla="*/ 1152 h 1152"/>
              <a:gd name="T8" fmla="*/ 768 w 768"/>
              <a:gd name="T9" fmla="*/ 1152 h 1152"/>
              <a:gd name="T10" fmla="*/ 768 w 768"/>
              <a:gd name="T11" fmla="*/ 192 h 1152"/>
              <a:gd name="T12" fmla="*/ 144 w 768"/>
              <a:gd name="T13" fmla="*/ 0 h 1152"/>
              <a:gd name="T14" fmla="*/ 0 w 768"/>
              <a:gd name="T15" fmla="*/ 192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23636" y="3827152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2817090" y="3503880"/>
            <a:ext cx="923636" cy="1108364"/>
          </a:xfrm>
          <a:custGeom>
            <a:avLst/>
            <a:gdLst>
              <a:gd name="T0" fmla="*/ 0 w 960"/>
              <a:gd name="T1" fmla="*/ 960 h 1152"/>
              <a:gd name="T2" fmla="*/ 0 w 960"/>
              <a:gd name="T3" fmla="*/ 1152 h 1152"/>
              <a:gd name="T4" fmla="*/ 960 w 960"/>
              <a:gd name="T5" fmla="*/ 1152 h 1152"/>
              <a:gd name="T6" fmla="*/ 960 w 960"/>
              <a:gd name="T7" fmla="*/ 0 h 1152"/>
              <a:gd name="T8" fmla="*/ 768 w 960"/>
              <a:gd name="T9" fmla="*/ 0 h 1152"/>
              <a:gd name="T10" fmla="*/ 768 w 960"/>
              <a:gd name="T11" fmla="*/ 960 h 1152"/>
              <a:gd name="T12" fmla="*/ 0 w 960"/>
              <a:gd name="T13" fmla="*/ 960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063999" y="4381334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Straight Connector 29"/>
          <p:cNvCxnSpPr>
            <a:stCxn id="26" idx="5"/>
            <a:endCxn id="29" idx="2"/>
          </p:cNvCxnSpPr>
          <p:nvPr/>
        </p:nvCxnSpPr>
        <p:spPr>
          <a:xfrm>
            <a:off x="1893454" y="3503880"/>
            <a:ext cx="2170545" cy="9236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1009996" y="3325618"/>
            <a:ext cx="2494798" cy="876767"/>
          </a:xfrm>
          <a:custGeom>
            <a:avLst/>
            <a:gdLst>
              <a:gd name="connsiteX0" fmla="*/ 0 w 843280"/>
              <a:gd name="connsiteY0" fmla="*/ 558800 h 640080"/>
              <a:gd name="connsiteX1" fmla="*/ 426720 w 843280"/>
              <a:gd name="connsiteY1" fmla="*/ 640080 h 640080"/>
              <a:gd name="connsiteX2" fmla="*/ 508000 w 843280"/>
              <a:gd name="connsiteY2" fmla="*/ 553720 h 640080"/>
              <a:gd name="connsiteX3" fmla="*/ 147320 w 843280"/>
              <a:gd name="connsiteY3" fmla="*/ 182880 h 640080"/>
              <a:gd name="connsiteX4" fmla="*/ 284480 w 843280"/>
              <a:gd name="connsiteY4" fmla="*/ 0 h 640080"/>
              <a:gd name="connsiteX5" fmla="*/ 843280 w 843280"/>
              <a:gd name="connsiteY5" fmla="*/ 167640 h 640080"/>
              <a:gd name="connsiteX0" fmla="*/ 0 w 2494798"/>
              <a:gd name="connsiteY0" fmla="*/ 558800 h 876767"/>
              <a:gd name="connsiteX1" fmla="*/ 426720 w 2494798"/>
              <a:gd name="connsiteY1" fmla="*/ 640080 h 876767"/>
              <a:gd name="connsiteX2" fmla="*/ 508000 w 2494798"/>
              <a:gd name="connsiteY2" fmla="*/ 553720 h 876767"/>
              <a:gd name="connsiteX3" fmla="*/ 147320 w 2494798"/>
              <a:gd name="connsiteY3" fmla="*/ 182880 h 876767"/>
              <a:gd name="connsiteX4" fmla="*/ 284480 w 2494798"/>
              <a:gd name="connsiteY4" fmla="*/ 0 h 876767"/>
              <a:gd name="connsiteX5" fmla="*/ 2494798 w 2494798"/>
              <a:gd name="connsiteY5" fmla="*/ 876767 h 876767"/>
              <a:gd name="connsiteX0" fmla="*/ 0 w 2494798"/>
              <a:gd name="connsiteY0" fmla="*/ 558800 h 876767"/>
              <a:gd name="connsiteX1" fmla="*/ 426720 w 2494798"/>
              <a:gd name="connsiteY1" fmla="*/ 640080 h 876767"/>
              <a:gd name="connsiteX2" fmla="*/ 508000 w 2494798"/>
              <a:gd name="connsiteY2" fmla="*/ 553720 h 876767"/>
              <a:gd name="connsiteX3" fmla="*/ 147320 w 2494798"/>
              <a:gd name="connsiteY3" fmla="*/ 182880 h 876767"/>
              <a:gd name="connsiteX4" fmla="*/ 284480 w 2494798"/>
              <a:gd name="connsiteY4" fmla="*/ 0 h 876767"/>
              <a:gd name="connsiteX5" fmla="*/ 874788 w 2494798"/>
              <a:gd name="connsiteY5" fmla="*/ 238676 h 876767"/>
              <a:gd name="connsiteX6" fmla="*/ 2494798 w 2494798"/>
              <a:gd name="connsiteY6" fmla="*/ 876767 h 876767"/>
              <a:gd name="connsiteX0" fmla="*/ 0 w 2494798"/>
              <a:gd name="connsiteY0" fmla="*/ 558800 h 876767"/>
              <a:gd name="connsiteX1" fmla="*/ 426720 w 2494798"/>
              <a:gd name="connsiteY1" fmla="*/ 640080 h 876767"/>
              <a:gd name="connsiteX2" fmla="*/ 508000 w 2494798"/>
              <a:gd name="connsiteY2" fmla="*/ 553720 h 876767"/>
              <a:gd name="connsiteX3" fmla="*/ 147320 w 2494798"/>
              <a:gd name="connsiteY3" fmla="*/ 182880 h 876767"/>
              <a:gd name="connsiteX4" fmla="*/ 284480 w 2494798"/>
              <a:gd name="connsiteY4" fmla="*/ 0 h 876767"/>
              <a:gd name="connsiteX5" fmla="*/ 865457 w 2494798"/>
              <a:gd name="connsiteY5" fmla="*/ 173362 h 876767"/>
              <a:gd name="connsiteX6" fmla="*/ 2494798 w 2494798"/>
              <a:gd name="connsiteY6" fmla="*/ 876767 h 876767"/>
              <a:gd name="connsiteX0" fmla="*/ 0 w 2494798"/>
              <a:gd name="connsiteY0" fmla="*/ 558800 h 876767"/>
              <a:gd name="connsiteX1" fmla="*/ 426720 w 2494798"/>
              <a:gd name="connsiteY1" fmla="*/ 640080 h 876767"/>
              <a:gd name="connsiteX2" fmla="*/ 508000 w 2494798"/>
              <a:gd name="connsiteY2" fmla="*/ 553720 h 876767"/>
              <a:gd name="connsiteX3" fmla="*/ 147320 w 2494798"/>
              <a:gd name="connsiteY3" fmla="*/ 182880 h 876767"/>
              <a:gd name="connsiteX4" fmla="*/ 284480 w 2494798"/>
              <a:gd name="connsiteY4" fmla="*/ 0 h 876767"/>
              <a:gd name="connsiteX5" fmla="*/ 856127 w 2494798"/>
              <a:gd name="connsiteY5" fmla="*/ 173362 h 876767"/>
              <a:gd name="connsiteX6" fmla="*/ 2494798 w 2494798"/>
              <a:gd name="connsiteY6" fmla="*/ 876767 h 87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4798" h="876767">
                <a:moveTo>
                  <a:pt x="0" y="558800"/>
                </a:moveTo>
                <a:lnTo>
                  <a:pt x="426720" y="640080"/>
                </a:lnTo>
                <a:lnTo>
                  <a:pt x="508000" y="553720"/>
                </a:lnTo>
                <a:lnTo>
                  <a:pt x="147320" y="182880"/>
                </a:lnTo>
                <a:lnTo>
                  <a:pt x="284480" y="0"/>
                </a:lnTo>
                <a:lnTo>
                  <a:pt x="856127" y="173362"/>
                </a:lnTo>
                <a:lnTo>
                  <a:pt x="2494798" y="876767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508121" y="4176155"/>
            <a:ext cx="92364" cy="92364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427958" y="2949698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4982140" y="3319153"/>
            <a:ext cx="738909" cy="1108364"/>
          </a:xfrm>
          <a:custGeom>
            <a:avLst/>
            <a:gdLst>
              <a:gd name="T0" fmla="*/ 0 w 768"/>
              <a:gd name="T1" fmla="*/ 192 h 1152"/>
              <a:gd name="T2" fmla="*/ 384 w 768"/>
              <a:gd name="T3" fmla="*/ 576 h 1152"/>
              <a:gd name="T4" fmla="*/ 192 w 768"/>
              <a:gd name="T5" fmla="*/ 768 h 1152"/>
              <a:gd name="T6" fmla="*/ 192 w 768"/>
              <a:gd name="T7" fmla="*/ 1152 h 1152"/>
              <a:gd name="T8" fmla="*/ 768 w 768"/>
              <a:gd name="T9" fmla="*/ 1152 h 1152"/>
              <a:gd name="T10" fmla="*/ 768 w 768"/>
              <a:gd name="T11" fmla="*/ 192 h 1152"/>
              <a:gd name="T12" fmla="*/ 144 w 768"/>
              <a:gd name="T13" fmla="*/ 0 h 1152"/>
              <a:gd name="T14" fmla="*/ 0 w 768"/>
              <a:gd name="T15" fmla="*/ 192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751231" y="3827152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6644685" y="3503880"/>
            <a:ext cx="923636" cy="1108364"/>
          </a:xfrm>
          <a:custGeom>
            <a:avLst/>
            <a:gdLst>
              <a:gd name="T0" fmla="*/ 0 w 960"/>
              <a:gd name="T1" fmla="*/ 960 h 1152"/>
              <a:gd name="T2" fmla="*/ 0 w 960"/>
              <a:gd name="T3" fmla="*/ 1152 h 1152"/>
              <a:gd name="T4" fmla="*/ 960 w 960"/>
              <a:gd name="T5" fmla="*/ 1152 h 1152"/>
              <a:gd name="T6" fmla="*/ 960 w 960"/>
              <a:gd name="T7" fmla="*/ 0 h 1152"/>
              <a:gd name="T8" fmla="*/ 768 w 960"/>
              <a:gd name="T9" fmla="*/ 0 h 1152"/>
              <a:gd name="T10" fmla="*/ 768 w 960"/>
              <a:gd name="T11" fmla="*/ 960 h 1152"/>
              <a:gd name="T12" fmla="*/ 0 w 960"/>
              <a:gd name="T13" fmla="*/ 960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7891594" y="4381334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Straight Connector 37"/>
          <p:cNvCxnSpPr>
            <a:stCxn id="40" idx="5"/>
            <a:endCxn id="37" idx="1"/>
          </p:cNvCxnSpPr>
          <p:nvPr/>
        </p:nvCxnSpPr>
        <p:spPr>
          <a:xfrm>
            <a:off x="7595470" y="3536536"/>
            <a:ext cx="309650" cy="8583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4837591" y="3325618"/>
            <a:ext cx="2719715" cy="887398"/>
          </a:xfrm>
          <a:custGeom>
            <a:avLst/>
            <a:gdLst>
              <a:gd name="connsiteX0" fmla="*/ 0 w 843280"/>
              <a:gd name="connsiteY0" fmla="*/ 558800 h 640080"/>
              <a:gd name="connsiteX1" fmla="*/ 426720 w 843280"/>
              <a:gd name="connsiteY1" fmla="*/ 640080 h 640080"/>
              <a:gd name="connsiteX2" fmla="*/ 508000 w 843280"/>
              <a:gd name="connsiteY2" fmla="*/ 553720 h 640080"/>
              <a:gd name="connsiteX3" fmla="*/ 147320 w 843280"/>
              <a:gd name="connsiteY3" fmla="*/ 182880 h 640080"/>
              <a:gd name="connsiteX4" fmla="*/ 284480 w 843280"/>
              <a:gd name="connsiteY4" fmla="*/ 0 h 640080"/>
              <a:gd name="connsiteX5" fmla="*/ 843280 w 843280"/>
              <a:gd name="connsiteY5" fmla="*/ 167640 h 640080"/>
              <a:gd name="connsiteX0" fmla="*/ 0 w 2494798"/>
              <a:gd name="connsiteY0" fmla="*/ 558800 h 876767"/>
              <a:gd name="connsiteX1" fmla="*/ 426720 w 2494798"/>
              <a:gd name="connsiteY1" fmla="*/ 640080 h 876767"/>
              <a:gd name="connsiteX2" fmla="*/ 508000 w 2494798"/>
              <a:gd name="connsiteY2" fmla="*/ 553720 h 876767"/>
              <a:gd name="connsiteX3" fmla="*/ 147320 w 2494798"/>
              <a:gd name="connsiteY3" fmla="*/ 182880 h 876767"/>
              <a:gd name="connsiteX4" fmla="*/ 284480 w 2494798"/>
              <a:gd name="connsiteY4" fmla="*/ 0 h 876767"/>
              <a:gd name="connsiteX5" fmla="*/ 2494798 w 2494798"/>
              <a:gd name="connsiteY5" fmla="*/ 876767 h 876767"/>
              <a:gd name="connsiteX0" fmla="*/ 0 w 2494798"/>
              <a:gd name="connsiteY0" fmla="*/ 558800 h 876767"/>
              <a:gd name="connsiteX1" fmla="*/ 426720 w 2494798"/>
              <a:gd name="connsiteY1" fmla="*/ 640080 h 876767"/>
              <a:gd name="connsiteX2" fmla="*/ 508000 w 2494798"/>
              <a:gd name="connsiteY2" fmla="*/ 553720 h 876767"/>
              <a:gd name="connsiteX3" fmla="*/ 147320 w 2494798"/>
              <a:gd name="connsiteY3" fmla="*/ 182880 h 876767"/>
              <a:gd name="connsiteX4" fmla="*/ 284480 w 2494798"/>
              <a:gd name="connsiteY4" fmla="*/ 0 h 876767"/>
              <a:gd name="connsiteX5" fmla="*/ 874788 w 2494798"/>
              <a:gd name="connsiteY5" fmla="*/ 238676 h 876767"/>
              <a:gd name="connsiteX6" fmla="*/ 2494798 w 2494798"/>
              <a:gd name="connsiteY6" fmla="*/ 876767 h 876767"/>
              <a:gd name="connsiteX0" fmla="*/ 0 w 2494798"/>
              <a:gd name="connsiteY0" fmla="*/ 558800 h 876767"/>
              <a:gd name="connsiteX1" fmla="*/ 426720 w 2494798"/>
              <a:gd name="connsiteY1" fmla="*/ 640080 h 876767"/>
              <a:gd name="connsiteX2" fmla="*/ 508000 w 2494798"/>
              <a:gd name="connsiteY2" fmla="*/ 553720 h 876767"/>
              <a:gd name="connsiteX3" fmla="*/ 147320 w 2494798"/>
              <a:gd name="connsiteY3" fmla="*/ 182880 h 876767"/>
              <a:gd name="connsiteX4" fmla="*/ 284480 w 2494798"/>
              <a:gd name="connsiteY4" fmla="*/ 0 h 876767"/>
              <a:gd name="connsiteX5" fmla="*/ 865457 w 2494798"/>
              <a:gd name="connsiteY5" fmla="*/ 173362 h 876767"/>
              <a:gd name="connsiteX6" fmla="*/ 2494798 w 2494798"/>
              <a:gd name="connsiteY6" fmla="*/ 876767 h 876767"/>
              <a:gd name="connsiteX0" fmla="*/ 0 w 2494798"/>
              <a:gd name="connsiteY0" fmla="*/ 558800 h 876767"/>
              <a:gd name="connsiteX1" fmla="*/ 426720 w 2494798"/>
              <a:gd name="connsiteY1" fmla="*/ 640080 h 876767"/>
              <a:gd name="connsiteX2" fmla="*/ 508000 w 2494798"/>
              <a:gd name="connsiteY2" fmla="*/ 553720 h 876767"/>
              <a:gd name="connsiteX3" fmla="*/ 147320 w 2494798"/>
              <a:gd name="connsiteY3" fmla="*/ 182880 h 876767"/>
              <a:gd name="connsiteX4" fmla="*/ 284480 w 2494798"/>
              <a:gd name="connsiteY4" fmla="*/ 0 h 876767"/>
              <a:gd name="connsiteX5" fmla="*/ 856127 w 2494798"/>
              <a:gd name="connsiteY5" fmla="*/ 173362 h 876767"/>
              <a:gd name="connsiteX6" fmla="*/ 2494798 w 2494798"/>
              <a:gd name="connsiteY6" fmla="*/ 876767 h 876767"/>
              <a:gd name="connsiteX0" fmla="*/ 0 w 2709402"/>
              <a:gd name="connsiteY0" fmla="*/ 558800 h 640080"/>
              <a:gd name="connsiteX1" fmla="*/ 426720 w 2709402"/>
              <a:gd name="connsiteY1" fmla="*/ 640080 h 640080"/>
              <a:gd name="connsiteX2" fmla="*/ 508000 w 2709402"/>
              <a:gd name="connsiteY2" fmla="*/ 553720 h 640080"/>
              <a:gd name="connsiteX3" fmla="*/ 147320 w 2709402"/>
              <a:gd name="connsiteY3" fmla="*/ 182880 h 640080"/>
              <a:gd name="connsiteX4" fmla="*/ 284480 w 2709402"/>
              <a:gd name="connsiteY4" fmla="*/ 0 h 640080"/>
              <a:gd name="connsiteX5" fmla="*/ 856127 w 2709402"/>
              <a:gd name="connsiteY5" fmla="*/ 173362 h 640080"/>
              <a:gd name="connsiteX6" fmla="*/ 2709402 w 2709402"/>
              <a:gd name="connsiteY6" fmla="*/ 176971 h 640080"/>
              <a:gd name="connsiteX0" fmla="*/ 0 w 2709402"/>
              <a:gd name="connsiteY0" fmla="*/ 558800 h 640080"/>
              <a:gd name="connsiteX1" fmla="*/ 426720 w 2709402"/>
              <a:gd name="connsiteY1" fmla="*/ 640080 h 640080"/>
              <a:gd name="connsiteX2" fmla="*/ 508000 w 2709402"/>
              <a:gd name="connsiteY2" fmla="*/ 553720 h 640080"/>
              <a:gd name="connsiteX3" fmla="*/ 147320 w 2709402"/>
              <a:gd name="connsiteY3" fmla="*/ 182880 h 640080"/>
              <a:gd name="connsiteX4" fmla="*/ 284480 w 2709402"/>
              <a:gd name="connsiteY4" fmla="*/ 0 h 640080"/>
              <a:gd name="connsiteX5" fmla="*/ 856127 w 2709402"/>
              <a:gd name="connsiteY5" fmla="*/ 173362 h 640080"/>
              <a:gd name="connsiteX6" fmla="*/ 1880450 w 2709402"/>
              <a:gd name="connsiteY6" fmla="*/ 164031 h 640080"/>
              <a:gd name="connsiteX7" fmla="*/ 2709402 w 2709402"/>
              <a:gd name="connsiteY7" fmla="*/ 176971 h 640080"/>
              <a:gd name="connsiteX0" fmla="*/ 0 w 2709402"/>
              <a:gd name="connsiteY0" fmla="*/ 558800 h 901149"/>
              <a:gd name="connsiteX1" fmla="*/ 426720 w 2709402"/>
              <a:gd name="connsiteY1" fmla="*/ 640080 h 901149"/>
              <a:gd name="connsiteX2" fmla="*/ 508000 w 2709402"/>
              <a:gd name="connsiteY2" fmla="*/ 553720 h 901149"/>
              <a:gd name="connsiteX3" fmla="*/ 147320 w 2709402"/>
              <a:gd name="connsiteY3" fmla="*/ 182880 h 901149"/>
              <a:gd name="connsiteX4" fmla="*/ 284480 w 2709402"/>
              <a:gd name="connsiteY4" fmla="*/ 0 h 901149"/>
              <a:gd name="connsiteX5" fmla="*/ 856127 w 2709402"/>
              <a:gd name="connsiteY5" fmla="*/ 173362 h 901149"/>
              <a:gd name="connsiteX6" fmla="*/ 2542924 w 2709402"/>
              <a:gd name="connsiteY6" fmla="*/ 901149 h 901149"/>
              <a:gd name="connsiteX7" fmla="*/ 2709402 w 2709402"/>
              <a:gd name="connsiteY7" fmla="*/ 176971 h 901149"/>
              <a:gd name="connsiteX0" fmla="*/ 0 w 2709402"/>
              <a:gd name="connsiteY0" fmla="*/ 558800 h 901149"/>
              <a:gd name="connsiteX1" fmla="*/ 426720 w 2709402"/>
              <a:gd name="connsiteY1" fmla="*/ 640080 h 901149"/>
              <a:gd name="connsiteX2" fmla="*/ 508000 w 2709402"/>
              <a:gd name="connsiteY2" fmla="*/ 553720 h 901149"/>
              <a:gd name="connsiteX3" fmla="*/ 147320 w 2709402"/>
              <a:gd name="connsiteY3" fmla="*/ 182880 h 901149"/>
              <a:gd name="connsiteX4" fmla="*/ 284480 w 2709402"/>
              <a:gd name="connsiteY4" fmla="*/ 0 h 901149"/>
              <a:gd name="connsiteX5" fmla="*/ 856127 w 2709402"/>
              <a:gd name="connsiteY5" fmla="*/ 173362 h 901149"/>
              <a:gd name="connsiteX6" fmla="*/ 2542924 w 2709402"/>
              <a:gd name="connsiteY6" fmla="*/ 901149 h 901149"/>
              <a:gd name="connsiteX7" fmla="*/ 2533593 w 2709402"/>
              <a:gd name="connsiteY7" fmla="*/ 173362 h 901149"/>
              <a:gd name="connsiteX8" fmla="*/ 2709402 w 2709402"/>
              <a:gd name="connsiteY8" fmla="*/ 176971 h 901149"/>
              <a:gd name="connsiteX0" fmla="*/ 0 w 2709402"/>
              <a:gd name="connsiteY0" fmla="*/ 558800 h 901149"/>
              <a:gd name="connsiteX1" fmla="*/ 426720 w 2709402"/>
              <a:gd name="connsiteY1" fmla="*/ 640080 h 901149"/>
              <a:gd name="connsiteX2" fmla="*/ 508000 w 2709402"/>
              <a:gd name="connsiteY2" fmla="*/ 553720 h 901149"/>
              <a:gd name="connsiteX3" fmla="*/ 147320 w 2709402"/>
              <a:gd name="connsiteY3" fmla="*/ 182880 h 901149"/>
              <a:gd name="connsiteX4" fmla="*/ 284480 w 2709402"/>
              <a:gd name="connsiteY4" fmla="*/ 0 h 901149"/>
              <a:gd name="connsiteX5" fmla="*/ 856127 w 2709402"/>
              <a:gd name="connsiteY5" fmla="*/ 173362 h 901149"/>
              <a:gd name="connsiteX6" fmla="*/ 2542924 w 2709402"/>
              <a:gd name="connsiteY6" fmla="*/ 901149 h 901149"/>
              <a:gd name="connsiteX7" fmla="*/ 2533593 w 2709402"/>
              <a:gd name="connsiteY7" fmla="*/ 173362 h 901149"/>
              <a:gd name="connsiteX8" fmla="*/ 2709402 w 2709402"/>
              <a:gd name="connsiteY8" fmla="*/ 176971 h 901149"/>
              <a:gd name="connsiteX0" fmla="*/ 0 w 2709402"/>
              <a:gd name="connsiteY0" fmla="*/ 558800 h 901149"/>
              <a:gd name="connsiteX1" fmla="*/ 426720 w 2709402"/>
              <a:gd name="connsiteY1" fmla="*/ 640080 h 901149"/>
              <a:gd name="connsiteX2" fmla="*/ 508000 w 2709402"/>
              <a:gd name="connsiteY2" fmla="*/ 553720 h 901149"/>
              <a:gd name="connsiteX3" fmla="*/ 147320 w 2709402"/>
              <a:gd name="connsiteY3" fmla="*/ 182880 h 901149"/>
              <a:gd name="connsiteX4" fmla="*/ 284480 w 2709402"/>
              <a:gd name="connsiteY4" fmla="*/ 0 h 901149"/>
              <a:gd name="connsiteX5" fmla="*/ 856127 w 2709402"/>
              <a:gd name="connsiteY5" fmla="*/ 173362 h 901149"/>
              <a:gd name="connsiteX6" fmla="*/ 2542924 w 2709402"/>
              <a:gd name="connsiteY6" fmla="*/ 901149 h 901149"/>
              <a:gd name="connsiteX7" fmla="*/ 2533593 w 2709402"/>
              <a:gd name="connsiteY7" fmla="*/ 182693 h 901149"/>
              <a:gd name="connsiteX8" fmla="*/ 2709402 w 2709402"/>
              <a:gd name="connsiteY8" fmla="*/ 176971 h 901149"/>
              <a:gd name="connsiteX0" fmla="*/ 0 w 2709402"/>
              <a:gd name="connsiteY0" fmla="*/ 558800 h 901149"/>
              <a:gd name="connsiteX1" fmla="*/ 426720 w 2709402"/>
              <a:gd name="connsiteY1" fmla="*/ 640080 h 901149"/>
              <a:gd name="connsiteX2" fmla="*/ 508000 w 2709402"/>
              <a:gd name="connsiteY2" fmla="*/ 553720 h 901149"/>
              <a:gd name="connsiteX3" fmla="*/ 147320 w 2709402"/>
              <a:gd name="connsiteY3" fmla="*/ 182880 h 901149"/>
              <a:gd name="connsiteX4" fmla="*/ 284480 w 2709402"/>
              <a:gd name="connsiteY4" fmla="*/ 0 h 901149"/>
              <a:gd name="connsiteX5" fmla="*/ 856127 w 2709402"/>
              <a:gd name="connsiteY5" fmla="*/ 173362 h 901149"/>
              <a:gd name="connsiteX6" fmla="*/ 2542924 w 2709402"/>
              <a:gd name="connsiteY6" fmla="*/ 901149 h 901149"/>
              <a:gd name="connsiteX7" fmla="*/ 2533593 w 2709402"/>
              <a:gd name="connsiteY7" fmla="*/ 182693 h 901149"/>
              <a:gd name="connsiteX8" fmla="*/ 2709402 w 2709402"/>
              <a:gd name="connsiteY8" fmla="*/ 176971 h 901149"/>
              <a:gd name="connsiteX0" fmla="*/ 0 w 2709402"/>
              <a:gd name="connsiteY0" fmla="*/ 558800 h 901149"/>
              <a:gd name="connsiteX1" fmla="*/ 426720 w 2709402"/>
              <a:gd name="connsiteY1" fmla="*/ 640080 h 901149"/>
              <a:gd name="connsiteX2" fmla="*/ 508000 w 2709402"/>
              <a:gd name="connsiteY2" fmla="*/ 553720 h 901149"/>
              <a:gd name="connsiteX3" fmla="*/ 147320 w 2709402"/>
              <a:gd name="connsiteY3" fmla="*/ 182880 h 901149"/>
              <a:gd name="connsiteX4" fmla="*/ 284480 w 2709402"/>
              <a:gd name="connsiteY4" fmla="*/ 0 h 901149"/>
              <a:gd name="connsiteX5" fmla="*/ 856127 w 2709402"/>
              <a:gd name="connsiteY5" fmla="*/ 173362 h 901149"/>
              <a:gd name="connsiteX6" fmla="*/ 2542924 w 2709402"/>
              <a:gd name="connsiteY6" fmla="*/ 901149 h 901149"/>
              <a:gd name="connsiteX7" fmla="*/ 2533593 w 2709402"/>
              <a:gd name="connsiteY7" fmla="*/ 182693 h 901149"/>
              <a:gd name="connsiteX8" fmla="*/ 2709402 w 2709402"/>
              <a:gd name="connsiteY8" fmla="*/ 176971 h 901149"/>
              <a:gd name="connsiteX0" fmla="*/ 0 w 2709402"/>
              <a:gd name="connsiteY0" fmla="*/ 558800 h 901149"/>
              <a:gd name="connsiteX1" fmla="*/ 426720 w 2709402"/>
              <a:gd name="connsiteY1" fmla="*/ 640080 h 901149"/>
              <a:gd name="connsiteX2" fmla="*/ 508000 w 2709402"/>
              <a:gd name="connsiteY2" fmla="*/ 553720 h 901149"/>
              <a:gd name="connsiteX3" fmla="*/ 147320 w 2709402"/>
              <a:gd name="connsiteY3" fmla="*/ 182880 h 901149"/>
              <a:gd name="connsiteX4" fmla="*/ 284480 w 2709402"/>
              <a:gd name="connsiteY4" fmla="*/ 0 h 901149"/>
              <a:gd name="connsiteX5" fmla="*/ 856127 w 2709402"/>
              <a:gd name="connsiteY5" fmla="*/ 173362 h 901149"/>
              <a:gd name="connsiteX6" fmla="*/ 2542924 w 2709402"/>
              <a:gd name="connsiteY6" fmla="*/ 901149 h 901149"/>
              <a:gd name="connsiteX7" fmla="*/ 2533593 w 2709402"/>
              <a:gd name="connsiteY7" fmla="*/ 182693 h 901149"/>
              <a:gd name="connsiteX8" fmla="*/ 2709402 w 2709402"/>
              <a:gd name="connsiteY8" fmla="*/ 176971 h 901149"/>
              <a:gd name="connsiteX0" fmla="*/ 0 w 2709402"/>
              <a:gd name="connsiteY0" fmla="*/ 558800 h 901149"/>
              <a:gd name="connsiteX1" fmla="*/ 426720 w 2709402"/>
              <a:gd name="connsiteY1" fmla="*/ 640080 h 901149"/>
              <a:gd name="connsiteX2" fmla="*/ 508000 w 2709402"/>
              <a:gd name="connsiteY2" fmla="*/ 553720 h 901149"/>
              <a:gd name="connsiteX3" fmla="*/ 147320 w 2709402"/>
              <a:gd name="connsiteY3" fmla="*/ 182880 h 901149"/>
              <a:gd name="connsiteX4" fmla="*/ 284480 w 2709402"/>
              <a:gd name="connsiteY4" fmla="*/ 0 h 901149"/>
              <a:gd name="connsiteX5" fmla="*/ 856127 w 2709402"/>
              <a:gd name="connsiteY5" fmla="*/ 173362 h 901149"/>
              <a:gd name="connsiteX6" fmla="*/ 2542924 w 2709402"/>
              <a:gd name="connsiteY6" fmla="*/ 901149 h 901149"/>
              <a:gd name="connsiteX7" fmla="*/ 2537031 w 2709402"/>
              <a:gd name="connsiteY7" fmla="*/ 179255 h 901149"/>
              <a:gd name="connsiteX8" fmla="*/ 2709402 w 2709402"/>
              <a:gd name="connsiteY8" fmla="*/ 176971 h 901149"/>
              <a:gd name="connsiteX0" fmla="*/ 0 w 2719715"/>
              <a:gd name="connsiteY0" fmla="*/ 558800 h 901149"/>
              <a:gd name="connsiteX1" fmla="*/ 426720 w 2719715"/>
              <a:gd name="connsiteY1" fmla="*/ 640080 h 901149"/>
              <a:gd name="connsiteX2" fmla="*/ 508000 w 2719715"/>
              <a:gd name="connsiteY2" fmla="*/ 553720 h 901149"/>
              <a:gd name="connsiteX3" fmla="*/ 147320 w 2719715"/>
              <a:gd name="connsiteY3" fmla="*/ 182880 h 901149"/>
              <a:gd name="connsiteX4" fmla="*/ 284480 w 2719715"/>
              <a:gd name="connsiteY4" fmla="*/ 0 h 901149"/>
              <a:gd name="connsiteX5" fmla="*/ 856127 w 2719715"/>
              <a:gd name="connsiteY5" fmla="*/ 173362 h 901149"/>
              <a:gd name="connsiteX6" fmla="*/ 2542924 w 2719715"/>
              <a:gd name="connsiteY6" fmla="*/ 901149 h 901149"/>
              <a:gd name="connsiteX7" fmla="*/ 2537031 w 2719715"/>
              <a:gd name="connsiteY7" fmla="*/ 179255 h 901149"/>
              <a:gd name="connsiteX8" fmla="*/ 2719715 w 2719715"/>
              <a:gd name="connsiteY8" fmla="*/ 173534 h 901149"/>
              <a:gd name="connsiteX0" fmla="*/ 0 w 2719715"/>
              <a:gd name="connsiteY0" fmla="*/ 558800 h 901149"/>
              <a:gd name="connsiteX1" fmla="*/ 426720 w 2719715"/>
              <a:gd name="connsiteY1" fmla="*/ 640080 h 901149"/>
              <a:gd name="connsiteX2" fmla="*/ 508000 w 2719715"/>
              <a:gd name="connsiteY2" fmla="*/ 553720 h 901149"/>
              <a:gd name="connsiteX3" fmla="*/ 147320 w 2719715"/>
              <a:gd name="connsiteY3" fmla="*/ 182880 h 901149"/>
              <a:gd name="connsiteX4" fmla="*/ 284480 w 2719715"/>
              <a:gd name="connsiteY4" fmla="*/ 0 h 901149"/>
              <a:gd name="connsiteX5" fmla="*/ 856127 w 2719715"/>
              <a:gd name="connsiteY5" fmla="*/ 173362 h 901149"/>
              <a:gd name="connsiteX6" fmla="*/ 2542924 w 2719715"/>
              <a:gd name="connsiteY6" fmla="*/ 901149 h 901149"/>
              <a:gd name="connsiteX7" fmla="*/ 2537031 w 2719715"/>
              <a:gd name="connsiteY7" fmla="*/ 179255 h 901149"/>
              <a:gd name="connsiteX8" fmla="*/ 2719715 w 2719715"/>
              <a:gd name="connsiteY8" fmla="*/ 173534 h 901149"/>
              <a:gd name="connsiteX0" fmla="*/ 0 w 2719715"/>
              <a:gd name="connsiteY0" fmla="*/ 558800 h 887398"/>
              <a:gd name="connsiteX1" fmla="*/ 426720 w 2719715"/>
              <a:gd name="connsiteY1" fmla="*/ 640080 h 887398"/>
              <a:gd name="connsiteX2" fmla="*/ 508000 w 2719715"/>
              <a:gd name="connsiteY2" fmla="*/ 553720 h 887398"/>
              <a:gd name="connsiteX3" fmla="*/ 147320 w 2719715"/>
              <a:gd name="connsiteY3" fmla="*/ 182880 h 887398"/>
              <a:gd name="connsiteX4" fmla="*/ 284480 w 2719715"/>
              <a:gd name="connsiteY4" fmla="*/ 0 h 887398"/>
              <a:gd name="connsiteX5" fmla="*/ 856127 w 2719715"/>
              <a:gd name="connsiteY5" fmla="*/ 173362 h 887398"/>
              <a:gd name="connsiteX6" fmla="*/ 2542924 w 2719715"/>
              <a:gd name="connsiteY6" fmla="*/ 887398 h 887398"/>
              <a:gd name="connsiteX7" fmla="*/ 2537031 w 2719715"/>
              <a:gd name="connsiteY7" fmla="*/ 179255 h 887398"/>
              <a:gd name="connsiteX8" fmla="*/ 2719715 w 2719715"/>
              <a:gd name="connsiteY8" fmla="*/ 173534 h 88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9715" h="887398">
                <a:moveTo>
                  <a:pt x="0" y="558800"/>
                </a:moveTo>
                <a:lnTo>
                  <a:pt x="426720" y="640080"/>
                </a:lnTo>
                <a:lnTo>
                  <a:pt x="508000" y="553720"/>
                </a:lnTo>
                <a:lnTo>
                  <a:pt x="147320" y="182880"/>
                </a:lnTo>
                <a:lnTo>
                  <a:pt x="284480" y="0"/>
                </a:lnTo>
                <a:lnTo>
                  <a:pt x="856127" y="173362"/>
                </a:lnTo>
                <a:lnTo>
                  <a:pt x="2542924" y="887398"/>
                </a:lnTo>
                <a:cubicBezTo>
                  <a:pt x="2545870" y="727795"/>
                  <a:pt x="2541696" y="538483"/>
                  <a:pt x="2537031" y="179255"/>
                </a:cubicBezTo>
                <a:lnTo>
                  <a:pt x="2719715" y="173534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7516632" y="3457698"/>
            <a:ext cx="92364" cy="92364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13741" y="5977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463525" y="5977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13741" y="295628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27958" y="295628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9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0363" y="591127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1154545" y="960582"/>
            <a:ext cx="738909" cy="1108364"/>
          </a:xfrm>
          <a:custGeom>
            <a:avLst/>
            <a:gdLst>
              <a:gd name="T0" fmla="*/ 0 w 768"/>
              <a:gd name="T1" fmla="*/ 192 h 1152"/>
              <a:gd name="T2" fmla="*/ 384 w 768"/>
              <a:gd name="T3" fmla="*/ 576 h 1152"/>
              <a:gd name="T4" fmla="*/ 192 w 768"/>
              <a:gd name="T5" fmla="*/ 768 h 1152"/>
              <a:gd name="T6" fmla="*/ 192 w 768"/>
              <a:gd name="T7" fmla="*/ 1152 h 1152"/>
              <a:gd name="T8" fmla="*/ 768 w 768"/>
              <a:gd name="T9" fmla="*/ 1152 h 1152"/>
              <a:gd name="T10" fmla="*/ 768 w 768"/>
              <a:gd name="T11" fmla="*/ 192 h 1152"/>
              <a:gd name="T12" fmla="*/ 144 w 768"/>
              <a:gd name="T13" fmla="*/ 0 h 1152"/>
              <a:gd name="T14" fmla="*/ 0 w 768"/>
              <a:gd name="T15" fmla="*/ 192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923636" y="14685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817090" y="1145309"/>
            <a:ext cx="923636" cy="1108364"/>
          </a:xfrm>
          <a:custGeom>
            <a:avLst/>
            <a:gdLst>
              <a:gd name="T0" fmla="*/ 0 w 960"/>
              <a:gd name="T1" fmla="*/ 960 h 1152"/>
              <a:gd name="T2" fmla="*/ 0 w 960"/>
              <a:gd name="T3" fmla="*/ 1152 h 1152"/>
              <a:gd name="T4" fmla="*/ 960 w 960"/>
              <a:gd name="T5" fmla="*/ 1152 h 1152"/>
              <a:gd name="T6" fmla="*/ 960 w 960"/>
              <a:gd name="T7" fmla="*/ 0 h 1152"/>
              <a:gd name="T8" fmla="*/ 768 w 960"/>
              <a:gd name="T9" fmla="*/ 0 h 1152"/>
              <a:gd name="T10" fmla="*/ 768 w 960"/>
              <a:gd name="T11" fmla="*/ 960 h 1152"/>
              <a:gd name="T12" fmla="*/ 0 w 960"/>
              <a:gd name="T13" fmla="*/ 960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063999" y="2022763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Connector 2"/>
          <p:cNvCxnSpPr>
            <a:stCxn id="7" idx="6"/>
            <a:endCxn id="9" idx="2"/>
          </p:cNvCxnSpPr>
          <p:nvPr/>
        </p:nvCxnSpPr>
        <p:spPr>
          <a:xfrm>
            <a:off x="1016000" y="1514763"/>
            <a:ext cx="3047999" cy="5541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6"/>
          </p:cNvCxnSpPr>
          <p:nvPr/>
        </p:nvCxnSpPr>
        <p:spPr>
          <a:xfrm>
            <a:off x="1016000" y="1514763"/>
            <a:ext cx="426720" cy="8543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96538" y="1554018"/>
            <a:ext cx="92364" cy="92364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433453" y="591127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7635" y="960582"/>
            <a:ext cx="738909" cy="1108364"/>
          </a:xfrm>
          <a:custGeom>
            <a:avLst/>
            <a:gdLst>
              <a:gd name="T0" fmla="*/ 0 w 768"/>
              <a:gd name="T1" fmla="*/ 192 h 1152"/>
              <a:gd name="T2" fmla="*/ 384 w 768"/>
              <a:gd name="T3" fmla="*/ 576 h 1152"/>
              <a:gd name="T4" fmla="*/ 192 w 768"/>
              <a:gd name="T5" fmla="*/ 768 h 1152"/>
              <a:gd name="T6" fmla="*/ 192 w 768"/>
              <a:gd name="T7" fmla="*/ 1152 h 1152"/>
              <a:gd name="T8" fmla="*/ 768 w 768"/>
              <a:gd name="T9" fmla="*/ 1152 h 1152"/>
              <a:gd name="T10" fmla="*/ 768 w 768"/>
              <a:gd name="T11" fmla="*/ 192 h 1152"/>
              <a:gd name="T12" fmla="*/ 144 w 768"/>
              <a:gd name="T13" fmla="*/ 0 h 1152"/>
              <a:gd name="T14" fmla="*/ 0 w 768"/>
              <a:gd name="T15" fmla="*/ 192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6650180" y="1145309"/>
            <a:ext cx="923636" cy="1108364"/>
          </a:xfrm>
          <a:custGeom>
            <a:avLst/>
            <a:gdLst>
              <a:gd name="T0" fmla="*/ 0 w 960"/>
              <a:gd name="T1" fmla="*/ 960 h 1152"/>
              <a:gd name="T2" fmla="*/ 0 w 960"/>
              <a:gd name="T3" fmla="*/ 1152 h 1152"/>
              <a:gd name="T4" fmla="*/ 960 w 960"/>
              <a:gd name="T5" fmla="*/ 1152 h 1152"/>
              <a:gd name="T6" fmla="*/ 960 w 960"/>
              <a:gd name="T7" fmla="*/ 0 h 1152"/>
              <a:gd name="T8" fmla="*/ 768 w 960"/>
              <a:gd name="T9" fmla="*/ 0 h 1152"/>
              <a:gd name="T10" fmla="*/ 768 w 960"/>
              <a:gd name="T11" fmla="*/ 960 h 1152"/>
              <a:gd name="T12" fmla="*/ 0 w 960"/>
              <a:gd name="T13" fmla="*/ 960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7897089" y="2022763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4797413" y="1514763"/>
            <a:ext cx="3047999" cy="5541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4843085" y="967047"/>
            <a:ext cx="886595" cy="687757"/>
          </a:xfrm>
          <a:custGeom>
            <a:avLst/>
            <a:gdLst>
              <a:gd name="connsiteX0" fmla="*/ 0 w 843280"/>
              <a:gd name="connsiteY0" fmla="*/ 558800 h 640080"/>
              <a:gd name="connsiteX1" fmla="*/ 426720 w 843280"/>
              <a:gd name="connsiteY1" fmla="*/ 640080 h 640080"/>
              <a:gd name="connsiteX2" fmla="*/ 508000 w 843280"/>
              <a:gd name="connsiteY2" fmla="*/ 553720 h 640080"/>
              <a:gd name="connsiteX3" fmla="*/ 147320 w 843280"/>
              <a:gd name="connsiteY3" fmla="*/ 182880 h 640080"/>
              <a:gd name="connsiteX4" fmla="*/ 284480 w 843280"/>
              <a:gd name="connsiteY4" fmla="*/ 0 h 640080"/>
              <a:gd name="connsiteX5" fmla="*/ 843280 w 843280"/>
              <a:gd name="connsiteY5" fmla="*/ 167640 h 640080"/>
              <a:gd name="connsiteX0" fmla="*/ 0 w 893614"/>
              <a:gd name="connsiteY0" fmla="*/ 558800 h 679368"/>
              <a:gd name="connsiteX1" fmla="*/ 426720 w 893614"/>
              <a:gd name="connsiteY1" fmla="*/ 640080 h 679368"/>
              <a:gd name="connsiteX2" fmla="*/ 508000 w 893614"/>
              <a:gd name="connsiteY2" fmla="*/ 553720 h 679368"/>
              <a:gd name="connsiteX3" fmla="*/ 147320 w 893614"/>
              <a:gd name="connsiteY3" fmla="*/ 182880 h 679368"/>
              <a:gd name="connsiteX4" fmla="*/ 284480 w 893614"/>
              <a:gd name="connsiteY4" fmla="*/ 0 h 679368"/>
              <a:gd name="connsiteX5" fmla="*/ 893614 w 893614"/>
              <a:gd name="connsiteY5" fmla="*/ 679368 h 679368"/>
              <a:gd name="connsiteX0" fmla="*/ 0 w 893614"/>
              <a:gd name="connsiteY0" fmla="*/ 558800 h 679368"/>
              <a:gd name="connsiteX1" fmla="*/ 426720 w 893614"/>
              <a:gd name="connsiteY1" fmla="*/ 640080 h 679368"/>
              <a:gd name="connsiteX2" fmla="*/ 508000 w 893614"/>
              <a:gd name="connsiteY2" fmla="*/ 553720 h 679368"/>
              <a:gd name="connsiteX3" fmla="*/ 147320 w 893614"/>
              <a:gd name="connsiteY3" fmla="*/ 182880 h 679368"/>
              <a:gd name="connsiteX4" fmla="*/ 284480 w 893614"/>
              <a:gd name="connsiteY4" fmla="*/ 0 h 679368"/>
              <a:gd name="connsiteX5" fmla="*/ 567813 w 893614"/>
              <a:gd name="connsiteY5" fmla="*/ 316469 h 679368"/>
              <a:gd name="connsiteX6" fmla="*/ 893614 w 893614"/>
              <a:gd name="connsiteY6" fmla="*/ 679368 h 679368"/>
              <a:gd name="connsiteX0" fmla="*/ 0 w 893614"/>
              <a:gd name="connsiteY0" fmla="*/ 558800 h 679368"/>
              <a:gd name="connsiteX1" fmla="*/ 426720 w 893614"/>
              <a:gd name="connsiteY1" fmla="*/ 640080 h 679368"/>
              <a:gd name="connsiteX2" fmla="*/ 508000 w 893614"/>
              <a:gd name="connsiteY2" fmla="*/ 553720 h 679368"/>
              <a:gd name="connsiteX3" fmla="*/ 147320 w 893614"/>
              <a:gd name="connsiteY3" fmla="*/ 182880 h 679368"/>
              <a:gd name="connsiteX4" fmla="*/ 284480 w 893614"/>
              <a:gd name="connsiteY4" fmla="*/ 0 h 679368"/>
              <a:gd name="connsiteX5" fmla="*/ 886595 w 893614"/>
              <a:gd name="connsiteY5" fmla="*/ 182245 h 679368"/>
              <a:gd name="connsiteX6" fmla="*/ 893614 w 893614"/>
              <a:gd name="connsiteY6" fmla="*/ 679368 h 679368"/>
              <a:gd name="connsiteX0" fmla="*/ 0 w 893614"/>
              <a:gd name="connsiteY0" fmla="*/ 558800 h 662590"/>
              <a:gd name="connsiteX1" fmla="*/ 426720 w 893614"/>
              <a:gd name="connsiteY1" fmla="*/ 640080 h 662590"/>
              <a:gd name="connsiteX2" fmla="*/ 508000 w 893614"/>
              <a:gd name="connsiteY2" fmla="*/ 553720 h 662590"/>
              <a:gd name="connsiteX3" fmla="*/ 147320 w 893614"/>
              <a:gd name="connsiteY3" fmla="*/ 182880 h 662590"/>
              <a:gd name="connsiteX4" fmla="*/ 284480 w 893614"/>
              <a:gd name="connsiteY4" fmla="*/ 0 h 662590"/>
              <a:gd name="connsiteX5" fmla="*/ 886595 w 893614"/>
              <a:gd name="connsiteY5" fmla="*/ 182245 h 662590"/>
              <a:gd name="connsiteX6" fmla="*/ 893614 w 893614"/>
              <a:gd name="connsiteY6" fmla="*/ 662590 h 662590"/>
              <a:gd name="connsiteX0" fmla="*/ 0 w 886595"/>
              <a:gd name="connsiteY0" fmla="*/ 558800 h 687757"/>
              <a:gd name="connsiteX1" fmla="*/ 426720 w 886595"/>
              <a:gd name="connsiteY1" fmla="*/ 640080 h 687757"/>
              <a:gd name="connsiteX2" fmla="*/ 508000 w 886595"/>
              <a:gd name="connsiteY2" fmla="*/ 553720 h 687757"/>
              <a:gd name="connsiteX3" fmla="*/ 147320 w 886595"/>
              <a:gd name="connsiteY3" fmla="*/ 182880 h 687757"/>
              <a:gd name="connsiteX4" fmla="*/ 284480 w 886595"/>
              <a:gd name="connsiteY4" fmla="*/ 0 h 687757"/>
              <a:gd name="connsiteX5" fmla="*/ 886595 w 886595"/>
              <a:gd name="connsiteY5" fmla="*/ 182245 h 687757"/>
              <a:gd name="connsiteX6" fmla="*/ 885225 w 886595"/>
              <a:gd name="connsiteY6" fmla="*/ 687757 h 687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6595" h="687757">
                <a:moveTo>
                  <a:pt x="0" y="558800"/>
                </a:moveTo>
                <a:lnTo>
                  <a:pt x="426720" y="640080"/>
                </a:lnTo>
                <a:lnTo>
                  <a:pt x="508000" y="553720"/>
                </a:lnTo>
                <a:lnTo>
                  <a:pt x="147320" y="182880"/>
                </a:lnTo>
                <a:lnTo>
                  <a:pt x="284480" y="0"/>
                </a:lnTo>
                <a:lnTo>
                  <a:pt x="886595" y="182245"/>
                </a:lnTo>
                <a:cubicBezTo>
                  <a:pt x="886138" y="350749"/>
                  <a:pt x="885682" y="519253"/>
                  <a:pt x="885225" y="687757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686366" y="1652624"/>
            <a:ext cx="92364" cy="92364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756726" y="14685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00363" y="2946400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>
            <a:off x="1154545" y="3315855"/>
            <a:ext cx="738909" cy="1108364"/>
          </a:xfrm>
          <a:custGeom>
            <a:avLst/>
            <a:gdLst>
              <a:gd name="T0" fmla="*/ 0 w 768"/>
              <a:gd name="T1" fmla="*/ 192 h 1152"/>
              <a:gd name="T2" fmla="*/ 384 w 768"/>
              <a:gd name="T3" fmla="*/ 576 h 1152"/>
              <a:gd name="T4" fmla="*/ 192 w 768"/>
              <a:gd name="T5" fmla="*/ 768 h 1152"/>
              <a:gd name="T6" fmla="*/ 192 w 768"/>
              <a:gd name="T7" fmla="*/ 1152 h 1152"/>
              <a:gd name="T8" fmla="*/ 768 w 768"/>
              <a:gd name="T9" fmla="*/ 1152 h 1152"/>
              <a:gd name="T10" fmla="*/ 768 w 768"/>
              <a:gd name="T11" fmla="*/ 192 h 1152"/>
              <a:gd name="T12" fmla="*/ 144 w 768"/>
              <a:gd name="T13" fmla="*/ 0 h 1152"/>
              <a:gd name="T14" fmla="*/ 0 w 768"/>
              <a:gd name="T15" fmla="*/ 192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2817090" y="3500582"/>
            <a:ext cx="923636" cy="1108364"/>
          </a:xfrm>
          <a:custGeom>
            <a:avLst/>
            <a:gdLst>
              <a:gd name="T0" fmla="*/ 0 w 960"/>
              <a:gd name="T1" fmla="*/ 960 h 1152"/>
              <a:gd name="T2" fmla="*/ 0 w 960"/>
              <a:gd name="T3" fmla="*/ 1152 h 1152"/>
              <a:gd name="T4" fmla="*/ 960 w 960"/>
              <a:gd name="T5" fmla="*/ 1152 h 1152"/>
              <a:gd name="T6" fmla="*/ 960 w 960"/>
              <a:gd name="T7" fmla="*/ 0 h 1152"/>
              <a:gd name="T8" fmla="*/ 768 w 960"/>
              <a:gd name="T9" fmla="*/ 0 h 1152"/>
              <a:gd name="T10" fmla="*/ 768 w 960"/>
              <a:gd name="T11" fmla="*/ 960 h 1152"/>
              <a:gd name="T12" fmla="*/ 0 w 960"/>
              <a:gd name="T13" fmla="*/ 960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63999" y="4378036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964323" y="3870036"/>
            <a:ext cx="3047999" cy="5541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1009996" y="3322320"/>
            <a:ext cx="2487522" cy="998149"/>
          </a:xfrm>
          <a:custGeom>
            <a:avLst/>
            <a:gdLst>
              <a:gd name="connsiteX0" fmla="*/ 0 w 843280"/>
              <a:gd name="connsiteY0" fmla="*/ 558800 h 640080"/>
              <a:gd name="connsiteX1" fmla="*/ 426720 w 843280"/>
              <a:gd name="connsiteY1" fmla="*/ 640080 h 640080"/>
              <a:gd name="connsiteX2" fmla="*/ 508000 w 843280"/>
              <a:gd name="connsiteY2" fmla="*/ 553720 h 640080"/>
              <a:gd name="connsiteX3" fmla="*/ 147320 w 843280"/>
              <a:gd name="connsiteY3" fmla="*/ 182880 h 640080"/>
              <a:gd name="connsiteX4" fmla="*/ 284480 w 843280"/>
              <a:gd name="connsiteY4" fmla="*/ 0 h 640080"/>
              <a:gd name="connsiteX5" fmla="*/ 843280 w 843280"/>
              <a:gd name="connsiteY5" fmla="*/ 167640 h 640080"/>
              <a:gd name="connsiteX0" fmla="*/ 0 w 893614"/>
              <a:gd name="connsiteY0" fmla="*/ 558800 h 679368"/>
              <a:gd name="connsiteX1" fmla="*/ 426720 w 893614"/>
              <a:gd name="connsiteY1" fmla="*/ 640080 h 679368"/>
              <a:gd name="connsiteX2" fmla="*/ 508000 w 893614"/>
              <a:gd name="connsiteY2" fmla="*/ 553720 h 679368"/>
              <a:gd name="connsiteX3" fmla="*/ 147320 w 893614"/>
              <a:gd name="connsiteY3" fmla="*/ 182880 h 679368"/>
              <a:gd name="connsiteX4" fmla="*/ 284480 w 893614"/>
              <a:gd name="connsiteY4" fmla="*/ 0 h 679368"/>
              <a:gd name="connsiteX5" fmla="*/ 893614 w 893614"/>
              <a:gd name="connsiteY5" fmla="*/ 679368 h 679368"/>
              <a:gd name="connsiteX0" fmla="*/ 0 w 893614"/>
              <a:gd name="connsiteY0" fmla="*/ 558800 h 679368"/>
              <a:gd name="connsiteX1" fmla="*/ 426720 w 893614"/>
              <a:gd name="connsiteY1" fmla="*/ 640080 h 679368"/>
              <a:gd name="connsiteX2" fmla="*/ 508000 w 893614"/>
              <a:gd name="connsiteY2" fmla="*/ 553720 h 679368"/>
              <a:gd name="connsiteX3" fmla="*/ 147320 w 893614"/>
              <a:gd name="connsiteY3" fmla="*/ 182880 h 679368"/>
              <a:gd name="connsiteX4" fmla="*/ 284480 w 893614"/>
              <a:gd name="connsiteY4" fmla="*/ 0 h 679368"/>
              <a:gd name="connsiteX5" fmla="*/ 567813 w 893614"/>
              <a:gd name="connsiteY5" fmla="*/ 316469 h 679368"/>
              <a:gd name="connsiteX6" fmla="*/ 893614 w 893614"/>
              <a:gd name="connsiteY6" fmla="*/ 679368 h 679368"/>
              <a:gd name="connsiteX0" fmla="*/ 0 w 893614"/>
              <a:gd name="connsiteY0" fmla="*/ 558800 h 679368"/>
              <a:gd name="connsiteX1" fmla="*/ 426720 w 893614"/>
              <a:gd name="connsiteY1" fmla="*/ 640080 h 679368"/>
              <a:gd name="connsiteX2" fmla="*/ 508000 w 893614"/>
              <a:gd name="connsiteY2" fmla="*/ 553720 h 679368"/>
              <a:gd name="connsiteX3" fmla="*/ 147320 w 893614"/>
              <a:gd name="connsiteY3" fmla="*/ 182880 h 679368"/>
              <a:gd name="connsiteX4" fmla="*/ 284480 w 893614"/>
              <a:gd name="connsiteY4" fmla="*/ 0 h 679368"/>
              <a:gd name="connsiteX5" fmla="*/ 886595 w 893614"/>
              <a:gd name="connsiteY5" fmla="*/ 182245 h 679368"/>
              <a:gd name="connsiteX6" fmla="*/ 893614 w 893614"/>
              <a:gd name="connsiteY6" fmla="*/ 679368 h 679368"/>
              <a:gd name="connsiteX0" fmla="*/ 0 w 893614"/>
              <a:gd name="connsiteY0" fmla="*/ 558800 h 662590"/>
              <a:gd name="connsiteX1" fmla="*/ 426720 w 893614"/>
              <a:gd name="connsiteY1" fmla="*/ 640080 h 662590"/>
              <a:gd name="connsiteX2" fmla="*/ 508000 w 893614"/>
              <a:gd name="connsiteY2" fmla="*/ 553720 h 662590"/>
              <a:gd name="connsiteX3" fmla="*/ 147320 w 893614"/>
              <a:gd name="connsiteY3" fmla="*/ 182880 h 662590"/>
              <a:gd name="connsiteX4" fmla="*/ 284480 w 893614"/>
              <a:gd name="connsiteY4" fmla="*/ 0 h 662590"/>
              <a:gd name="connsiteX5" fmla="*/ 886595 w 893614"/>
              <a:gd name="connsiteY5" fmla="*/ 182245 h 662590"/>
              <a:gd name="connsiteX6" fmla="*/ 893614 w 893614"/>
              <a:gd name="connsiteY6" fmla="*/ 662590 h 662590"/>
              <a:gd name="connsiteX0" fmla="*/ 0 w 886595"/>
              <a:gd name="connsiteY0" fmla="*/ 558800 h 687757"/>
              <a:gd name="connsiteX1" fmla="*/ 426720 w 886595"/>
              <a:gd name="connsiteY1" fmla="*/ 640080 h 687757"/>
              <a:gd name="connsiteX2" fmla="*/ 508000 w 886595"/>
              <a:gd name="connsiteY2" fmla="*/ 553720 h 687757"/>
              <a:gd name="connsiteX3" fmla="*/ 147320 w 886595"/>
              <a:gd name="connsiteY3" fmla="*/ 182880 h 687757"/>
              <a:gd name="connsiteX4" fmla="*/ 284480 w 886595"/>
              <a:gd name="connsiteY4" fmla="*/ 0 h 687757"/>
              <a:gd name="connsiteX5" fmla="*/ 886595 w 886595"/>
              <a:gd name="connsiteY5" fmla="*/ 182245 h 687757"/>
              <a:gd name="connsiteX6" fmla="*/ 885225 w 886595"/>
              <a:gd name="connsiteY6" fmla="*/ 687757 h 687757"/>
              <a:gd name="connsiteX0" fmla="*/ 0 w 2487522"/>
              <a:gd name="connsiteY0" fmla="*/ 558800 h 998149"/>
              <a:gd name="connsiteX1" fmla="*/ 426720 w 2487522"/>
              <a:gd name="connsiteY1" fmla="*/ 640080 h 998149"/>
              <a:gd name="connsiteX2" fmla="*/ 508000 w 2487522"/>
              <a:gd name="connsiteY2" fmla="*/ 553720 h 998149"/>
              <a:gd name="connsiteX3" fmla="*/ 147320 w 2487522"/>
              <a:gd name="connsiteY3" fmla="*/ 182880 h 998149"/>
              <a:gd name="connsiteX4" fmla="*/ 284480 w 2487522"/>
              <a:gd name="connsiteY4" fmla="*/ 0 h 998149"/>
              <a:gd name="connsiteX5" fmla="*/ 886595 w 2487522"/>
              <a:gd name="connsiteY5" fmla="*/ 182245 h 998149"/>
              <a:gd name="connsiteX6" fmla="*/ 2487522 w 2487522"/>
              <a:gd name="connsiteY6" fmla="*/ 998149 h 998149"/>
              <a:gd name="connsiteX0" fmla="*/ 0 w 2487522"/>
              <a:gd name="connsiteY0" fmla="*/ 558800 h 998149"/>
              <a:gd name="connsiteX1" fmla="*/ 426720 w 2487522"/>
              <a:gd name="connsiteY1" fmla="*/ 640080 h 998149"/>
              <a:gd name="connsiteX2" fmla="*/ 508000 w 2487522"/>
              <a:gd name="connsiteY2" fmla="*/ 553720 h 998149"/>
              <a:gd name="connsiteX3" fmla="*/ 147320 w 2487522"/>
              <a:gd name="connsiteY3" fmla="*/ 182880 h 998149"/>
              <a:gd name="connsiteX4" fmla="*/ 284480 w 2487522"/>
              <a:gd name="connsiteY4" fmla="*/ 0 h 998149"/>
              <a:gd name="connsiteX5" fmla="*/ 886595 w 2487522"/>
              <a:gd name="connsiteY5" fmla="*/ 182245 h 998149"/>
              <a:gd name="connsiteX6" fmla="*/ 2487522 w 2487522"/>
              <a:gd name="connsiteY6" fmla="*/ 998149 h 998149"/>
              <a:gd name="connsiteX0" fmla="*/ 0 w 2487522"/>
              <a:gd name="connsiteY0" fmla="*/ 558800 h 998149"/>
              <a:gd name="connsiteX1" fmla="*/ 426720 w 2487522"/>
              <a:gd name="connsiteY1" fmla="*/ 640080 h 998149"/>
              <a:gd name="connsiteX2" fmla="*/ 508000 w 2487522"/>
              <a:gd name="connsiteY2" fmla="*/ 553720 h 998149"/>
              <a:gd name="connsiteX3" fmla="*/ 147320 w 2487522"/>
              <a:gd name="connsiteY3" fmla="*/ 182880 h 998149"/>
              <a:gd name="connsiteX4" fmla="*/ 284480 w 2487522"/>
              <a:gd name="connsiteY4" fmla="*/ 0 h 998149"/>
              <a:gd name="connsiteX5" fmla="*/ 886595 w 2487522"/>
              <a:gd name="connsiteY5" fmla="*/ 182245 h 998149"/>
              <a:gd name="connsiteX6" fmla="*/ 2487522 w 2487522"/>
              <a:gd name="connsiteY6" fmla="*/ 998149 h 998149"/>
              <a:gd name="connsiteX0" fmla="*/ 0 w 2487522"/>
              <a:gd name="connsiteY0" fmla="*/ 558800 h 998149"/>
              <a:gd name="connsiteX1" fmla="*/ 426720 w 2487522"/>
              <a:gd name="connsiteY1" fmla="*/ 640080 h 998149"/>
              <a:gd name="connsiteX2" fmla="*/ 508000 w 2487522"/>
              <a:gd name="connsiteY2" fmla="*/ 553720 h 998149"/>
              <a:gd name="connsiteX3" fmla="*/ 147320 w 2487522"/>
              <a:gd name="connsiteY3" fmla="*/ 182880 h 998149"/>
              <a:gd name="connsiteX4" fmla="*/ 284480 w 2487522"/>
              <a:gd name="connsiteY4" fmla="*/ 0 h 998149"/>
              <a:gd name="connsiteX5" fmla="*/ 886595 w 2487522"/>
              <a:gd name="connsiteY5" fmla="*/ 182245 h 998149"/>
              <a:gd name="connsiteX6" fmla="*/ 1884206 w 2487522"/>
              <a:gd name="connsiteY6" fmla="*/ 696007 h 998149"/>
              <a:gd name="connsiteX7" fmla="*/ 2487522 w 2487522"/>
              <a:gd name="connsiteY7" fmla="*/ 998149 h 998149"/>
              <a:gd name="connsiteX0" fmla="*/ 0 w 2487522"/>
              <a:gd name="connsiteY0" fmla="*/ 558800 h 998149"/>
              <a:gd name="connsiteX1" fmla="*/ 426720 w 2487522"/>
              <a:gd name="connsiteY1" fmla="*/ 640080 h 998149"/>
              <a:gd name="connsiteX2" fmla="*/ 508000 w 2487522"/>
              <a:gd name="connsiteY2" fmla="*/ 553720 h 998149"/>
              <a:gd name="connsiteX3" fmla="*/ 147320 w 2487522"/>
              <a:gd name="connsiteY3" fmla="*/ 182880 h 998149"/>
              <a:gd name="connsiteX4" fmla="*/ 284480 w 2487522"/>
              <a:gd name="connsiteY4" fmla="*/ 0 h 998149"/>
              <a:gd name="connsiteX5" fmla="*/ 886595 w 2487522"/>
              <a:gd name="connsiteY5" fmla="*/ 182245 h 998149"/>
              <a:gd name="connsiteX6" fmla="*/ 894305 w 2487522"/>
              <a:gd name="connsiteY6" fmla="*/ 721174 h 998149"/>
              <a:gd name="connsiteX7" fmla="*/ 2487522 w 2487522"/>
              <a:gd name="connsiteY7" fmla="*/ 998149 h 99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7522" h="998149">
                <a:moveTo>
                  <a:pt x="0" y="558800"/>
                </a:moveTo>
                <a:lnTo>
                  <a:pt x="426720" y="640080"/>
                </a:lnTo>
                <a:lnTo>
                  <a:pt x="508000" y="553720"/>
                </a:lnTo>
                <a:lnTo>
                  <a:pt x="147320" y="182880"/>
                </a:lnTo>
                <a:lnTo>
                  <a:pt x="284480" y="0"/>
                </a:lnTo>
                <a:lnTo>
                  <a:pt x="886595" y="182245"/>
                </a:lnTo>
                <a:lnTo>
                  <a:pt x="894305" y="721174"/>
                </a:lnTo>
                <a:lnTo>
                  <a:pt x="2487522" y="998149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497518" y="4285672"/>
            <a:ext cx="92364" cy="92364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923636" y="3823854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433453" y="2946400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4987635" y="3315855"/>
            <a:ext cx="738909" cy="1108364"/>
          </a:xfrm>
          <a:custGeom>
            <a:avLst/>
            <a:gdLst>
              <a:gd name="T0" fmla="*/ 0 w 768"/>
              <a:gd name="T1" fmla="*/ 192 h 1152"/>
              <a:gd name="T2" fmla="*/ 384 w 768"/>
              <a:gd name="T3" fmla="*/ 576 h 1152"/>
              <a:gd name="T4" fmla="*/ 192 w 768"/>
              <a:gd name="T5" fmla="*/ 768 h 1152"/>
              <a:gd name="T6" fmla="*/ 192 w 768"/>
              <a:gd name="T7" fmla="*/ 1152 h 1152"/>
              <a:gd name="T8" fmla="*/ 768 w 768"/>
              <a:gd name="T9" fmla="*/ 1152 h 1152"/>
              <a:gd name="T10" fmla="*/ 768 w 768"/>
              <a:gd name="T11" fmla="*/ 192 h 1152"/>
              <a:gd name="T12" fmla="*/ 144 w 768"/>
              <a:gd name="T13" fmla="*/ 0 h 1152"/>
              <a:gd name="T14" fmla="*/ 0 w 768"/>
              <a:gd name="T15" fmla="*/ 192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6650180" y="3500582"/>
            <a:ext cx="923636" cy="1108364"/>
          </a:xfrm>
          <a:custGeom>
            <a:avLst/>
            <a:gdLst>
              <a:gd name="T0" fmla="*/ 0 w 960"/>
              <a:gd name="T1" fmla="*/ 960 h 1152"/>
              <a:gd name="T2" fmla="*/ 0 w 960"/>
              <a:gd name="T3" fmla="*/ 1152 h 1152"/>
              <a:gd name="T4" fmla="*/ 960 w 960"/>
              <a:gd name="T5" fmla="*/ 1152 h 1152"/>
              <a:gd name="T6" fmla="*/ 960 w 960"/>
              <a:gd name="T7" fmla="*/ 0 h 1152"/>
              <a:gd name="T8" fmla="*/ 768 w 960"/>
              <a:gd name="T9" fmla="*/ 0 h 1152"/>
              <a:gd name="T10" fmla="*/ 768 w 960"/>
              <a:gd name="T11" fmla="*/ 960 h 1152"/>
              <a:gd name="T12" fmla="*/ 0 w 960"/>
              <a:gd name="T13" fmla="*/ 960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7897089" y="4378036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4797413" y="3870036"/>
            <a:ext cx="3047999" cy="5541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4843086" y="3322321"/>
            <a:ext cx="2732173" cy="1014787"/>
          </a:xfrm>
          <a:custGeom>
            <a:avLst/>
            <a:gdLst>
              <a:gd name="connsiteX0" fmla="*/ 0 w 843280"/>
              <a:gd name="connsiteY0" fmla="*/ 558800 h 640080"/>
              <a:gd name="connsiteX1" fmla="*/ 426720 w 843280"/>
              <a:gd name="connsiteY1" fmla="*/ 640080 h 640080"/>
              <a:gd name="connsiteX2" fmla="*/ 508000 w 843280"/>
              <a:gd name="connsiteY2" fmla="*/ 553720 h 640080"/>
              <a:gd name="connsiteX3" fmla="*/ 147320 w 843280"/>
              <a:gd name="connsiteY3" fmla="*/ 182880 h 640080"/>
              <a:gd name="connsiteX4" fmla="*/ 284480 w 843280"/>
              <a:gd name="connsiteY4" fmla="*/ 0 h 640080"/>
              <a:gd name="connsiteX5" fmla="*/ 843280 w 843280"/>
              <a:gd name="connsiteY5" fmla="*/ 167640 h 640080"/>
              <a:gd name="connsiteX0" fmla="*/ 0 w 893614"/>
              <a:gd name="connsiteY0" fmla="*/ 558800 h 679368"/>
              <a:gd name="connsiteX1" fmla="*/ 426720 w 893614"/>
              <a:gd name="connsiteY1" fmla="*/ 640080 h 679368"/>
              <a:gd name="connsiteX2" fmla="*/ 508000 w 893614"/>
              <a:gd name="connsiteY2" fmla="*/ 553720 h 679368"/>
              <a:gd name="connsiteX3" fmla="*/ 147320 w 893614"/>
              <a:gd name="connsiteY3" fmla="*/ 182880 h 679368"/>
              <a:gd name="connsiteX4" fmla="*/ 284480 w 893614"/>
              <a:gd name="connsiteY4" fmla="*/ 0 h 679368"/>
              <a:gd name="connsiteX5" fmla="*/ 893614 w 893614"/>
              <a:gd name="connsiteY5" fmla="*/ 679368 h 679368"/>
              <a:gd name="connsiteX0" fmla="*/ 0 w 893614"/>
              <a:gd name="connsiteY0" fmla="*/ 558800 h 679368"/>
              <a:gd name="connsiteX1" fmla="*/ 426720 w 893614"/>
              <a:gd name="connsiteY1" fmla="*/ 640080 h 679368"/>
              <a:gd name="connsiteX2" fmla="*/ 508000 w 893614"/>
              <a:gd name="connsiteY2" fmla="*/ 553720 h 679368"/>
              <a:gd name="connsiteX3" fmla="*/ 147320 w 893614"/>
              <a:gd name="connsiteY3" fmla="*/ 182880 h 679368"/>
              <a:gd name="connsiteX4" fmla="*/ 284480 w 893614"/>
              <a:gd name="connsiteY4" fmla="*/ 0 h 679368"/>
              <a:gd name="connsiteX5" fmla="*/ 567813 w 893614"/>
              <a:gd name="connsiteY5" fmla="*/ 316469 h 679368"/>
              <a:gd name="connsiteX6" fmla="*/ 893614 w 893614"/>
              <a:gd name="connsiteY6" fmla="*/ 679368 h 679368"/>
              <a:gd name="connsiteX0" fmla="*/ 0 w 893614"/>
              <a:gd name="connsiteY0" fmla="*/ 558800 h 679368"/>
              <a:gd name="connsiteX1" fmla="*/ 426720 w 893614"/>
              <a:gd name="connsiteY1" fmla="*/ 640080 h 679368"/>
              <a:gd name="connsiteX2" fmla="*/ 508000 w 893614"/>
              <a:gd name="connsiteY2" fmla="*/ 553720 h 679368"/>
              <a:gd name="connsiteX3" fmla="*/ 147320 w 893614"/>
              <a:gd name="connsiteY3" fmla="*/ 182880 h 679368"/>
              <a:gd name="connsiteX4" fmla="*/ 284480 w 893614"/>
              <a:gd name="connsiteY4" fmla="*/ 0 h 679368"/>
              <a:gd name="connsiteX5" fmla="*/ 886595 w 893614"/>
              <a:gd name="connsiteY5" fmla="*/ 182245 h 679368"/>
              <a:gd name="connsiteX6" fmla="*/ 893614 w 893614"/>
              <a:gd name="connsiteY6" fmla="*/ 679368 h 679368"/>
              <a:gd name="connsiteX0" fmla="*/ 0 w 893614"/>
              <a:gd name="connsiteY0" fmla="*/ 558800 h 662590"/>
              <a:gd name="connsiteX1" fmla="*/ 426720 w 893614"/>
              <a:gd name="connsiteY1" fmla="*/ 640080 h 662590"/>
              <a:gd name="connsiteX2" fmla="*/ 508000 w 893614"/>
              <a:gd name="connsiteY2" fmla="*/ 553720 h 662590"/>
              <a:gd name="connsiteX3" fmla="*/ 147320 w 893614"/>
              <a:gd name="connsiteY3" fmla="*/ 182880 h 662590"/>
              <a:gd name="connsiteX4" fmla="*/ 284480 w 893614"/>
              <a:gd name="connsiteY4" fmla="*/ 0 h 662590"/>
              <a:gd name="connsiteX5" fmla="*/ 886595 w 893614"/>
              <a:gd name="connsiteY5" fmla="*/ 182245 h 662590"/>
              <a:gd name="connsiteX6" fmla="*/ 893614 w 893614"/>
              <a:gd name="connsiteY6" fmla="*/ 662590 h 662590"/>
              <a:gd name="connsiteX0" fmla="*/ 0 w 886595"/>
              <a:gd name="connsiteY0" fmla="*/ 558800 h 687757"/>
              <a:gd name="connsiteX1" fmla="*/ 426720 w 886595"/>
              <a:gd name="connsiteY1" fmla="*/ 640080 h 687757"/>
              <a:gd name="connsiteX2" fmla="*/ 508000 w 886595"/>
              <a:gd name="connsiteY2" fmla="*/ 553720 h 687757"/>
              <a:gd name="connsiteX3" fmla="*/ 147320 w 886595"/>
              <a:gd name="connsiteY3" fmla="*/ 182880 h 687757"/>
              <a:gd name="connsiteX4" fmla="*/ 284480 w 886595"/>
              <a:gd name="connsiteY4" fmla="*/ 0 h 687757"/>
              <a:gd name="connsiteX5" fmla="*/ 886595 w 886595"/>
              <a:gd name="connsiteY5" fmla="*/ 182245 h 687757"/>
              <a:gd name="connsiteX6" fmla="*/ 885225 w 886595"/>
              <a:gd name="connsiteY6" fmla="*/ 687757 h 687757"/>
              <a:gd name="connsiteX0" fmla="*/ 0 w 2487522"/>
              <a:gd name="connsiteY0" fmla="*/ 558800 h 998149"/>
              <a:gd name="connsiteX1" fmla="*/ 426720 w 2487522"/>
              <a:gd name="connsiteY1" fmla="*/ 640080 h 998149"/>
              <a:gd name="connsiteX2" fmla="*/ 508000 w 2487522"/>
              <a:gd name="connsiteY2" fmla="*/ 553720 h 998149"/>
              <a:gd name="connsiteX3" fmla="*/ 147320 w 2487522"/>
              <a:gd name="connsiteY3" fmla="*/ 182880 h 998149"/>
              <a:gd name="connsiteX4" fmla="*/ 284480 w 2487522"/>
              <a:gd name="connsiteY4" fmla="*/ 0 h 998149"/>
              <a:gd name="connsiteX5" fmla="*/ 886595 w 2487522"/>
              <a:gd name="connsiteY5" fmla="*/ 182245 h 998149"/>
              <a:gd name="connsiteX6" fmla="*/ 2487522 w 2487522"/>
              <a:gd name="connsiteY6" fmla="*/ 998149 h 998149"/>
              <a:gd name="connsiteX0" fmla="*/ 0 w 2487522"/>
              <a:gd name="connsiteY0" fmla="*/ 558800 h 998149"/>
              <a:gd name="connsiteX1" fmla="*/ 426720 w 2487522"/>
              <a:gd name="connsiteY1" fmla="*/ 640080 h 998149"/>
              <a:gd name="connsiteX2" fmla="*/ 508000 w 2487522"/>
              <a:gd name="connsiteY2" fmla="*/ 553720 h 998149"/>
              <a:gd name="connsiteX3" fmla="*/ 147320 w 2487522"/>
              <a:gd name="connsiteY3" fmla="*/ 182880 h 998149"/>
              <a:gd name="connsiteX4" fmla="*/ 284480 w 2487522"/>
              <a:gd name="connsiteY4" fmla="*/ 0 h 998149"/>
              <a:gd name="connsiteX5" fmla="*/ 886595 w 2487522"/>
              <a:gd name="connsiteY5" fmla="*/ 182245 h 998149"/>
              <a:gd name="connsiteX6" fmla="*/ 2487522 w 2487522"/>
              <a:gd name="connsiteY6" fmla="*/ 998149 h 998149"/>
              <a:gd name="connsiteX0" fmla="*/ 0 w 2487522"/>
              <a:gd name="connsiteY0" fmla="*/ 558800 h 998149"/>
              <a:gd name="connsiteX1" fmla="*/ 426720 w 2487522"/>
              <a:gd name="connsiteY1" fmla="*/ 640080 h 998149"/>
              <a:gd name="connsiteX2" fmla="*/ 508000 w 2487522"/>
              <a:gd name="connsiteY2" fmla="*/ 553720 h 998149"/>
              <a:gd name="connsiteX3" fmla="*/ 147320 w 2487522"/>
              <a:gd name="connsiteY3" fmla="*/ 182880 h 998149"/>
              <a:gd name="connsiteX4" fmla="*/ 284480 w 2487522"/>
              <a:gd name="connsiteY4" fmla="*/ 0 h 998149"/>
              <a:gd name="connsiteX5" fmla="*/ 886595 w 2487522"/>
              <a:gd name="connsiteY5" fmla="*/ 182245 h 998149"/>
              <a:gd name="connsiteX6" fmla="*/ 2487522 w 2487522"/>
              <a:gd name="connsiteY6" fmla="*/ 998149 h 998149"/>
              <a:gd name="connsiteX0" fmla="*/ 0 w 2487522"/>
              <a:gd name="connsiteY0" fmla="*/ 558800 h 998149"/>
              <a:gd name="connsiteX1" fmla="*/ 426720 w 2487522"/>
              <a:gd name="connsiteY1" fmla="*/ 640080 h 998149"/>
              <a:gd name="connsiteX2" fmla="*/ 508000 w 2487522"/>
              <a:gd name="connsiteY2" fmla="*/ 553720 h 998149"/>
              <a:gd name="connsiteX3" fmla="*/ 147320 w 2487522"/>
              <a:gd name="connsiteY3" fmla="*/ 182880 h 998149"/>
              <a:gd name="connsiteX4" fmla="*/ 284480 w 2487522"/>
              <a:gd name="connsiteY4" fmla="*/ 0 h 998149"/>
              <a:gd name="connsiteX5" fmla="*/ 886595 w 2487522"/>
              <a:gd name="connsiteY5" fmla="*/ 182245 h 998149"/>
              <a:gd name="connsiteX6" fmla="*/ 1884206 w 2487522"/>
              <a:gd name="connsiteY6" fmla="*/ 696007 h 998149"/>
              <a:gd name="connsiteX7" fmla="*/ 2487522 w 2487522"/>
              <a:gd name="connsiteY7" fmla="*/ 998149 h 998149"/>
              <a:gd name="connsiteX0" fmla="*/ 0 w 2487522"/>
              <a:gd name="connsiteY0" fmla="*/ 558800 h 998149"/>
              <a:gd name="connsiteX1" fmla="*/ 426720 w 2487522"/>
              <a:gd name="connsiteY1" fmla="*/ 640080 h 998149"/>
              <a:gd name="connsiteX2" fmla="*/ 508000 w 2487522"/>
              <a:gd name="connsiteY2" fmla="*/ 553720 h 998149"/>
              <a:gd name="connsiteX3" fmla="*/ 147320 w 2487522"/>
              <a:gd name="connsiteY3" fmla="*/ 182880 h 998149"/>
              <a:gd name="connsiteX4" fmla="*/ 284480 w 2487522"/>
              <a:gd name="connsiteY4" fmla="*/ 0 h 998149"/>
              <a:gd name="connsiteX5" fmla="*/ 886595 w 2487522"/>
              <a:gd name="connsiteY5" fmla="*/ 182245 h 998149"/>
              <a:gd name="connsiteX6" fmla="*/ 894305 w 2487522"/>
              <a:gd name="connsiteY6" fmla="*/ 721174 h 998149"/>
              <a:gd name="connsiteX7" fmla="*/ 2487522 w 2487522"/>
              <a:gd name="connsiteY7" fmla="*/ 998149 h 998149"/>
              <a:gd name="connsiteX0" fmla="*/ 0 w 2730803"/>
              <a:gd name="connsiteY0" fmla="*/ 558800 h 1006538"/>
              <a:gd name="connsiteX1" fmla="*/ 426720 w 2730803"/>
              <a:gd name="connsiteY1" fmla="*/ 640080 h 1006538"/>
              <a:gd name="connsiteX2" fmla="*/ 508000 w 2730803"/>
              <a:gd name="connsiteY2" fmla="*/ 553720 h 1006538"/>
              <a:gd name="connsiteX3" fmla="*/ 147320 w 2730803"/>
              <a:gd name="connsiteY3" fmla="*/ 182880 h 1006538"/>
              <a:gd name="connsiteX4" fmla="*/ 284480 w 2730803"/>
              <a:gd name="connsiteY4" fmla="*/ 0 h 1006538"/>
              <a:gd name="connsiteX5" fmla="*/ 886595 w 2730803"/>
              <a:gd name="connsiteY5" fmla="*/ 182245 h 1006538"/>
              <a:gd name="connsiteX6" fmla="*/ 894305 w 2730803"/>
              <a:gd name="connsiteY6" fmla="*/ 721174 h 1006538"/>
              <a:gd name="connsiteX7" fmla="*/ 2730803 w 2730803"/>
              <a:gd name="connsiteY7" fmla="*/ 1006538 h 1006538"/>
              <a:gd name="connsiteX0" fmla="*/ 0 w 2730803"/>
              <a:gd name="connsiteY0" fmla="*/ 558800 h 1006538"/>
              <a:gd name="connsiteX1" fmla="*/ 426720 w 2730803"/>
              <a:gd name="connsiteY1" fmla="*/ 640080 h 1006538"/>
              <a:gd name="connsiteX2" fmla="*/ 508000 w 2730803"/>
              <a:gd name="connsiteY2" fmla="*/ 553720 h 1006538"/>
              <a:gd name="connsiteX3" fmla="*/ 147320 w 2730803"/>
              <a:gd name="connsiteY3" fmla="*/ 182880 h 1006538"/>
              <a:gd name="connsiteX4" fmla="*/ 284480 w 2730803"/>
              <a:gd name="connsiteY4" fmla="*/ 0 h 1006538"/>
              <a:gd name="connsiteX5" fmla="*/ 886595 w 2730803"/>
              <a:gd name="connsiteY5" fmla="*/ 182245 h 1006538"/>
              <a:gd name="connsiteX6" fmla="*/ 894305 w 2730803"/>
              <a:gd name="connsiteY6" fmla="*/ 721174 h 1006538"/>
              <a:gd name="connsiteX7" fmla="*/ 2480503 w 2730803"/>
              <a:gd name="connsiteY7" fmla="*/ 939286 h 1006538"/>
              <a:gd name="connsiteX8" fmla="*/ 2730803 w 2730803"/>
              <a:gd name="connsiteY8" fmla="*/ 1006538 h 1006538"/>
              <a:gd name="connsiteX0" fmla="*/ 0 w 2732173"/>
              <a:gd name="connsiteY0" fmla="*/ 558800 h 1006538"/>
              <a:gd name="connsiteX1" fmla="*/ 426720 w 2732173"/>
              <a:gd name="connsiteY1" fmla="*/ 640080 h 1006538"/>
              <a:gd name="connsiteX2" fmla="*/ 508000 w 2732173"/>
              <a:gd name="connsiteY2" fmla="*/ 553720 h 1006538"/>
              <a:gd name="connsiteX3" fmla="*/ 147320 w 2732173"/>
              <a:gd name="connsiteY3" fmla="*/ 182880 h 1006538"/>
              <a:gd name="connsiteX4" fmla="*/ 284480 w 2732173"/>
              <a:gd name="connsiteY4" fmla="*/ 0 h 1006538"/>
              <a:gd name="connsiteX5" fmla="*/ 886595 w 2732173"/>
              <a:gd name="connsiteY5" fmla="*/ 182245 h 1006538"/>
              <a:gd name="connsiteX6" fmla="*/ 894305 w 2732173"/>
              <a:gd name="connsiteY6" fmla="*/ 721174 h 1006538"/>
              <a:gd name="connsiteX7" fmla="*/ 2732173 w 2732173"/>
              <a:gd name="connsiteY7" fmla="*/ 175888 h 1006538"/>
              <a:gd name="connsiteX8" fmla="*/ 2730803 w 2732173"/>
              <a:gd name="connsiteY8" fmla="*/ 1006538 h 1006538"/>
              <a:gd name="connsiteX0" fmla="*/ 0 w 2732173"/>
              <a:gd name="connsiteY0" fmla="*/ 558800 h 1006538"/>
              <a:gd name="connsiteX1" fmla="*/ 426720 w 2732173"/>
              <a:gd name="connsiteY1" fmla="*/ 640080 h 1006538"/>
              <a:gd name="connsiteX2" fmla="*/ 508000 w 2732173"/>
              <a:gd name="connsiteY2" fmla="*/ 553720 h 1006538"/>
              <a:gd name="connsiteX3" fmla="*/ 147320 w 2732173"/>
              <a:gd name="connsiteY3" fmla="*/ 182880 h 1006538"/>
              <a:gd name="connsiteX4" fmla="*/ 284480 w 2732173"/>
              <a:gd name="connsiteY4" fmla="*/ 0 h 1006538"/>
              <a:gd name="connsiteX5" fmla="*/ 886595 w 2732173"/>
              <a:gd name="connsiteY5" fmla="*/ 182245 h 1006538"/>
              <a:gd name="connsiteX6" fmla="*/ 894305 w 2732173"/>
              <a:gd name="connsiteY6" fmla="*/ 721174 h 1006538"/>
              <a:gd name="connsiteX7" fmla="*/ 2455336 w 2732173"/>
              <a:gd name="connsiteY7" fmla="*/ 234611 h 1006538"/>
              <a:gd name="connsiteX8" fmla="*/ 2732173 w 2732173"/>
              <a:gd name="connsiteY8" fmla="*/ 175888 h 1006538"/>
              <a:gd name="connsiteX9" fmla="*/ 2730803 w 2732173"/>
              <a:gd name="connsiteY9" fmla="*/ 1006538 h 1006538"/>
              <a:gd name="connsiteX0" fmla="*/ 0 w 2732173"/>
              <a:gd name="connsiteY0" fmla="*/ 558800 h 1006538"/>
              <a:gd name="connsiteX1" fmla="*/ 426720 w 2732173"/>
              <a:gd name="connsiteY1" fmla="*/ 640080 h 1006538"/>
              <a:gd name="connsiteX2" fmla="*/ 508000 w 2732173"/>
              <a:gd name="connsiteY2" fmla="*/ 553720 h 1006538"/>
              <a:gd name="connsiteX3" fmla="*/ 147320 w 2732173"/>
              <a:gd name="connsiteY3" fmla="*/ 182880 h 1006538"/>
              <a:gd name="connsiteX4" fmla="*/ 284480 w 2732173"/>
              <a:gd name="connsiteY4" fmla="*/ 0 h 1006538"/>
              <a:gd name="connsiteX5" fmla="*/ 886595 w 2732173"/>
              <a:gd name="connsiteY5" fmla="*/ 182245 h 1006538"/>
              <a:gd name="connsiteX6" fmla="*/ 894305 w 2732173"/>
              <a:gd name="connsiteY6" fmla="*/ 721174 h 1006538"/>
              <a:gd name="connsiteX7" fmla="*/ 2530837 w 2732173"/>
              <a:gd name="connsiteY7" fmla="*/ 184277 h 1006538"/>
              <a:gd name="connsiteX8" fmla="*/ 2732173 w 2732173"/>
              <a:gd name="connsiteY8" fmla="*/ 175888 h 1006538"/>
              <a:gd name="connsiteX9" fmla="*/ 2730803 w 2732173"/>
              <a:gd name="connsiteY9" fmla="*/ 1006538 h 1006538"/>
              <a:gd name="connsiteX0" fmla="*/ 0 w 2732173"/>
              <a:gd name="connsiteY0" fmla="*/ 558800 h 1006538"/>
              <a:gd name="connsiteX1" fmla="*/ 426720 w 2732173"/>
              <a:gd name="connsiteY1" fmla="*/ 640080 h 1006538"/>
              <a:gd name="connsiteX2" fmla="*/ 508000 w 2732173"/>
              <a:gd name="connsiteY2" fmla="*/ 553720 h 1006538"/>
              <a:gd name="connsiteX3" fmla="*/ 147320 w 2732173"/>
              <a:gd name="connsiteY3" fmla="*/ 182880 h 1006538"/>
              <a:gd name="connsiteX4" fmla="*/ 284480 w 2732173"/>
              <a:gd name="connsiteY4" fmla="*/ 0 h 1006538"/>
              <a:gd name="connsiteX5" fmla="*/ 886595 w 2732173"/>
              <a:gd name="connsiteY5" fmla="*/ 182245 h 1006538"/>
              <a:gd name="connsiteX6" fmla="*/ 894305 w 2732173"/>
              <a:gd name="connsiteY6" fmla="*/ 721174 h 1006538"/>
              <a:gd name="connsiteX7" fmla="*/ 2430169 w 2732173"/>
              <a:gd name="connsiteY7" fmla="*/ 201055 h 1006538"/>
              <a:gd name="connsiteX8" fmla="*/ 2530837 w 2732173"/>
              <a:gd name="connsiteY8" fmla="*/ 184277 h 1006538"/>
              <a:gd name="connsiteX9" fmla="*/ 2732173 w 2732173"/>
              <a:gd name="connsiteY9" fmla="*/ 175888 h 1006538"/>
              <a:gd name="connsiteX10" fmla="*/ 2730803 w 2732173"/>
              <a:gd name="connsiteY10" fmla="*/ 1006538 h 1006538"/>
              <a:gd name="connsiteX0" fmla="*/ 0 w 2732173"/>
              <a:gd name="connsiteY0" fmla="*/ 558800 h 1014787"/>
              <a:gd name="connsiteX1" fmla="*/ 426720 w 2732173"/>
              <a:gd name="connsiteY1" fmla="*/ 640080 h 1014787"/>
              <a:gd name="connsiteX2" fmla="*/ 508000 w 2732173"/>
              <a:gd name="connsiteY2" fmla="*/ 553720 h 1014787"/>
              <a:gd name="connsiteX3" fmla="*/ 147320 w 2732173"/>
              <a:gd name="connsiteY3" fmla="*/ 182880 h 1014787"/>
              <a:gd name="connsiteX4" fmla="*/ 284480 w 2732173"/>
              <a:gd name="connsiteY4" fmla="*/ 0 h 1014787"/>
              <a:gd name="connsiteX5" fmla="*/ 886595 w 2732173"/>
              <a:gd name="connsiteY5" fmla="*/ 182245 h 1014787"/>
              <a:gd name="connsiteX6" fmla="*/ 894305 w 2732173"/>
              <a:gd name="connsiteY6" fmla="*/ 721174 h 1014787"/>
              <a:gd name="connsiteX7" fmla="*/ 2547615 w 2732173"/>
              <a:gd name="connsiteY7" fmla="*/ 1014787 h 1014787"/>
              <a:gd name="connsiteX8" fmla="*/ 2530837 w 2732173"/>
              <a:gd name="connsiteY8" fmla="*/ 184277 h 1014787"/>
              <a:gd name="connsiteX9" fmla="*/ 2732173 w 2732173"/>
              <a:gd name="connsiteY9" fmla="*/ 175888 h 1014787"/>
              <a:gd name="connsiteX10" fmla="*/ 2730803 w 2732173"/>
              <a:gd name="connsiteY10" fmla="*/ 1006538 h 1014787"/>
              <a:gd name="connsiteX0" fmla="*/ 0 w 2732173"/>
              <a:gd name="connsiteY0" fmla="*/ 558800 h 1014787"/>
              <a:gd name="connsiteX1" fmla="*/ 426720 w 2732173"/>
              <a:gd name="connsiteY1" fmla="*/ 640080 h 1014787"/>
              <a:gd name="connsiteX2" fmla="*/ 508000 w 2732173"/>
              <a:gd name="connsiteY2" fmla="*/ 553720 h 1014787"/>
              <a:gd name="connsiteX3" fmla="*/ 147320 w 2732173"/>
              <a:gd name="connsiteY3" fmla="*/ 182880 h 1014787"/>
              <a:gd name="connsiteX4" fmla="*/ 284480 w 2732173"/>
              <a:gd name="connsiteY4" fmla="*/ 0 h 1014787"/>
              <a:gd name="connsiteX5" fmla="*/ 886595 w 2732173"/>
              <a:gd name="connsiteY5" fmla="*/ 182245 h 1014787"/>
              <a:gd name="connsiteX6" fmla="*/ 894305 w 2732173"/>
              <a:gd name="connsiteY6" fmla="*/ 721174 h 1014787"/>
              <a:gd name="connsiteX7" fmla="*/ 2547615 w 2732173"/>
              <a:gd name="connsiteY7" fmla="*/ 1014787 h 1014787"/>
              <a:gd name="connsiteX8" fmla="*/ 2530837 w 2732173"/>
              <a:gd name="connsiteY8" fmla="*/ 150721 h 1014787"/>
              <a:gd name="connsiteX9" fmla="*/ 2732173 w 2732173"/>
              <a:gd name="connsiteY9" fmla="*/ 175888 h 1014787"/>
              <a:gd name="connsiteX10" fmla="*/ 2730803 w 2732173"/>
              <a:gd name="connsiteY10" fmla="*/ 1006538 h 1014787"/>
              <a:gd name="connsiteX0" fmla="*/ 0 w 2732173"/>
              <a:gd name="connsiteY0" fmla="*/ 558800 h 1014787"/>
              <a:gd name="connsiteX1" fmla="*/ 426720 w 2732173"/>
              <a:gd name="connsiteY1" fmla="*/ 640080 h 1014787"/>
              <a:gd name="connsiteX2" fmla="*/ 508000 w 2732173"/>
              <a:gd name="connsiteY2" fmla="*/ 553720 h 1014787"/>
              <a:gd name="connsiteX3" fmla="*/ 147320 w 2732173"/>
              <a:gd name="connsiteY3" fmla="*/ 182880 h 1014787"/>
              <a:gd name="connsiteX4" fmla="*/ 284480 w 2732173"/>
              <a:gd name="connsiteY4" fmla="*/ 0 h 1014787"/>
              <a:gd name="connsiteX5" fmla="*/ 886595 w 2732173"/>
              <a:gd name="connsiteY5" fmla="*/ 182245 h 1014787"/>
              <a:gd name="connsiteX6" fmla="*/ 894305 w 2732173"/>
              <a:gd name="connsiteY6" fmla="*/ 721174 h 1014787"/>
              <a:gd name="connsiteX7" fmla="*/ 2547615 w 2732173"/>
              <a:gd name="connsiteY7" fmla="*/ 1014787 h 1014787"/>
              <a:gd name="connsiteX8" fmla="*/ 2388224 w 2732173"/>
              <a:gd name="connsiteY8" fmla="*/ 251389 h 1014787"/>
              <a:gd name="connsiteX9" fmla="*/ 2732173 w 2732173"/>
              <a:gd name="connsiteY9" fmla="*/ 175888 h 1014787"/>
              <a:gd name="connsiteX10" fmla="*/ 2730803 w 2732173"/>
              <a:gd name="connsiteY10" fmla="*/ 1006538 h 1014787"/>
              <a:gd name="connsiteX0" fmla="*/ 0 w 2732173"/>
              <a:gd name="connsiteY0" fmla="*/ 558800 h 1014787"/>
              <a:gd name="connsiteX1" fmla="*/ 426720 w 2732173"/>
              <a:gd name="connsiteY1" fmla="*/ 640080 h 1014787"/>
              <a:gd name="connsiteX2" fmla="*/ 508000 w 2732173"/>
              <a:gd name="connsiteY2" fmla="*/ 553720 h 1014787"/>
              <a:gd name="connsiteX3" fmla="*/ 147320 w 2732173"/>
              <a:gd name="connsiteY3" fmla="*/ 182880 h 1014787"/>
              <a:gd name="connsiteX4" fmla="*/ 284480 w 2732173"/>
              <a:gd name="connsiteY4" fmla="*/ 0 h 1014787"/>
              <a:gd name="connsiteX5" fmla="*/ 886595 w 2732173"/>
              <a:gd name="connsiteY5" fmla="*/ 182245 h 1014787"/>
              <a:gd name="connsiteX6" fmla="*/ 894305 w 2732173"/>
              <a:gd name="connsiteY6" fmla="*/ 721174 h 1014787"/>
              <a:gd name="connsiteX7" fmla="*/ 2547615 w 2732173"/>
              <a:gd name="connsiteY7" fmla="*/ 1014787 h 1014787"/>
              <a:gd name="connsiteX8" fmla="*/ 2547615 w 2732173"/>
              <a:gd name="connsiteY8" fmla="*/ 167499 h 1014787"/>
              <a:gd name="connsiteX9" fmla="*/ 2732173 w 2732173"/>
              <a:gd name="connsiteY9" fmla="*/ 175888 h 1014787"/>
              <a:gd name="connsiteX10" fmla="*/ 2730803 w 2732173"/>
              <a:gd name="connsiteY10" fmla="*/ 1006538 h 1014787"/>
              <a:gd name="connsiteX0" fmla="*/ 0 w 2732173"/>
              <a:gd name="connsiteY0" fmla="*/ 558800 h 1014787"/>
              <a:gd name="connsiteX1" fmla="*/ 426720 w 2732173"/>
              <a:gd name="connsiteY1" fmla="*/ 640080 h 1014787"/>
              <a:gd name="connsiteX2" fmla="*/ 508000 w 2732173"/>
              <a:gd name="connsiteY2" fmla="*/ 553720 h 1014787"/>
              <a:gd name="connsiteX3" fmla="*/ 147320 w 2732173"/>
              <a:gd name="connsiteY3" fmla="*/ 182880 h 1014787"/>
              <a:gd name="connsiteX4" fmla="*/ 284480 w 2732173"/>
              <a:gd name="connsiteY4" fmla="*/ 0 h 1014787"/>
              <a:gd name="connsiteX5" fmla="*/ 886595 w 2732173"/>
              <a:gd name="connsiteY5" fmla="*/ 182245 h 1014787"/>
              <a:gd name="connsiteX6" fmla="*/ 894305 w 2732173"/>
              <a:gd name="connsiteY6" fmla="*/ 721174 h 1014787"/>
              <a:gd name="connsiteX7" fmla="*/ 2547615 w 2732173"/>
              <a:gd name="connsiteY7" fmla="*/ 1014787 h 1014787"/>
              <a:gd name="connsiteX8" fmla="*/ 2547615 w 2732173"/>
              <a:gd name="connsiteY8" fmla="*/ 167499 h 1014787"/>
              <a:gd name="connsiteX9" fmla="*/ 2732173 w 2732173"/>
              <a:gd name="connsiteY9" fmla="*/ 175888 h 1014787"/>
              <a:gd name="connsiteX10" fmla="*/ 2730803 w 2732173"/>
              <a:gd name="connsiteY10" fmla="*/ 1006538 h 1014787"/>
              <a:gd name="connsiteX0" fmla="*/ 0 w 2732173"/>
              <a:gd name="connsiteY0" fmla="*/ 558800 h 1014787"/>
              <a:gd name="connsiteX1" fmla="*/ 426720 w 2732173"/>
              <a:gd name="connsiteY1" fmla="*/ 640080 h 1014787"/>
              <a:gd name="connsiteX2" fmla="*/ 508000 w 2732173"/>
              <a:gd name="connsiteY2" fmla="*/ 553720 h 1014787"/>
              <a:gd name="connsiteX3" fmla="*/ 147320 w 2732173"/>
              <a:gd name="connsiteY3" fmla="*/ 182880 h 1014787"/>
              <a:gd name="connsiteX4" fmla="*/ 284480 w 2732173"/>
              <a:gd name="connsiteY4" fmla="*/ 0 h 1014787"/>
              <a:gd name="connsiteX5" fmla="*/ 886595 w 2732173"/>
              <a:gd name="connsiteY5" fmla="*/ 182245 h 1014787"/>
              <a:gd name="connsiteX6" fmla="*/ 894305 w 2732173"/>
              <a:gd name="connsiteY6" fmla="*/ 721174 h 1014787"/>
              <a:gd name="connsiteX7" fmla="*/ 2547615 w 2732173"/>
              <a:gd name="connsiteY7" fmla="*/ 1014787 h 1014787"/>
              <a:gd name="connsiteX8" fmla="*/ 2522448 w 2732173"/>
              <a:gd name="connsiteY8" fmla="*/ 175888 h 1014787"/>
              <a:gd name="connsiteX9" fmla="*/ 2732173 w 2732173"/>
              <a:gd name="connsiteY9" fmla="*/ 175888 h 1014787"/>
              <a:gd name="connsiteX10" fmla="*/ 2730803 w 2732173"/>
              <a:gd name="connsiteY10" fmla="*/ 1006538 h 1014787"/>
              <a:gd name="connsiteX0" fmla="*/ 0 w 2732173"/>
              <a:gd name="connsiteY0" fmla="*/ 558800 h 1014787"/>
              <a:gd name="connsiteX1" fmla="*/ 426720 w 2732173"/>
              <a:gd name="connsiteY1" fmla="*/ 640080 h 1014787"/>
              <a:gd name="connsiteX2" fmla="*/ 508000 w 2732173"/>
              <a:gd name="connsiteY2" fmla="*/ 553720 h 1014787"/>
              <a:gd name="connsiteX3" fmla="*/ 147320 w 2732173"/>
              <a:gd name="connsiteY3" fmla="*/ 182880 h 1014787"/>
              <a:gd name="connsiteX4" fmla="*/ 284480 w 2732173"/>
              <a:gd name="connsiteY4" fmla="*/ 0 h 1014787"/>
              <a:gd name="connsiteX5" fmla="*/ 886595 w 2732173"/>
              <a:gd name="connsiteY5" fmla="*/ 182245 h 1014787"/>
              <a:gd name="connsiteX6" fmla="*/ 894305 w 2732173"/>
              <a:gd name="connsiteY6" fmla="*/ 721174 h 1014787"/>
              <a:gd name="connsiteX7" fmla="*/ 2547615 w 2732173"/>
              <a:gd name="connsiteY7" fmla="*/ 1014787 h 1014787"/>
              <a:gd name="connsiteX8" fmla="*/ 2539226 w 2732173"/>
              <a:gd name="connsiteY8" fmla="*/ 175888 h 1014787"/>
              <a:gd name="connsiteX9" fmla="*/ 2732173 w 2732173"/>
              <a:gd name="connsiteY9" fmla="*/ 175888 h 1014787"/>
              <a:gd name="connsiteX10" fmla="*/ 2730803 w 2732173"/>
              <a:gd name="connsiteY10" fmla="*/ 1006538 h 10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32173" h="1014787">
                <a:moveTo>
                  <a:pt x="0" y="558800"/>
                </a:moveTo>
                <a:lnTo>
                  <a:pt x="426720" y="640080"/>
                </a:lnTo>
                <a:lnTo>
                  <a:pt x="508000" y="553720"/>
                </a:lnTo>
                <a:lnTo>
                  <a:pt x="147320" y="182880"/>
                </a:lnTo>
                <a:lnTo>
                  <a:pt x="284480" y="0"/>
                </a:lnTo>
                <a:lnTo>
                  <a:pt x="886595" y="182245"/>
                </a:lnTo>
                <a:lnTo>
                  <a:pt x="894305" y="721174"/>
                </a:lnTo>
                <a:lnTo>
                  <a:pt x="2547615" y="1014787"/>
                </a:lnTo>
                <a:cubicBezTo>
                  <a:pt x="2544819" y="735154"/>
                  <a:pt x="2542022" y="455521"/>
                  <a:pt x="2539226" y="175888"/>
                </a:cubicBezTo>
                <a:lnTo>
                  <a:pt x="2732173" y="175888"/>
                </a:lnTo>
                <a:cubicBezTo>
                  <a:pt x="2731716" y="452771"/>
                  <a:pt x="2731260" y="729655"/>
                  <a:pt x="2730803" y="1006538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7547279" y="4331854"/>
            <a:ext cx="92364" cy="92364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4756726" y="3823854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13741" y="5977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463525" y="5977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13741" y="295628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427958" y="295628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795048" y="2131313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199932" y="2098773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627464" y="1532601"/>
            <a:ext cx="2382474" cy="1719743"/>
          </a:xfrm>
          <a:custGeom>
            <a:avLst/>
            <a:gdLst>
              <a:gd name="connsiteX0" fmla="*/ 713065 w 2441197"/>
              <a:gd name="connsiteY0" fmla="*/ 1249959 h 2072080"/>
              <a:gd name="connsiteX1" fmla="*/ 528507 w 2441197"/>
              <a:gd name="connsiteY1" fmla="*/ 100668 h 2072080"/>
              <a:gd name="connsiteX2" fmla="*/ 2441197 w 2441197"/>
              <a:gd name="connsiteY2" fmla="*/ 0 h 2072080"/>
              <a:gd name="connsiteX3" fmla="*/ 2441197 w 2441197"/>
              <a:gd name="connsiteY3" fmla="*/ 2046914 h 2072080"/>
              <a:gd name="connsiteX4" fmla="*/ 67112 w 2441197"/>
              <a:gd name="connsiteY4" fmla="*/ 2072080 h 2072080"/>
              <a:gd name="connsiteX5" fmla="*/ 0 w 2441197"/>
              <a:gd name="connsiteY5" fmla="*/ 1208014 h 2072080"/>
              <a:gd name="connsiteX6" fmla="*/ 327171 w 2441197"/>
              <a:gd name="connsiteY6" fmla="*/ 1199625 h 2072080"/>
              <a:gd name="connsiteX7" fmla="*/ 377505 w 2441197"/>
              <a:gd name="connsiteY7" fmla="*/ 1845578 h 2072080"/>
              <a:gd name="connsiteX8" fmla="*/ 2231472 w 2441197"/>
              <a:gd name="connsiteY8" fmla="*/ 1853967 h 2072080"/>
              <a:gd name="connsiteX9" fmla="*/ 2223083 w 2441197"/>
              <a:gd name="connsiteY9" fmla="*/ 251669 h 2072080"/>
              <a:gd name="connsiteX10" fmla="*/ 939567 w 2441197"/>
              <a:gd name="connsiteY10" fmla="*/ 226502 h 2072080"/>
              <a:gd name="connsiteX11" fmla="*/ 989901 w 2441197"/>
              <a:gd name="connsiteY11" fmla="*/ 1249959 h 2072080"/>
              <a:gd name="connsiteX12" fmla="*/ 713065 w 2441197"/>
              <a:gd name="connsiteY12" fmla="*/ 1249959 h 2072080"/>
              <a:gd name="connsiteX0" fmla="*/ 713065 w 2441197"/>
              <a:gd name="connsiteY0" fmla="*/ 1283515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27171 w 2441197"/>
              <a:gd name="connsiteY6" fmla="*/ 1233181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939567 w 2441197"/>
              <a:gd name="connsiteY10" fmla="*/ 260058 h 2105636"/>
              <a:gd name="connsiteX11" fmla="*/ 989901 w 2441197"/>
              <a:gd name="connsiteY11" fmla="*/ 1283515 h 2105636"/>
              <a:gd name="connsiteX12" fmla="*/ 713065 w 2441197"/>
              <a:gd name="connsiteY12" fmla="*/ 1283515 h 2105636"/>
              <a:gd name="connsiteX0" fmla="*/ 713065 w 2441197"/>
              <a:gd name="connsiteY0" fmla="*/ 1283515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27171 w 2441197"/>
              <a:gd name="connsiteY6" fmla="*/ 1233181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989901 w 2441197"/>
              <a:gd name="connsiteY11" fmla="*/ 1283515 h 2105636"/>
              <a:gd name="connsiteX12" fmla="*/ 713065 w 2441197"/>
              <a:gd name="connsiteY12" fmla="*/ 1283515 h 2105636"/>
              <a:gd name="connsiteX0" fmla="*/ 713065 w 2441197"/>
              <a:gd name="connsiteY0" fmla="*/ 1283515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52338 w 2441197"/>
              <a:gd name="connsiteY6" fmla="*/ 1333849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989901 w 2441197"/>
              <a:gd name="connsiteY11" fmla="*/ 1283515 h 2105636"/>
              <a:gd name="connsiteX12" fmla="*/ 713065 w 2441197"/>
              <a:gd name="connsiteY12" fmla="*/ 1283515 h 2105636"/>
              <a:gd name="connsiteX0" fmla="*/ 746621 w 2441197"/>
              <a:gd name="connsiteY0" fmla="*/ 1468073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52338 w 2441197"/>
              <a:gd name="connsiteY6" fmla="*/ 1333849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989901 w 2441197"/>
              <a:gd name="connsiteY11" fmla="*/ 1283515 h 2105636"/>
              <a:gd name="connsiteX12" fmla="*/ 746621 w 2441197"/>
              <a:gd name="connsiteY12" fmla="*/ 1468073 h 2105636"/>
              <a:gd name="connsiteX0" fmla="*/ 746621 w 2441197"/>
              <a:gd name="connsiteY0" fmla="*/ 1468073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52338 w 2441197"/>
              <a:gd name="connsiteY6" fmla="*/ 1333849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1065402 w 2441197"/>
              <a:gd name="connsiteY11" fmla="*/ 1409350 h 2105636"/>
              <a:gd name="connsiteX12" fmla="*/ 746621 w 2441197"/>
              <a:gd name="connsiteY12" fmla="*/ 1468073 h 2105636"/>
              <a:gd name="connsiteX0" fmla="*/ 746621 w 2441197"/>
              <a:gd name="connsiteY0" fmla="*/ 1468073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411061 w 2441197"/>
              <a:gd name="connsiteY6" fmla="*/ 1233181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1065402 w 2441197"/>
              <a:gd name="connsiteY11" fmla="*/ 1409350 h 2105636"/>
              <a:gd name="connsiteX12" fmla="*/ 746621 w 2441197"/>
              <a:gd name="connsiteY12" fmla="*/ 1468073 h 2105636"/>
              <a:gd name="connsiteX0" fmla="*/ 687898 w 2382474"/>
              <a:gd name="connsiteY0" fmla="*/ 1468073 h 2105636"/>
              <a:gd name="connsiteX1" fmla="*/ 645953 w 2382474"/>
              <a:gd name="connsiteY1" fmla="*/ 0 h 2105636"/>
              <a:gd name="connsiteX2" fmla="*/ 2382474 w 2382474"/>
              <a:gd name="connsiteY2" fmla="*/ 33556 h 2105636"/>
              <a:gd name="connsiteX3" fmla="*/ 2382474 w 2382474"/>
              <a:gd name="connsiteY3" fmla="*/ 2080470 h 2105636"/>
              <a:gd name="connsiteX4" fmla="*/ 8389 w 2382474"/>
              <a:gd name="connsiteY4" fmla="*/ 2105636 h 2105636"/>
              <a:gd name="connsiteX5" fmla="*/ 0 w 2382474"/>
              <a:gd name="connsiteY5" fmla="*/ 1266737 h 2105636"/>
              <a:gd name="connsiteX6" fmla="*/ 352338 w 2382474"/>
              <a:gd name="connsiteY6" fmla="*/ 1233181 h 2105636"/>
              <a:gd name="connsiteX7" fmla="*/ 318782 w 2382474"/>
              <a:gd name="connsiteY7" fmla="*/ 1879134 h 2105636"/>
              <a:gd name="connsiteX8" fmla="*/ 2172749 w 2382474"/>
              <a:gd name="connsiteY8" fmla="*/ 1887523 h 2105636"/>
              <a:gd name="connsiteX9" fmla="*/ 2164360 w 2382474"/>
              <a:gd name="connsiteY9" fmla="*/ 285225 h 2105636"/>
              <a:gd name="connsiteX10" fmla="*/ 1031846 w 2382474"/>
              <a:gd name="connsiteY10" fmla="*/ 260058 h 2105636"/>
              <a:gd name="connsiteX11" fmla="*/ 1006679 w 2382474"/>
              <a:gd name="connsiteY11" fmla="*/ 1409350 h 2105636"/>
              <a:gd name="connsiteX12" fmla="*/ 687898 w 2382474"/>
              <a:gd name="connsiteY12" fmla="*/ 1468073 h 2105636"/>
              <a:gd name="connsiteX0" fmla="*/ 687898 w 2382474"/>
              <a:gd name="connsiteY0" fmla="*/ 1468073 h 2105636"/>
              <a:gd name="connsiteX1" fmla="*/ 645953 w 2382474"/>
              <a:gd name="connsiteY1" fmla="*/ 0 h 2105636"/>
              <a:gd name="connsiteX2" fmla="*/ 2382474 w 2382474"/>
              <a:gd name="connsiteY2" fmla="*/ 33556 h 2105636"/>
              <a:gd name="connsiteX3" fmla="*/ 2382474 w 2382474"/>
              <a:gd name="connsiteY3" fmla="*/ 2080470 h 2105636"/>
              <a:gd name="connsiteX4" fmla="*/ 8389 w 2382474"/>
              <a:gd name="connsiteY4" fmla="*/ 2105636 h 2105636"/>
              <a:gd name="connsiteX5" fmla="*/ 0 w 2382474"/>
              <a:gd name="connsiteY5" fmla="*/ 1266737 h 2105636"/>
              <a:gd name="connsiteX6" fmla="*/ 327171 w 2382474"/>
              <a:gd name="connsiteY6" fmla="*/ 1258348 h 2105636"/>
              <a:gd name="connsiteX7" fmla="*/ 318782 w 2382474"/>
              <a:gd name="connsiteY7" fmla="*/ 1879134 h 2105636"/>
              <a:gd name="connsiteX8" fmla="*/ 2172749 w 2382474"/>
              <a:gd name="connsiteY8" fmla="*/ 1887523 h 2105636"/>
              <a:gd name="connsiteX9" fmla="*/ 2164360 w 2382474"/>
              <a:gd name="connsiteY9" fmla="*/ 285225 h 2105636"/>
              <a:gd name="connsiteX10" fmla="*/ 1031846 w 2382474"/>
              <a:gd name="connsiteY10" fmla="*/ 260058 h 2105636"/>
              <a:gd name="connsiteX11" fmla="*/ 1006679 w 2382474"/>
              <a:gd name="connsiteY11" fmla="*/ 1409350 h 2105636"/>
              <a:gd name="connsiteX12" fmla="*/ 687898 w 2382474"/>
              <a:gd name="connsiteY12" fmla="*/ 1468073 h 2105636"/>
              <a:gd name="connsiteX0" fmla="*/ 629175 w 2382474"/>
              <a:gd name="connsiteY0" fmla="*/ 1409350 h 2105636"/>
              <a:gd name="connsiteX1" fmla="*/ 645953 w 2382474"/>
              <a:gd name="connsiteY1" fmla="*/ 0 h 2105636"/>
              <a:gd name="connsiteX2" fmla="*/ 2382474 w 2382474"/>
              <a:gd name="connsiteY2" fmla="*/ 33556 h 2105636"/>
              <a:gd name="connsiteX3" fmla="*/ 2382474 w 2382474"/>
              <a:gd name="connsiteY3" fmla="*/ 2080470 h 2105636"/>
              <a:gd name="connsiteX4" fmla="*/ 8389 w 2382474"/>
              <a:gd name="connsiteY4" fmla="*/ 2105636 h 2105636"/>
              <a:gd name="connsiteX5" fmla="*/ 0 w 2382474"/>
              <a:gd name="connsiteY5" fmla="*/ 1266737 h 2105636"/>
              <a:gd name="connsiteX6" fmla="*/ 327171 w 2382474"/>
              <a:gd name="connsiteY6" fmla="*/ 1258348 h 2105636"/>
              <a:gd name="connsiteX7" fmla="*/ 318782 w 2382474"/>
              <a:gd name="connsiteY7" fmla="*/ 1879134 h 2105636"/>
              <a:gd name="connsiteX8" fmla="*/ 2172749 w 2382474"/>
              <a:gd name="connsiteY8" fmla="*/ 1887523 h 2105636"/>
              <a:gd name="connsiteX9" fmla="*/ 2164360 w 2382474"/>
              <a:gd name="connsiteY9" fmla="*/ 285225 h 2105636"/>
              <a:gd name="connsiteX10" fmla="*/ 1031846 w 2382474"/>
              <a:gd name="connsiteY10" fmla="*/ 260058 h 2105636"/>
              <a:gd name="connsiteX11" fmla="*/ 1006679 w 2382474"/>
              <a:gd name="connsiteY11" fmla="*/ 1409350 h 2105636"/>
              <a:gd name="connsiteX12" fmla="*/ 629175 w 2382474"/>
              <a:gd name="connsiteY12" fmla="*/ 1409350 h 2105636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33556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64360 w 2382474"/>
              <a:gd name="connsiteY9" fmla="*/ 285225 h 2122414"/>
              <a:gd name="connsiteX10" fmla="*/ 1031846 w 2382474"/>
              <a:gd name="connsiteY10" fmla="*/ 260058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33556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64360 w 2382474"/>
              <a:gd name="connsiteY9" fmla="*/ 285225 h 2122414"/>
              <a:gd name="connsiteX10" fmla="*/ 1015068 w 2382474"/>
              <a:gd name="connsiteY10" fmla="*/ 562061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33556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72749 w 2382474"/>
              <a:gd name="connsiteY9" fmla="*/ 562062 h 2122414"/>
              <a:gd name="connsiteX10" fmla="*/ 1015068 w 2382474"/>
              <a:gd name="connsiteY10" fmla="*/ 562061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402671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72749 w 2382474"/>
              <a:gd name="connsiteY9" fmla="*/ 562062 h 2122414"/>
              <a:gd name="connsiteX10" fmla="*/ 1015068 w 2382474"/>
              <a:gd name="connsiteY10" fmla="*/ 562061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006679 h 1719743"/>
              <a:gd name="connsiteX1" fmla="*/ 620786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55677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629175 w 2382474"/>
              <a:gd name="connsiteY12" fmla="*/ 1006679 h 1719743"/>
              <a:gd name="connsiteX0" fmla="*/ 771788 w 2382474"/>
              <a:gd name="connsiteY0" fmla="*/ 1006679 h 1719743"/>
              <a:gd name="connsiteX1" fmla="*/ 620786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55677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  <a:gd name="connsiteX0" fmla="*/ 771788 w 2382474"/>
              <a:gd name="connsiteY0" fmla="*/ 1006679 h 1719743"/>
              <a:gd name="connsiteX1" fmla="*/ 771788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55677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  <a:gd name="connsiteX0" fmla="*/ 771788 w 2382474"/>
              <a:gd name="connsiteY0" fmla="*/ 1006679 h 1719743"/>
              <a:gd name="connsiteX1" fmla="*/ 771788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43949 w 2382474"/>
              <a:gd name="connsiteY6" fmla="*/ 897622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  <a:gd name="connsiteX0" fmla="*/ 771788 w 2382474"/>
              <a:gd name="connsiteY0" fmla="*/ 1006679 h 1719743"/>
              <a:gd name="connsiteX1" fmla="*/ 771788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80844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82474" h="1719743">
                <a:moveTo>
                  <a:pt x="771788" y="1006679"/>
                </a:moveTo>
                <a:cubicBezTo>
                  <a:pt x="768992" y="578841"/>
                  <a:pt x="774584" y="427838"/>
                  <a:pt x="771788" y="0"/>
                </a:cubicBezTo>
                <a:lnTo>
                  <a:pt x="2382474" y="0"/>
                </a:lnTo>
                <a:lnTo>
                  <a:pt x="2382474" y="1719743"/>
                </a:lnTo>
                <a:lnTo>
                  <a:pt x="8389" y="1702965"/>
                </a:lnTo>
                <a:cubicBezTo>
                  <a:pt x="5593" y="1423332"/>
                  <a:pt x="2796" y="1143699"/>
                  <a:pt x="0" y="864066"/>
                </a:cubicBezTo>
                <a:lnTo>
                  <a:pt x="327171" y="880844"/>
                </a:lnTo>
                <a:lnTo>
                  <a:pt x="318782" y="1476463"/>
                </a:lnTo>
                <a:lnTo>
                  <a:pt x="2172749" y="1484852"/>
                </a:lnTo>
                <a:cubicBezTo>
                  <a:pt x="2169953" y="950753"/>
                  <a:pt x="2175545" y="693490"/>
                  <a:pt x="2172749" y="159391"/>
                </a:cubicBezTo>
                <a:lnTo>
                  <a:pt x="1015068" y="159390"/>
                </a:lnTo>
                <a:cubicBezTo>
                  <a:pt x="1012272" y="441820"/>
                  <a:pt x="1009475" y="724249"/>
                  <a:pt x="1006679" y="1006679"/>
                </a:cubicBezTo>
                <a:lnTo>
                  <a:pt x="771788" y="1006679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9695" y="1211912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662373" y="2131313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067257" y="2098773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494789" y="1532601"/>
            <a:ext cx="2382474" cy="1719743"/>
          </a:xfrm>
          <a:custGeom>
            <a:avLst/>
            <a:gdLst>
              <a:gd name="connsiteX0" fmla="*/ 713065 w 2441197"/>
              <a:gd name="connsiteY0" fmla="*/ 1249959 h 2072080"/>
              <a:gd name="connsiteX1" fmla="*/ 528507 w 2441197"/>
              <a:gd name="connsiteY1" fmla="*/ 100668 h 2072080"/>
              <a:gd name="connsiteX2" fmla="*/ 2441197 w 2441197"/>
              <a:gd name="connsiteY2" fmla="*/ 0 h 2072080"/>
              <a:gd name="connsiteX3" fmla="*/ 2441197 w 2441197"/>
              <a:gd name="connsiteY3" fmla="*/ 2046914 h 2072080"/>
              <a:gd name="connsiteX4" fmla="*/ 67112 w 2441197"/>
              <a:gd name="connsiteY4" fmla="*/ 2072080 h 2072080"/>
              <a:gd name="connsiteX5" fmla="*/ 0 w 2441197"/>
              <a:gd name="connsiteY5" fmla="*/ 1208014 h 2072080"/>
              <a:gd name="connsiteX6" fmla="*/ 327171 w 2441197"/>
              <a:gd name="connsiteY6" fmla="*/ 1199625 h 2072080"/>
              <a:gd name="connsiteX7" fmla="*/ 377505 w 2441197"/>
              <a:gd name="connsiteY7" fmla="*/ 1845578 h 2072080"/>
              <a:gd name="connsiteX8" fmla="*/ 2231472 w 2441197"/>
              <a:gd name="connsiteY8" fmla="*/ 1853967 h 2072080"/>
              <a:gd name="connsiteX9" fmla="*/ 2223083 w 2441197"/>
              <a:gd name="connsiteY9" fmla="*/ 251669 h 2072080"/>
              <a:gd name="connsiteX10" fmla="*/ 939567 w 2441197"/>
              <a:gd name="connsiteY10" fmla="*/ 226502 h 2072080"/>
              <a:gd name="connsiteX11" fmla="*/ 989901 w 2441197"/>
              <a:gd name="connsiteY11" fmla="*/ 1249959 h 2072080"/>
              <a:gd name="connsiteX12" fmla="*/ 713065 w 2441197"/>
              <a:gd name="connsiteY12" fmla="*/ 1249959 h 2072080"/>
              <a:gd name="connsiteX0" fmla="*/ 713065 w 2441197"/>
              <a:gd name="connsiteY0" fmla="*/ 1283515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27171 w 2441197"/>
              <a:gd name="connsiteY6" fmla="*/ 1233181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939567 w 2441197"/>
              <a:gd name="connsiteY10" fmla="*/ 260058 h 2105636"/>
              <a:gd name="connsiteX11" fmla="*/ 989901 w 2441197"/>
              <a:gd name="connsiteY11" fmla="*/ 1283515 h 2105636"/>
              <a:gd name="connsiteX12" fmla="*/ 713065 w 2441197"/>
              <a:gd name="connsiteY12" fmla="*/ 1283515 h 2105636"/>
              <a:gd name="connsiteX0" fmla="*/ 713065 w 2441197"/>
              <a:gd name="connsiteY0" fmla="*/ 1283515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27171 w 2441197"/>
              <a:gd name="connsiteY6" fmla="*/ 1233181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989901 w 2441197"/>
              <a:gd name="connsiteY11" fmla="*/ 1283515 h 2105636"/>
              <a:gd name="connsiteX12" fmla="*/ 713065 w 2441197"/>
              <a:gd name="connsiteY12" fmla="*/ 1283515 h 2105636"/>
              <a:gd name="connsiteX0" fmla="*/ 713065 w 2441197"/>
              <a:gd name="connsiteY0" fmla="*/ 1283515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52338 w 2441197"/>
              <a:gd name="connsiteY6" fmla="*/ 1333849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989901 w 2441197"/>
              <a:gd name="connsiteY11" fmla="*/ 1283515 h 2105636"/>
              <a:gd name="connsiteX12" fmla="*/ 713065 w 2441197"/>
              <a:gd name="connsiteY12" fmla="*/ 1283515 h 2105636"/>
              <a:gd name="connsiteX0" fmla="*/ 746621 w 2441197"/>
              <a:gd name="connsiteY0" fmla="*/ 1468073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52338 w 2441197"/>
              <a:gd name="connsiteY6" fmla="*/ 1333849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989901 w 2441197"/>
              <a:gd name="connsiteY11" fmla="*/ 1283515 h 2105636"/>
              <a:gd name="connsiteX12" fmla="*/ 746621 w 2441197"/>
              <a:gd name="connsiteY12" fmla="*/ 1468073 h 2105636"/>
              <a:gd name="connsiteX0" fmla="*/ 746621 w 2441197"/>
              <a:gd name="connsiteY0" fmla="*/ 1468073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52338 w 2441197"/>
              <a:gd name="connsiteY6" fmla="*/ 1333849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1065402 w 2441197"/>
              <a:gd name="connsiteY11" fmla="*/ 1409350 h 2105636"/>
              <a:gd name="connsiteX12" fmla="*/ 746621 w 2441197"/>
              <a:gd name="connsiteY12" fmla="*/ 1468073 h 2105636"/>
              <a:gd name="connsiteX0" fmla="*/ 746621 w 2441197"/>
              <a:gd name="connsiteY0" fmla="*/ 1468073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411061 w 2441197"/>
              <a:gd name="connsiteY6" fmla="*/ 1233181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1065402 w 2441197"/>
              <a:gd name="connsiteY11" fmla="*/ 1409350 h 2105636"/>
              <a:gd name="connsiteX12" fmla="*/ 746621 w 2441197"/>
              <a:gd name="connsiteY12" fmla="*/ 1468073 h 2105636"/>
              <a:gd name="connsiteX0" fmla="*/ 687898 w 2382474"/>
              <a:gd name="connsiteY0" fmla="*/ 1468073 h 2105636"/>
              <a:gd name="connsiteX1" fmla="*/ 645953 w 2382474"/>
              <a:gd name="connsiteY1" fmla="*/ 0 h 2105636"/>
              <a:gd name="connsiteX2" fmla="*/ 2382474 w 2382474"/>
              <a:gd name="connsiteY2" fmla="*/ 33556 h 2105636"/>
              <a:gd name="connsiteX3" fmla="*/ 2382474 w 2382474"/>
              <a:gd name="connsiteY3" fmla="*/ 2080470 h 2105636"/>
              <a:gd name="connsiteX4" fmla="*/ 8389 w 2382474"/>
              <a:gd name="connsiteY4" fmla="*/ 2105636 h 2105636"/>
              <a:gd name="connsiteX5" fmla="*/ 0 w 2382474"/>
              <a:gd name="connsiteY5" fmla="*/ 1266737 h 2105636"/>
              <a:gd name="connsiteX6" fmla="*/ 352338 w 2382474"/>
              <a:gd name="connsiteY6" fmla="*/ 1233181 h 2105636"/>
              <a:gd name="connsiteX7" fmla="*/ 318782 w 2382474"/>
              <a:gd name="connsiteY7" fmla="*/ 1879134 h 2105636"/>
              <a:gd name="connsiteX8" fmla="*/ 2172749 w 2382474"/>
              <a:gd name="connsiteY8" fmla="*/ 1887523 h 2105636"/>
              <a:gd name="connsiteX9" fmla="*/ 2164360 w 2382474"/>
              <a:gd name="connsiteY9" fmla="*/ 285225 h 2105636"/>
              <a:gd name="connsiteX10" fmla="*/ 1031846 w 2382474"/>
              <a:gd name="connsiteY10" fmla="*/ 260058 h 2105636"/>
              <a:gd name="connsiteX11" fmla="*/ 1006679 w 2382474"/>
              <a:gd name="connsiteY11" fmla="*/ 1409350 h 2105636"/>
              <a:gd name="connsiteX12" fmla="*/ 687898 w 2382474"/>
              <a:gd name="connsiteY12" fmla="*/ 1468073 h 2105636"/>
              <a:gd name="connsiteX0" fmla="*/ 687898 w 2382474"/>
              <a:gd name="connsiteY0" fmla="*/ 1468073 h 2105636"/>
              <a:gd name="connsiteX1" fmla="*/ 645953 w 2382474"/>
              <a:gd name="connsiteY1" fmla="*/ 0 h 2105636"/>
              <a:gd name="connsiteX2" fmla="*/ 2382474 w 2382474"/>
              <a:gd name="connsiteY2" fmla="*/ 33556 h 2105636"/>
              <a:gd name="connsiteX3" fmla="*/ 2382474 w 2382474"/>
              <a:gd name="connsiteY3" fmla="*/ 2080470 h 2105636"/>
              <a:gd name="connsiteX4" fmla="*/ 8389 w 2382474"/>
              <a:gd name="connsiteY4" fmla="*/ 2105636 h 2105636"/>
              <a:gd name="connsiteX5" fmla="*/ 0 w 2382474"/>
              <a:gd name="connsiteY5" fmla="*/ 1266737 h 2105636"/>
              <a:gd name="connsiteX6" fmla="*/ 327171 w 2382474"/>
              <a:gd name="connsiteY6" fmla="*/ 1258348 h 2105636"/>
              <a:gd name="connsiteX7" fmla="*/ 318782 w 2382474"/>
              <a:gd name="connsiteY7" fmla="*/ 1879134 h 2105636"/>
              <a:gd name="connsiteX8" fmla="*/ 2172749 w 2382474"/>
              <a:gd name="connsiteY8" fmla="*/ 1887523 h 2105636"/>
              <a:gd name="connsiteX9" fmla="*/ 2164360 w 2382474"/>
              <a:gd name="connsiteY9" fmla="*/ 285225 h 2105636"/>
              <a:gd name="connsiteX10" fmla="*/ 1031846 w 2382474"/>
              <a:gd name="connsiteY10" fmla="*/ 260058 h 2105636"/>
              <a:gd name="connsiteX11" fmla="*/ 1006679 w 2382474"/>
              <a:gd name="connsiteY11" fmla="*/ 1409350 h 2105636"/>
              <a:gd name="connsiteX12" fmla="*/ 687898 w 2382474"/>
              <a:gd name="connsiteY12" fmla="*/ 1468073 h 2105636"/>
              <a:gd name="connsiteX0" fmla="*/ 629175 w 2382474"/>
              <a:gd name="connsiteY0" fmla="*/ 1409350 h 2105636"/>
              <a:gd name="connsiteX1" fmla="*/ 645953 w 2382474"/>
              <a:gd name="connsiteY1" fmla="*/ 0 h 2105636"/>
              <a:gd name="connsiteX2" fmla="*/ 2382474 w 2382474"/>
              <a:gd name="connsiteY2" fmla="*/ 33556 h 2105636"/>
              <a:gd name="connsiteX3" fmla="*/ 2382474 w 2382474"/>
              <a:gd name="connsiteY3" fmla="*/ 2080470 h 2105636"/>
              <a:gd name="connsiteX4" fmla="*/ 8389 w 2382474"/>
              <a:gd name="connsiteY4" fmla="*/ 2105636 h 2105636"/>
              <a:gd name="connsiteX5" fmla="*/ 0 w 2382474"/>
              <a:gd name="connsiteY5" fmla="*/ 1266737 h 2105636"/>
              <a:gd name="connsiteX6" fmla="*/ 327171 w 2382474"/>
              <a:gd name="connsiteY6" fmla="*/ 1258348 h 2105636"/>
              <a:gd name="connsiteX7" fmla="*/ 318782 w 2382474"/>
              <a:gd name="connsiteY7" fmla="*/ 1879134 h 2105636"/>
              <a:gd name="connsiteX8" fmla="*/ 2172749 w 2382474"/>
              <a:gd name="connsiteY8" fmla="*/ 1887523 h 2105636"/>
              <a:gd name="connsiteX9" fmla="*/ 2164360 w 2382474"/>
              <a:gd name="connsiteY9" fmla="*/ 285225 h 2105636"/>
              <a:gd name="connsiteX10" fmla="*/ 1031846 w 2382474"/>
              <a:gd name="connsiteY10" fmla="*/ 260058 h 2105636"/>
              <a:gd name="connsiteX11" fmla="*/ 1006679 w 2382474"/>
              <a:gd name="connsiteY11" fmla="*/ 1409350 h 2105636"/>
              <a:gd name="connsiteX12" fmla="*/ 629175 w 2382474"/>
              <a:gd name="connsiteY12" fmla="*/ 1409350 h 2105636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33556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64360 w 2382474"/>
              <a:gd name="connsiteY9" fmla="*/ 285225 h 2122414"/>
              <a:gd name="connsiteX10" fmla="*/ 1031846 w 2382474"/>
              <a:gd name="connsiteY10" fmla="*/ 260058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33556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64360 w 2382474"/>
              <a:gd name="connsiteY9" fmla="*/ 285225 h 2122414"/>
              <a:gd name="connsiteX10" fmla="*/ 1015068 w 2382474"/>
              <a:gd name="connsiteY10" fmla="*/ 562061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33556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72749 w 2382474"/>
              <a:gd name="connsiteY9" fmla="*/ 562062 h 2122414"/>
              <a:gd name="connsiteX10" fmla="*/ 1015068 w 2382474"/>
              <a:gd name="connsiteY10" fmla="*/ 562061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402671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72749 w 2382474"/>
              <a:gd name="connsiteY9" fmla="*/ 562062 h 2122414"/>
              <a:gd name="connsiteX10" fmla="*/ 1015068 w 2382474"/>
              <a:gd name="connsiteY10" fmla="*/ 562061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006679 h 1719743"/>
              <a:gd name="connsiteX1" fmla="*/ 620786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55677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629175 w 2382474"/>
              <a:gd name="connsiteY12" fmla="*/ 1006679 h 1719743"/>
              <a:gd name="connsiteX0" fmla="*/ 771788 w 2382474"/>
              <a:gd name="connsiteY0" fmla="*/ 1006679 h 1719743"/>
              <a:gd name="connsiteX1" fmla="*/ 620786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55677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  <a:gd name="connsiteX0" fmla="*/ 771788 w 2382474"/>
              <a:gd name="connsiteY0" fmla="*/ 1006679 h 1719743"/>
              <a:gd name="connsiteX1" fmla="*/ 771788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55677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  <a:gd name="connsiteX0" fmla="*/ 771788 w 2382474"/>
              <a:gd name="connsiteY0" fmla="*/ 1006679 h 1719743"/>
              <a:gd name="connsiteX1" fmla="*/ 771788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43949 w 2382474"/>
              <a:gd name="connsiteY6" fmla="*/ 897622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  <a:gd name="connsiteX0" fmla="*/ 771788 w 2382474"/>
              <a:gd name="connsiteY0" fmla="*/ 1006679 h 1719743"/>
              <a:gd name="connsiteX1" fmla="*/ 771788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80844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82474" h="1719743">
                <a:moveTo>
                  <a:pt x="771788" y="1006679"/>
                </a:moveTo>
                <a:cubicBezTo>
                  <a:pt x="768992" y="578841"/>
                  <a:pt x="774584" y="427838"/>
                  <a:pt x="771788" y="0"/>
                </a:cubicBezTo>
                <a:lnTo>
                  <a:pt x="2382474" y="0"/>
                </a:lnTo>
                <a:lnTo>
                  <a:pt x="2382474" y="1719743"/>
                </a:lnTo>
                <a:lnTo>
                  <a:pt x="8389" y="1702965"/>
                </a:lnTo>
                <a:cubicBezTo>
                  <a:pt x="5593" y="1423332"/>
                  <a:pt x="2796" y="1143699"/>
                  <a:pt x="0" y="864066"/>
                </a:cubicBezTo>
                <a:lnTo>
                  <a:pt x="327171" y="880844"/>
                </a:lnTo>
                <a:lnTo>
                  <a:pt x="318782" y="1476463"/>
                </a:lnTo>
                <a:lnTo>
                  <a:pt x="2172749" y="1484852"/>
                </a:lnTo>
                <a:cubicBezTo>
                  <a:pt x="2169953" y="950753"/>
                  <a:pt x="2175545" y="693490"/>
                  <a:pt x="2172749" y="159391"/>
                </a:cubicBezTo>
                <a:lnTo>
                  <a:pt x="1015068" y="159390"/>
                </a:lnTo>
                <a:cubicBezTo>
                  <a:pt x="1012272" y="441820"/>
                  <a:pt x="1009475" y="724249"/>
                  <a:pt x="1006679" y="1006679"/>
                </a:cubicBezTo>
                <a:lnTo>
                  <a:pt x="771788" y="1006679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67020" y="1211912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748169" y="1459684"/>
            <a:ext cx="3171038" cy="1828800"/>
          </a:xfrm>
          <a:custGeom>
            <a:avLst/>
            <a:gdLst>
              <a:gd name="connsiteX0" fmla="*/ 0 w 3171038"/>
              <a:gd name="connsiteY0" fmla="*/ 729843 h 1828800"/>
              <a:gd name="connsiteX1" fmla="*/ 1484851 w 3171038"/>
              <a:gd name="connsiteY1" fmla="*/ 822122 h 1828800"/>
              <a:gd name="connsiteX2" fmla="*/ 1493240 w 3171038"/>
              <a:gd name="connsiteY2" fmla="*/ 41945 h 1828800"/>
              <a:gd name="connsiteX3" fmla="*/ 3162649 w 3171038"/>
              <a:gd name="connsiteY3" fmla="*/ 33556 h 1828800"/>
              <a:gd name="connsiteX4" fmla="*/ 3171038 w 3171038"/>
              <a:gd name="connsiteY4" fmla="*/ 1828800 h 1828800"/>
              <a:gd name="connsiteX5" fmla="*/ 721453 w 3171038"/>
              <a:gd name="connsiteY5" fmla="*/ 1812022 h 1828800"/>
              <a:gd name="connsiteX6" fmla="*/ 721453 w 3171038"/>
              <a:gd name="connsiteY6" fmla="*/ 906011 h 1828800"/>
              <a:gd name="connsiteX7" fmla="*/ 1442906 w 3171038"/>
              <a:gd name="connsiteY7" fmla="*/ 805344 h 1828800"/>
              <a:gd name="connsiteX8" fmla="*/ 1459684 w 3171038"/>
              <a:gd name="connsiteY8" fmla="*/ 8389 h 1828800"/>
              <a:gd name="connsiteX9" fmla="*/ 2642532 w 3171038"/>
              <a:gd name="connsiteY9" fmla="*/ 0 h 1828800"/>
              <a:gd name="connsiteX0" fmla="*/ 0 w 3171038"/>
              <a:gd name="connsiteY0" fmla="*/ 729843 h 1828800"/>
              <a:gd name="connsiteX1" fmla="*/ 1484851 w 3171038"/>
              <a:gd name="connsiteY1" fmla="*/ 687899 h 1828800"/>
              <a:gd name="connsiteX2" fmla="*/ 1493240 w 3171038"/>
              <a:gd name="connsiteY2" fmla="*/ 41945 h 1828800"/>
              <a:gd name="connsiteX3" fmla="*/ 3162649 w 3171038"/>
              <a:gd name="connsiteY3" fmla="*/ 33556 h 1828800"/>
              <a:gd name="connsiteX4" fmla="*/ 3171038 w 3171038"/>
              <a:gd name="connsiteY4" fmla="*/ 1828800 h 1828800"/>
              <a:gd name="connsiteX5" fmla="*/ 721453 w 3171038"/>
              <a:gd name="connsiteY5" fmla="*/ 1812022 h 1828800"/>
              <a:gd name="connsiteX6" fmla="*/ 721453 w 3171038"/>
              <a:gd name="connsiteY6" fmla="*/ 906011 h 1828800"/>
              <a:gd name="connsiteX7" fmla="*/ 1442906 w 3171038"/>
              <a:gd name="connsiteY7" fmla="*/ 805344 h 1828800"/>
              <a:gd name="connsiteX8" fmla="*/ 1459684 w 3171038"/>
              <a:gd name="connsiteY8" fmla="*/ 8389 h 1828800"/>
              <a:gd name="connsiteX9" fmla="*/ 2642532 w 3171038"/>
              <a:gd name="connsiteY9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1038" h="1828800">
                <a:moveTo>
                  <a:pt x="0" y="729843"/>
                </a:moveTo>
                <a:lnTo>
                  <a:pt x="1484851" y="687899"/>
                </a:lnTo>
                <a:cubicBezTo>
                  <a:pt x="1487647" y="427840"/>
                  <a:pt x="1490444" y="302004"/>
                  <a:pt x="1493240" y="41945"/>
                </a:cubicBezTo>
                <a:lnTo>
                  <a:pt x="3162649" y="33556"/>
                </a:lnTo>
                <a:cubicBezTo>
                  <a:pt x="3165445" y="631971"/>
                  <a:pt x="3168242" y="1230385"/>
                  <a:pt x="3171038" y="1828800"/>
                </a:cubicBezTo>
                <a:lnTo>
                  <a:pt x="721453" y="1812022"/>
                </a:lnTo>
                <a:lnTo>
                  <a:pt x="721453" y="906011"/>
                </a:lnTo>
                <a:lnTo>
                  <a:pt x="1442906" y="805344"/>
                </a:lnTo>
                <a:lnTo>
                  <a:pt x="1459684" y="8389"/>
                </a:lnTo>
                <a:lnTo>
                  <a:pt x="2642532" y="0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9"/>
          </p:cNvCxnSpPr>
          <p:nvPr/>
        </p:nvCxnSpPr>
        <p:spPr>
          <a:xfrm>
            <a:off x="7390701" y="1459684"/>
            <a:ext cx="377504" cy="0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8529698" y="2131313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0934582" y="2098773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362114" y="1532601"/>
            <a:ext cx="2382474" cy="1719743"/>
          </a:xfrm>
          <a:custGeom>
            <a:avLst/>
            <a:gdLst>
              <a:gd name="connsiteX0" fmla="*/ 713065 w 2441197"/>
              <a:gd name="connsiteY0" fmla="*/ 1249959 h 2072080"/>
              <a:gd name="connsiteX1" fmla="*/ 528507 w 2441197"/>
              <a:gd name="connsiteY1" fmla="*/ 100668 h 2072080"/>
              <a:gd name="connsiteX2" fmla="*/ 2441197 w 2441197"/>
              <a:gd name="connsiteY2" fmla="*/ 0 h 2072080"/>
              <a:gd name="connsiteX3" fmla="*/ 2441197 w 2441197"/>
              <a:gd name="connsiteY3" fmla="*/ 2046914 h 2072080"/>
              <a:gd name="connsiteX4" fmla="*/ 67112 w 2441197"/>
              <a:gd name="connsiteY4" fmla="*/ 2072080 h 2072080"/>
              <a:gd name="connsiteX5" fmla="*/ 0 w 2441197"/>
              <a:gd name="connsiteY5" fmla="*/ 1208014 h 2072080"/>
              <a:gd name="connsiteX6" fmla="*/ 327171 w 2441197"/>
              <a:gd name="connsiteY6" fmla="*/ 1199625 h 2072080"/>
              <a:gd name="connsiteX7" fmla="*/ 377505 w 2441197"/>
              <a:gd name="connsiteY7" fmla="*/ 1845578 h 2072080"/>
              <a:gd name="connsiteX8" fmla="*/ 2231472 w 2441197"/>
              <a:gd name="connsiteY8" fmla="*/ 1853967 h 2072080"/>
              <a:gd name="connsiteX9" fmla="*/ 2223083 w 2441197"/>
              <a:gd name="connsiteY9" fmla="*/ 251669 h 2072080"/>
              <a:gd name="connsiteX10" fmla="*/ 939567 w 2441197"/>
              <a:gd name="connsiteY10" fmla="*/ 226502 h 2072080"/>
              <a:gd name="connsiteX11" fmla="*/ 989901 w 2441197"/>
              <a:gd name="connsiteY11" fmla="*/ 1249959 h 2072080"/>
              <a:gd name="connsiteX12" fmla="*/ 713065 w 2441197"/>
              <a:gd name="connsiteY12" fmla="*/ 1249959 h 2072080"/>
              <a:gd name="connsiteX0" fmla="*/ 713065 w 2441197"/>
              <a:gd name="connsiteY0" fmla="*/ 1283515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27171 w 2441197"/>
              <a:gd name="connsiteY6" fmla="*/ 1233181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939567 w 2441197"/>
              <a:gd name="connsiteY10" fmla="*/ 260058 h 2105636"/>
              <a:gd name="connsiteX11" fmla="*/ 989901 w 2441197"/>
              <a:gd name="connsiteY11" fmla="*/ 1283515 h 2105636"/>
              <a:gd name="connsiteX12" fmla="*/ 713065 w 2441197"/>
              <a:gd name="connsiteY12" fmla="*/ 1283515 h 2105636"/>
              <a:gd name="connsiteX0" fmla="*/ 713065 w 2441197"/>
              <a:gd name="connsiteY0" fmla="*/ 1283515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27171 w 2441197"/>
              <a:gd name="connsiteY6" fmla="*/ 1233181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989901 w 2441197"/>
              <a:gd name="connsiteY11" fmla="*/ 1283515 h 2105636"/>
              <a:gd name="connsiteX12" fmla="*/ 713065 w 2441197"/>
              <a:gd name="connsiteY12" fmla="*/ 1283515 h 2105636"/>
              <a:gd name="connsiteX0" fmla="*/ 713065 w 2441197"/>
              <a:gd name="connsiteY0" fmla="*/ 1283515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52338 w 2441197"/>
              <a:gd name="connsiteY6" fmla="*/ 1333849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989901 w 2441197"/>
              <a:gd name="connsiteY11" fmla="*/ 1283515 h 2105636"/>
              <a:gd name="connsiteX12" fmla="*/ 713065 w 2441197"/>
              <a:gd name="connsiteY12" fmla="*/ 1283515 h 2105636"/>
              <a:gd name="connsiteX0" fmla="*/ 746621 w 2441197"/>
              <a:gd name="connsiteY0" fmla="*/ 1468073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52338 w 2441197"/>
              <a:gd name="connsiteY6" fmla="*/ 1333849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989901 w 2441197"/>
              <a:gd name="connsiteY11" fmla="*/ 1283515 h 2105636"/>
              <a:gd name="connsiteX12" fmla="*/ 746621 w 2441197"/>
              <a:gd name="connsiteY12" fmla="*/ 1468073 h 2105636"/>
              <a:gd name="connsiteX0" fmla="*/ 746621 w 2441197"/>
              <a:gd name="connsiteY0" fmla="*/ 1468073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352338 w 2441197"/>
              <a:gd name="connsiteY6" fmla="*/ 1333849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1065402 w 2441197"/>
              <a:gd name="connsiteY11" fmla="*/ 1409350 h 2105636"/>
              <a:gd name="connsiteX12" fmla="*/ 746621 w 2441197"/>
              <a:gd name="connsiteY12" fmla="*/ 1468073 h 2105636"/>
              <a:gd name="connsiteX0" fmla="*/ 746621 w 2441197"/>
              <a:gd name="connsiteY0" fmla="*/ 1468073 h 2105636"/>
              <a:gd name="connsiteX1" fmla="*/ 704676 w 2441197"/>
              <a:gd name="connsiteY1" fmla="*/ 0 h 2105636"/>
              <a:gd name="connsiteX2" fmla="*/ 2441197 w 2441197"/>
              <a:gd name="connsiteY2" fmla="*/ 33556 h 2105636"/>
              <a:gd name="connsiteX3" fmla="*/ 2441197 w 2441197"/>
              <a:gd name="connsiteY3" fmla="*/ 2080470 h 2105636"/>
              <a:gd name="connsiteX4" fmla="*/ 67112 w 2441197"/>
              <a:gd name="connsiteY4" fmla="*/ 2105636 h 2105636"/>
              <a:gd name="connsiteX5" fmla="*/ 0 w 2441197"/>
              <a:gd name="connsiteY5" fmla="*/ 1241570 h 2105636"/>
              <a:gd name="connsiteX6" fmla="*/ 411061 w 2441197"/>
              <a:gd name="connsiteY6" fmla="*/ 1233181 h 2105636"/>
              <a:gd name="connsiteX7" fmla="*/ 377505 w 2441197"/>
              <a:gd name="connsiteY7" fmla="*/ 1879134 h 2105636"/>
              <a:gd name="connsiteX8" fmla="*/ 2231472 w 2441197"/>
              <a:gd name="connsiteY8" fmla="*/ 1887523 h 2105636"/>
              <a:gd name="connsiteX9" fmla="*/ 2223083 w 2441197"/>
              <a:gd name="connsiteY9" fmla="*/ 285225 h 2105636"/>
              <a:gd name="connsiteX10" fmla="*/ 1090569 w 2441197"/>
              <a:gd name="connsiteY10" fmla="*/ 260058 h 2105636"/>
              <a:gd name="connsiteX11" fmla="*/ 1065402 w 2441197"/>
              <a:gd name="connsiteY11" fmla="*/ 1409350 h 2105636"/>
              <a:gd name="connsiteX12" fmla="*/ 746621 w 2441197"/>
              <a:gd name="connsiteY12" fmla="*/ 1468073 h 2105636"/>
              <a:gd name="connsiteX0" fmla="*/ 687898 w 2382474"/>
              <a:gd name="connsiteY0" fmla="*/ 1468073 h 2105636"/>
              <a:gd name="connsiteX1" fmla="*/ 645953 w 2382474"/>
              <a:gd name="connsiteY1" fmla="*/ 0 h 2105636"/>
              <a:gd name="connsiteX2" fmla="*/ 2382474 w 2382474"/>
              <a:gd name="connsiteY2" fmla="*/ 33556 h 2105636"/>
              <a:gd name="connsiteX3" fmla="*/ 2382474 w 2382474"/>
              <a:gd name="connsiteY3" fmla="*/ 2080470 h 2105636"/>
              <a:gd name="connsiteX4" fmla="*/ 8389 w 2382474"/>
              <a:gd name="connsiteY4" fmla="*/ 2105636 h 2105636"/>
              <a:gd name="connsiteX5" fmla="*/ 0 w 2382474"/>
              <a:gd name="connsiteY5" fmla="*/ 1266737 h 2105636"/>
              <a:gd name="connsiteX6" fmla="*/ 352338 w 2382474"/>
              <a:gd name="connsiteY6" fmla="*/ 1233181 h 2105636"/>
              <a:gd name="connsiteX7" fmla="*/ 318782 w 2382474"/>
              <a:gd name="connsiteY7" fmla="*/ 1879134 h 2105636"/>
              <a:gd name="connsiteX8" fmla="*/ 2172749 w 2382474"/>
              <a:gd name="connsiteY8" fmla="*/ 1887523 h 2105636"/>
              <a:gd name="connsiteX9" fmla="*/ 2164360 w 2382474"/>
              <a:gd name="connsiteY9" fmla="*/ 285225 h 2105636"/>
              <a:gd name="connsiteX10" fmla="*/ 1031846 w 2382474"/>
              <a:gd name="connsiteY10" fmla="*/ 260058 h 2105636"/>
              <a:gd name="connsiteX11" fmla="*/ 1006679 w 2382474"/>
              <a:gd name="connsiteY11" fmla="*/ 1409350 h 2105636"/>
              <a:gd name="connsiteX12" fmla="*/ 687898 w 2382474"/>
              <a:gd name="connsiteY12" fmla="*/ 1468073 h 2105636"/>
              <a:gd name="connsiteX0" fmla="*/ 687898 w 2382474"/>
              <a:gd name="connsiteY0" fmla="*/ 1468073 h 2105636"/>
              <a:gd name="connsiteX1" fmla="*/ 645953 w 2382474"/>
              <a:gd name="connsiteY1" fmla="*/ 0 h 2105636"/>
              <a:gd name="connsiteX2" fmla="*/ 2382474 w 2382474"/>
              <a:gd name="connsiteY2" fmla="*/ 33556 h 2105636"/>
              <a:gd name="connsiteX3" fmla="*/ 2382474 w 2382474"/>
              <a:gd name="connsiteY3" fmla="*/ 2080470 h 2105636"/>
              <a:gd name="connsiteX4" fmla="*/ 8389 w 2382474"/>
              <a:gd name="connsiteY4" fmla="*/ 2105636 h 2105636"/>
              <a:gd name="connsiteX5" fmla="*/ 0 w 2382474"/>
              <a:gd name="connsiteY5" fmla="*/ 1266737 h 2105636"/>
              <a:gd name="connsiteX6" fmla="*/ 327171 w 2382474"/>
              <a:gd name="connsiteY6" fmla="*/ 1258348 h 2105636"/>
              <a:gd name="connsiteX7" fmla="*/ 318782 w 2382474"/>
              <a:gd name="connsiteY7" fmla="*/ 1879134 h 2105636"/>
              <a:gd name="connsiteX8" fmla="*/ 2172749 w 2382474"/>
              <a:gd name="connsiteY8" fmla="*/ 1887523 h 2105636"/>
              <a:gd name="connsiteX9" fmla="*/ 2164360 w 2382474"/>
              <a:gd name="connsiteY9" fmla="*/ 285225 h 2105636"/>
              <a:gd name="connsiteX10" fmla="*/ 1031846 w 2382474"/>
              <a:gd name="connsiteY10" fmla="*/ 260058 h 2105636"/>
              <a:gd name="connsiteX11" fmla="*/ 1006679 w 2382474"/>
              <a:gd name="connsiteY11" fmla="*/ 1409350 h 2105636"/>
              <a:gd name="connsiteX12" fmla="*/ 687898 w 2382474"/>
              <a:gd name="connsiteY12" fmla="*/ 1468073 h 2105636"/>
              <a:gd name="connsiteX0" fmla="*/ 629175 w 2382474"/>
              <a:gd name="connsiteY0" fmla="*/ 1409350 h 2105636"/>
              <a:gd name="connsiteX1" fmla="*/ 645953 w 2382474"/>
              <a:gd name="connsiteY1" fmla="*/ 0 h 2105636"/>
              <a:gd name="connsiteX2" fmla="*/ 2382474 w 2382474"/>
              <a:gd name="connsiteY2" fmla="*/ 33556 h 2105636"/>
              <a:gd name="connsiteX3" fmla="*/ 2382474 w 2382474"/>
              <a:gd name="connsiteY3" fmla="*/ 2080470 h 2105636"/>
              <a:gd name="connsiteX4" fmla="*/ 8389 w 2382474"/>
              <a:gd name="connsiteY4" fmla="*/ 2105636 h 2105636"/>
              <a:gd name="connsiteX5" fmla="*/ 0 w 2382474"/>
              <a:gd name="connsiteY5" fmla="*/ 1266737 h 2105636"/>
              <a:gd name="connsiteX6" fmla="*/ 327171 w 2382474"/>
              <a:gd name="connsiteY6" fmla="*/ 1258348 h 2105636"/>
              <a:gd name="connsiteX7" fmla="*/ 318782 w 2382474"/>
              <a:gd name="connsiteY7" fmla="*/ 1879134 h 2105636"/>
              <a:gd name="connsiteX8" fmla="*/ 2172749 w 2382474"/>
              <a:gd name="connsiteY8" fmla="*/ 1887523 h 2105636"/>
              <a:gd name="connsiteX9" fmla="*/ 2164360 w 2382474"/>
              <a:gd name="connsiteY9" fmla="*/ 285225 h 2105636"/>
              <a:gd name="connsiteX10" fmla="*/ 1031846 w 2382474"/>
              <a:gd name="connsiteY10" fmla="*/ 260058 h 2105636"/>
              <a:gd name="connsiteX11" fmla="*/ 1006679 w 2382474"/>
              <a:gd name="connsiteY11" fmla="*/ 1409350 h 2105636"/>
              <a:gd name="connsiteX12" fmla="*/ 629175 w 2382474"/>
              <a:gd name="connsiteY12" fmla="*/ 1409350 h 2105636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33556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64360 w 2382474"/>
              <a:gd name="connsiteY9" fmla="*/ 285225 h 2122414"/>
              <a:gd name="connsiteX10" fmla="*/ 1031846 w 2382474"/>
              <a:gd name="connsiteY10" fmla="*/ 260058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33556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64360 w 2382474"/>
              <a:gd name="connsiteY9" fmla="*/ 285225 h 2122414"/>
              <a:gd name="connsiteX10" fmla="*/ 1015068 w 2382474"/>
              <a:gd name="connsiteY10" fmla="*/ 562061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33556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72749 w 2382474"/>
              <a:gd name="connsiteY9" fmla="*/ 562062 h 2122414"/>
              <a:gd name="connsiteX10" fmla="*/ 1015068 w 2382474"/>
              <a:gd name="connsiteY10" fmla="*/ 562061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409350 h 2122414"/>
              <a:gd name="connsiteX1" fmla="*/ 645953 w 2382474"/>
              <a:gd name="connsiteY1" fmla="*/ 0 h 2122414"/>
              <a:gd name="connsiteX2" fmla="*/ 2382474 w 2382474"/>
              <a:gd name="connsiteY2" fmla="*/ 402671 h 2122414"/>
              <a:gd name="connsiteX3" fmla="*/ 2382474 w 2382474"/>
              <a:gd name="connsiteY3" fmla="*/ 2122414 h 2122414"/>
              <a:gd name="connsiteX4" fmla="*/ 8389 w 2382474"/>
              <a:gd name="connsiteY4" fmla="*/ 2105636 h 2122414"/>
              <a:gd name="connsiteX5" fmla="*/ 0 w 2382474"/>
              <a:gd name="connsiteY5" fmla="*/ 1266737 h 2122414"/>
              <a:gd name="connsiteX6" fmla="*/ 327171 w 2382474"/>
              <a:gd name="connsiteY6" fmla="*/ 1258348 h 2122414"/>
              <a:gd name="connsiteX7" fmla="*/ 318782 w 2382474"/>
              <a:gd name="connsiteY7" fmla="*/ 1879134 h 2122414"/>
              <a:gd name="connsiteX8" fmla="*/ 2172749 w 2382474"/>
              <a:gd name="connsiteY8" fmla="*/ 1887523 h 2122414"/>
              <a:gd name="connsiteX9" fmla="*/ 2172749 w 2382474"/>
              <a:gd name="connsiteY9" fmla="*/ 562062 h 2122414"/>
              <a:gd name="connsiteX10" fmla="*/ 1015068 w 2382474"/>
              <a:gd name="connsiteY10" fmla="*/ 562061 h 2122414"/>
              <a:gd name="connsiteX11" fmla="*/ 1006679 w 2382474"/>
              <a:gd name="connsiteY11" fmla="*/ 1409350 h 2122414"/>
              <a:gd name="connsiteX12" fmla="*/ 629175 w 2382474"/>
              <a:gd name="connsiteY12" fmla="*/ 1409350 h 2122414"/>
              <a:gd name="connsiteX0" fmla="*/ 629175 w 2382474"/>
              <a:gd name="connsiteY0" fmla="*/ 1006679 h 1719743"/>
              <a:gd name="connsiteX1" fmla="*/ 620786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55677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629175 w 2382474"/>
              <a:gd name="connsiteY12" fmla="*/ 1006679 h 1719743"/>
              <a:gd name="connsiteX0" fmla="*/ 771788 w 2382474"/>
              <a:gd name="connsiteY0" fmla="*/ 1006679 h 1719743"/>
              <a:gd name="connsiteX1" fmla="*/ 620786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55677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  <a:gd name="connsiteX0" fmla="*/ 771788 w 2382474"/>
              <a:gd name="connsiteY0" fmla="*/ 1006679 h 1719743"/>
              <a:gd name="connsiteX1" fmla="*/ 771788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55677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  <a:gd name="connsiteX0" fmla="*/ 771788 w 2382474"/>
              <a:gd name="connsiteY0" fmla="*/ 1006679 h 1719743"/>
              <a:gd name="connsiteX1" fmla="*/ 771788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43949 w 2382474"/>
              <a:gd name="connsiteY6" fmla="*/ 897622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  <a:gd name="connsiteX0" fmla="*/ 771788 w 2382474"/>
              <a:gd name="connsiteY0" fmla="*/ 1006679 h 1719743"/>
              <a:gd name="connsiteX1" fmla="*/ 771788 w 2382474"/>
              <a:gd name="connsiteY1" fmla="*/ 0 h 1719743"/>
              <a:gd name="connsiteX2" fmla="*/ 2382474 w 2382474"/>
              <a:gd name="connsiteY2" fmla="*/ 0 h 1719743"/>
              <a:gd name="connsiteX3" fmla="*/ 2382474 w 2382474"/>
              <a:gd name="connsiteY3" fmla="*/ 1719743 h 1719743"/>
              <a:gd name="connsiteX4" fmla="*/ 8389 w 2382474"/>
              <a:gd name="connsiteY4" fmla="*/ 1702965 h 1719743"/>
              <a:gd name="connsiteX5" fmla="*/ 0 w 2382474"/>
              <a:gd name="connsiteY5" fmla="*/ 864066 h 1719743"/>
              <a:gd name="connsiteX6" fmla="*/ 327171 w 2382474"/>
              <a:gd name="connsiteY6" fmla="*/ 880844 h 1719743"/>
              <a:gd name="connsiteX7" fmla="*/ 318782 w 2382474"/>
              <a:gd name="connsiteY7" fmla="*/ 1476463 h 1719743"/>
              <a:gd name="connsiteX8" fmla="*/ 2172749 w 2382474"/>
              <a:gd name="connsiteY8" fmla="*/ 1484852 h 1719743"/>
              <a:gd name="connsiteX9" fmla="*/ 2172749 w 2382474"/>
              <a:gd name="connsiteY9" fmla="*/ 159391 h 1719743"/>
              <a:gd name="connsiteX10" fmla="*/ 1015068 w 2382474"/>
              <a:gd name="connsiteY10" fmla="*/ 159390 h 1719743"/>
              <a:gd name="connsiteX11" fmla="*/ 1006679 w 2382474"/>
              <a:gd name="connsiteY11" fmla="*/ 1006679 h 1719743"/>
              <a:gd name="connsiteX12" fmla="*/ 771788 w 2382474"/>
              <a:gd name="connsiteY12" fmla="*/ 1006679 h 171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82474" h="1719743">
                <a:moveTo>
                  <a:pt x="771788" y="1006679"/>
                </a:moveTo>
                <a:cubicBezTo>
                  <a:pt x="768992" y="578841"/>
                  <a:pt x="774584" y="427838"/>
                  <a:pt x="771788" y="0"/>
                </a:cubicBezTo>
                <a:lnTo>
                  <a:pt x="2382474" y="0"/>
                </a:lnTo>
                <a:lnTo>
                  <a:pt x="2382474" y="1719743"/>
                </a:lnTo>
                <a:lnTo>
                  <a:pt x="8389" y="1702965"/>
                </a:lnTo>
                <a:cubicBezTo>
                  <a:pt x="5593" y="1423332"/>
                  <a:pt x="2796" y="1143699"/>
                  <a:pt x="0" y="864066"/>
                </a:cubicBezTo>
                <a:lnTo>
                  <a:pt x="327171" y="880844"/>
                </a:lnTo>
                <a:lnTo>
                  <a:pt x="318782" y="1476463"/>
                </a:lnTo>
                <a:lnTo>
                  <a:pt x="2172749" y="1484852"/>
                </a:lnTo>
                <a:cubicBezTo>
                  <a:pt x="2169953" y="950753"/>
                  <a:pt x="2175545" y="693490"/>
                  <a:pt x="2172749" y="159391"/>
                </a:cubicBezTo>
                <a:lnTo>
                  <a:pt x="1015068" y="159390"/>
                </a:lnTo>
                <a:cubicBezTo>
                  <a:pt x="1012272" y="441820"/>
                  <a:pt x="1009475" y="724249"/>
                  <a:pt x="1006679" y="1006679"/>
                </a:cubicBezTo>
                <a:lnTo>
                  <a:pt x="771788" y="1006679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234345" y="1211912"/>
            <a:ext cx="3694545" cy="22167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615494" y="1493240"/>
            <a:ext cx="3171038" cy="1795244"/>
          </a:xfrm>
          <a:custGeom>
            <a:avLst/>
            <a:gdLst>
              <a:gd name="connsiteX0" fmla="*/ 0 w 3171038"/>
              <a:gd name="connsiteY0" fmla="*/ 729843 h 1828800"/>
              <a:gd name="connsiteX1" fmla="*/ 1484851 w 3171038"/>
              <a:gd name="connsiteY1" fmla="*/ 822122 h 1828800"/>
              <a:gd name="connsiteX2" fmla="*/ 1493240 w 3171038"/>
              <a:gd name="connsiteY2" fmla="*/ 41945 h 1828800"/>
              <a:gd name="connsiteX3" fmla="*/ 3162649 w 3171038"/>
              <a:gd name="connsiteY3" fmla="*/ 33556 h 1828800"/>
              <a:gd name="connsiteX4" fmla="*/ 3171038 w 3171038"/>
              <a:gd name="connsiteY4" fmla="*/ 1828800 h 1828800"/>
              <a:gd name="connsiteX5" fmla="*/ 721453 w 3171038"/>
              <a:gd name="connsiteY5" fmla="*/ 1812022 h 1828800"/>
              <a:gd name="connsiteX6" fmla="*/ 721453 w 3171038"/>
              <a:gd name="connsiteY6" fmla="*/ 906011 h 1828800"/>
              <a:gd name="connsiteX7" fmla="*/ 1442906 w 3171038"/>
              <a:gd name="connsiteY7" fmla="*/ 805344 h 1828800"/>
              <a:gd name="connsiteX8" fmla="*/ 1459684 w 3171038"/>
              <a:gd name="connsiteY8" fmla="*/ 8389 h 1828800"/>
              <a:gd name="connsiteX9" fmla="*/ 2642532 w 3171038"/>
              <a:gd name="connsiteY9" fmla="*/ 0 h 1828800"/>
              <a:gd name="connsiteX0" fmla="*/ 0 w 3171038"/>
              <a:gd name="connsiteY0" fmla="*/ 729843 h 1828800"/>
              <a:gd name="connsiteX1" fmla="*/ 1484851 w 3171038"/>
              <a:gd name="connsiteY1" fmla="*/ 822122 h 1828800"/>
              <a:gd name="connsiteX2" fmla="*/ 1493240 w 3171038"/>
              <a:gd name="connsiteY2" fmla="*/ 41945 h 1828800"/>
              <a:gd name="connsiteX3" fmla="*/ 3162649 w 3171038"/>
              <a:gd name="connsiteY3" fmla="*/ 33556 h 1828800"/>
              <a:gd name="connsiteX4" fmla="*/ 3171038 w 3171038"/>
              <a:gd name="connsiteY4" fmla="*/ 1828800 h 1828800"/>
              <a:gd name="connsiteX5" fmla="*/ 721453 w 3171038"/>
              <a:gd name="connsiteY5" fmla="*/ 1812022 h 1828800"/>
              <a:gd name="connsiteX6" fmla="*/ 721453 w 3171038"/>
              <a:gd name="connsiteY6" fmla="*/ 906011 h 1828800"/>
              <a:gd name="connsiteX7" fmla="*/ 1107346 w 3171038"/>
              <a:gd name="connsiteY7" fmla="*/ 922789 h 1828800"/>
              <a:gd name="connsiteX8" fmla="*/ 1459684 w 3171038"/>
              <a:gd name="connsiteY8" fmla="*/ 8389 h 1828800"/>
              <a:gd name="connsiteX9" fmla="*/ 2642532 w 3171038"/>
              <a:gd name="connsiteY9" fmla="*/ 0 h 1828800"/>
              <a:gd name="connsiteX0" fmla="*/ 0 w 3171038"/>
              <a:gd name="connsiteY0" fmla="*/ 729843 h 1828800"/>
              <a:gd name="connsiteX1" fmla="*/ 1484851 w 3171038"/>
              <a:gd name="connsiteY1" fmla="*/ 822122 h 1828800"/>
              <a:gd name="connsiteX2" fmla="*/ 1493240 w 3171038"/>
              <a:gd name="connsiteY2" fmla="*/ 41945 h 1828800"/>
              <a:gd name="connsiteX3" fmla="*/ 3162649 w 3171038"/>
              <a:gd name="connsiteY3" fmla="*/ 33556 h 1828800"/>
              <a:gd name="connsiteX4" fmla="*/ 3171038 w 3171038"/>
              <a:gd name="connsiteY4" fmla="*/ 1828800 h 1828800"/>
              <a:gd name="connsiteX5" fmla="*/ 721453 w 3171038"/>
              <a:gd name="connsiteY5" fmla="*/ 1812022 h 1828800"/>
              <a:gd name="connsiteX6" fmla="*/ 721453 w 3171038"/>
              <a:gd name="connsiteY6" fmla="*/ 906011 h 1828800"/>
              <a:gd name="connsiteX7" fmla="*/ 1107346 w 3171038"/>
              <a:gd name="connsiteY7" fmla="*/ 922789 h 1828800"/>
              <a:gd name="connsiteX8" fmla="*/ 1082179 w 3171038"/>
              <a:gd name="connsiteY8" fmla="*/ 1510019 h 1828800"/>
              <a:gd name="connsiteX9" fmla="*/ 2642532 w 3171038"/>
              <a:gd name="connsiteY9" fmla="*/ 0 h 1828800"/>
              <a:gd name="connsiteX0" fmla="*/ 0 w 3171038"/>
              <a:gd name="connsiteY0" fmla="*/ 696287 h 1795244"/>
              <a:gd name="connsiteX1" fmla="*/ 1484851 w 3171038"/>
              <a:gd name="connsiteY1" fmla="*/ 788566 h 1795244"/>
              <a:gd name="connsiteX2" fmla="*/ 1493240 w 3171038"/>
              <a:gd name="connsiteY2" fmla="*/ 8389 h 1795244"/>
              <a:gd name="connsiteX3" fmla="*/ 3162649 w 3171038"/>
              <a:gd name="connsiteY3" fmla="*/ 0 h 1795244"/>
              <a:gd name="connsiteX4" fmla="*/ 3171038 w 3171038"/>
              <a:gd name="connsiteY4" fmla="*/ 1795244 h 1795244"/>
              <a:gd name="connsiteX5" fmla="*/ 721453 w 3171038"/>
              <a:gd name="connsiteY5" fmla="*/ 1778466 h 1795244"/>
              <a:gd name="connsiteX6" fmla="*/ 721453 w 3171038"/>
              <a:gd name="connsiteY6" fmla="*/ 872455 h 1795244"/>
              <a:gd name="connsiteX7" fmla="*/ 1107346 w 3171038"/>
              <a:gd name="connsiteY7" fmla="*/ 889233 h 1795244"/>
              <a:gd name="connsiteX8" fmla="*/ 1082179 w 3171038"/>
              <a:gd name="connsiteY8" fmla="*/ 1476463 h 1795244"/>
              <a:gd name="connsiteX9" fmla="*/ 2860645 w 3171038"/>
              <a:gd name="connsiteY9" fmla="*/ 1493241 h 1795244"/>
              <a:gd name="connsiteX0" fmla="*/ 0 w 3171038"/>
              <a:gd name="connsiteY0" fmla="*/ 696287 h 1795244"/>
              <a:gd name="connsiteX1" fmla="*/ 1484851 w 3171038"/>
              <a:gd name="connsiteY1" fmla="*/ 788566 h 1795244"/>
              <a:gd name="connsiteX2" fmla="*/ 1493240 w 3171038"/>
              <a:gd name="connsiteY2" fmla="*/ 8389 h 1795244"/>
              <a:gd name="connsiteX3" fmla="*/ 3162649 w 3171038"/>
              <a:gd name="connsiteY3" fmla="*/ 0 h 1795244"/>
              <a:gd name="connsiteX4" fmla="*/ 3171038 w 3171038"/>
              <a:gd name="connsiteY4" fmla="*/ 1795244 h 1795244"/>
              <a:gd name="connsiteX5" fmla="*/ 721453 w 3171038"/>
              <a:gd name="connsiteY5" fmla="*/ 1778466 h 1795244"/>
              <a:gd name="connsiteX6" fmla="*/ 721453 w 3171038"/>
              <a:gd name="connsiteY6" fmla="*/ 872455 h 1795244"/>
              <a:gd name="connsiteX7" fmla="*/ 1107346 w 3171038"/>
              <a:gd name="connsiteY7" fmla="*/ 889233 h 1795244"/>
              <a:gd name="connsiteX8" fmla="*/ 1082179 w 3171038"/>
              <a:gd name="connsiteY8" fmla="*/ 1476463 h 1795244"/>
              <a:gd name="connsiteX9" fmla="*/ 1333849 w 3171038"/>
              <a:gd name="connsiteY9" fmla="*/ 1468074 h 1795244"/>
              <a:gd name="connsiteX10" fmla="*/ 2860645 w 3171038"/>
              <a:gd name="connsiteY10" fmla="*/ 1493241 h 1795244"/>
              <a:gd name="connsiteX0" fmla="*/ 0 w 3171038"/>
              <a:gd name="connsiteY0" fmla="*/ 696287 h 1795244"/>
              <a:gd name="connsiteX1" fmla="*/ 1484851 w 3171038"/>
              <a:gd name="connsiteY1" fmla="*/ 788566 h 1795244"/>
              <a:gd name="connsiteX2" fmla="*/ 1493240 w 3171038"/>
              <a:gd name="connsiteY2" fmla="*/ 8389 h 1795244"/>
              <a:gd name="connsiteX3" fmla="*/ 3162649 w 3171038"/>
              <a:gd name="connsiteY3" fmla="*/ 0 h 1795244"/>
              <a:gd name="connsiteX4" fmla="*/ 3171038 w 3171038"/>
              <a:gd name="connsiteY4" fmla="*/ 1795244 h 1795244"/>
              <a:gd name="connsiteX5" fmla="*/ 721453 w 3171038"/>
              <a:gd name="connsiteY5" fmla="*/ 1778466 h 1795244"/>
              <a:gd name="connsiteX6" fmla="*/ 721453 w 3171038"/>
              <a:gd name="connsiteY6" fmla="*/ 872455 h 1795244"/>
              <a:gd name="connsiteX7" fmla="*/ 1107346 w 3171038"/>
              <a:gd name="connsiteY7" fmla="*/ 889233 h 1795244"/>
              <a:gd name="connsiteX8" fmla="*/ 1082179 w 3171038"/>
              <a:gd name="connsiteY8" fmla="*/ 1476463 h 1795244"/>
              <a:gd name="connsiteX9" fmla="*/ 1333849 w 3171038"/>
              <a:gd name="connsiteY9" fmla="*/ 1468074 h 1795244"/>
              <a:gd name="connsiteX10" fmla="*/ 2877423 w 3171038"/>
              <a:gd name="connsiteY10" fmla="*/ 746621 h 1795244"/>
              <a:gd name="connsiteX0" fmla="*/ 0 w 3171038"/>
              <a:gd name="connsiteY0" fmla="*/ 696287 h 1795244"/>
              <a:gd name="connsiteX1" fmla="*/ 1493240 w 3171038"/>
              <a:gd name="connsiteY1" fmla="*/ 679510 h 1795244"/>
              <a:gd name="connsiteX2" fmla="*/ 1493240 w 3171038"/>
              <a:gd name="connsiteY2" fmla="*/ 8389 h 1795244"/>
              <a:gd name="connsiteX3" fmla="*/ 3162649 w 3171038"/>
              <a:gd name="connsiteY3" fmla="*/ 0 h 1795244"/>
              <a:gd name="connsiteX4" fmla="*/ 3171038 w 3171038"/>
              <a:gd name="connsiteY4" fmla="*/ 1795244 h 1795244"/>
              <a:gd name="connsiteX5" fmla="*/ 721453 w 3171038"/>
              <a:gd name="connsiteY5" fmla="*/ 1778466 h 1795244"/>
              <a:gd name="connsiteX6" fmla="*/ 721453 w 3171038"/>
              <a:gd name="connsiteY6" fmla="*/ 872455 h 1795244"/>
              <a:gd name="connsiteX7" fmla="*/ 1107346 w 3171038"/>
              <a:gd name="connsiteY7" fmla="*/ 889233 h 1795244"/>
              <a:gd name="connsiteX8" fmla="*/ 1082179 w 3171038"/>
              <a:gd name="connsiteY8" fmla="*/ 1476463 h 1795244"/>
              <a:gd name="connsiteX9" fmla="*/ 1333849 w 3171038"/>
              <a:gd name="connsiteY9" fmla="*/ 1468074 h 1795244"/>
              <a:gd name="connsiteX10" fmla="*/ 2877423 w 3171038"/>
              <a:gd name="connsiteY10" fmla="*/ 746621 h 1795244"/>
              <a:gd name="connsiteX0" fmla="*/ 0 w 3171038"/>
              <a:gd name="connsiteY0" fmla="*/ 696287 h 1795244"/>
              <a:gd name="connsiteX1" fmla="*/ 1493240 w 3171038"/>
              <a:gd name="connsiteY1" fmla="*/ 679510 h 1795244"/>
              <a:gd name="connsiteX2" fmla="*/ 1493240 w 3171038"/>
              <a:gd name="connsiteY2" fmla="*/ 8389 h 1795244"/>
              <a:gd name="connsiteX3" fmla="*/ 3162649 w 3171038"/>
              <a:gd name="connsiteY3" fmla="*/ 0 h 1795244"/>
              <a:gd name="connsiteX4" fmla="*/ 3171038 w 3171038"/>
              <a:gd name="connsiteY4" fmla="*/ 1795244 h 1795244"/>
              <a:gd name="connsiteX5" fmla="*/ 721453 w 3171038"/>
              <a:gd name="connsiteY5" fmla="*/ 1778466 h 1795244"/>
              <a:gd name="connsiteX6" fmla="*/ 721453 w 3171038"/>
              <a:gd name="connsiteY6" fmla="*/ 872455 h 1795244"/>
              <a:gd name="connsiteX7" fmla="*/ 1107346 w 3171038"/>
              <a:gd name="connsiteY7" fmla="*/ 889233 h 1795244"/>
              <a:gd name="connsiteX8" fmla="*/ 1082179 w 3171038"/>
              <a:gd name="connsiteY8" fmla="*/ 1476463 h 1795244"/>
              <a:gd name="connsiteX9" fmla="*/ 2902590 w 3171038"/>
              <a:gd name="connsiteY9" fmla="*/ 1484852 h 1795244"/>
              <a:gd name="connsiteX10" fmla="*/ 2877423 w 3171038"/>
              <a:gd name="connsiteY10" fmla="*/ 746621 h 1795244"/>
              <a:gd name="connsiteX0" fmla="*/ 0 w 3171038"/>
              <a:gd name="connsiteY0" fmla="*/ 696287 h 1795244"/>
              <a:gd name="connsiteX1" fmla="*/ 1493240 w 3171038"/>
              <a:gd name="connsiteY1" fmla="*/ 679510 h 1795244"/>
              <a:gd name="connsiteX2" fmla="*/ 1493240 w 3171038"/>
              <a:gd name="connsiteY2" fmla="*/ 8389 h 1795244"/>
              <a:gd name="connsiteX3" fmla="*/ 3162649 w 3171038"/>
              <a:gd name="connsiteY3" fmla="*/ 0 h 1795244"/>
              <a:gd name="connsiteX4" fmla="*/ 3171038 w 3171038"/>
              <a:gd name="connsiteY4" fmla="*/ 1795244 h 1795244"/>
              <a:gd name="connsiteX5" fmla="*/ 721453 w 3171038"/>
              <a:gd name="connsiteY5" fmla="*/ 1778466 h 1795244"/>
              <a:gd name="connsiteX6" fmla="*/ 721453 w 3171038"/>
              <a:gd name="connsiteY6" fmla="*/ 872455 h 1795244"/>
              <a:gd name="connsiteX7" fmla="*/ 1107346 w 3171038"/>
              <a:gd name="connsiteY7" fmla="*/ 889233 h 1795244"/>
              <a:gd name="connsiteX8" fmla="*/ 1082179 w 3171038"/>
              <a:gd name="connsiteY8" fmla="*/ 1476463 h 1795244"/>
              <a:gd name="connsiteX9" fmla="*/ 2902590 w 3171038"/>
              <a:gd name="connsiteY9" fmla="*/ 1484852 h 1795244"/>
              <a:gd name="connsiteX10" fmla="*/ 2885812 w 3171038"/>
              <a:gd name="connsiteY10" fmla="*/ 612397 h 1795244"/>
              <a:gd name="connsiteX0" fmla="*/ 0 w 3171038"/>
              <a:gd name="connsiteY0" fmla="*/ 696287 h 1795244"/>
              <a:gd name="connsiteX1" fmla="*/ 1493240 w 3171038"/>
              <a:gd name="connsiteY1" fmla="*/ 679510 h 1795244"/>
              <a:gd name="connsiteX2" fmla="*/ 1493240 w 3171038"/>
              <a:gd name="connsiteY2" fmla="*/ 8389 h 1795244"/>
              <a:gd name="connsiteX3" fmla="*/ 3162649 w 3171038"/>
              <a:gd name="connsiteY3" fmla="*/ 0 h 1795244"/>
              <a:gd name="connsiteX4" fmla="*/ 3171038 w 3171038"/>
              <a:gd name="connsiteY4" fmla="*/ 1795244 h 1795244"/>
              <a:gd name="connsiteX5" fmla="*/ 721453 w 3171038"/>
              <a:gd name="connsiteY5" fmla="*/ 1778466 h 1795244"/>
              <a:gd name="connsiteX6" fmla="*/ 721453 w 3171038"/>
              <a:gd name="connsiteY6" fmla="*/ 872455 h 1795244"/>
              <a:gd name="connsiteX7" fmla="*/ 1107346 w 3171038"/>
              <a:gd name="connsiteY7" fmla="*/ 889233 h 1795244"/>
              <a:gd name="connsiteX8" fmla="*/ 1082179 w 3171038"/>
              <a:gd name="connsiteY8" fmla="*/ 1476463 h 1795244"/>
              <a:gd name="connsiteX9" fmla="*/ 2902590 w 3171038"/>
              <a:gd name="connsiteY9" fmla="*/ 1484852 h 1795244"/>
              <a:gd name="connsiteX10" fmla="*/ 2902590 w 3171038"/>
              <a:gd name="connsiteY10" fmla="*/ 604008 h 1795244"/>
              <a:gd name="connsiteX0" fmla="*/ 0 w 3171038"/>
              <a:gd name="connsiteY0" fmla="*/ 696287 h 1795244"/>
              <a:gd name="connsiteX1" fmla="*/ 1493240 w 3171038"/>
              <a:gd name="connsiteY1" fmla="*/ 679510 h 1795244"/>
              <a:gd name="connsiteX2" fmla="*/ 1493240 w 3171038"/>
              <a:gd name="connsiteY2" fmla="*/ 8389 h 1795244"/>
              <a:gd name="connsiteX3" fmla="*/ 3162649 w 3171038"/>
              <a:gd name="connsiteY3" fmla="*/ 0 h 1795244"/>
              <a:gd name="connsiteX4" fmla="*/ 3171038 w 3171038"/>
              <a:gd name="connsiteY4" fmla="*/ 1795244 h 1795244"/>
              <a:gd name="connsiteX5" fmla="*/ 721453 w 3171038"/>
              <a:gd name="connsiteY5" fmla="*/ 1778466 h 1795244"/>
              <a:gd name="connsiteX6" fmla="*/ 721453 w 3171038"/>
              <a:gd name="connsiteY6" fmla="*/ 872455 h 1795244"/>
              <a:gd name="connsiteX7" fmla="*/ 1107346 w 3171038"/>
              <a:gd name="connsiteY7" fmla="*/ 889233 h 1795244"/>
              <a:gd name="connsiteX8" fmla="*/ 1082179 w 3171038"/>
              <a:gd name="connsiteY8" fmla="*/ 1476463 h 1795244"/>
              <a:gd name="connsiteX9" fmla="*/ 2885812 w 3171038"/>
              <a:gd name="connsiteY9" fmla="*/ 1493241 h 1795244"/>
              <a:gd name="connsiteX10" fmla="*/ 2902590 w 3171038"/>
              <a:gd name="connsiteY10" fmla="*/ 604008 h 1795244"/>
              <a:gd name="connsiteX0" fmla="*/ 0 w 3171038"/>
              <a:gd name="connsiteY0" fmla="*/ 696287 h 1795244"/>
              <a:gd name="connsiteX1" fmla="*/ 1493240 w 3171038"/>
              <a:gd name="connsiteY1" fmla="*/ 679510 h 1795244"/>
              <a:gd name="connsiteX2" fmla="*/ 1493240 w 3171038"/>
              <a:gd name="connsiteY2" fmla="*/ 8389 h 1795244"/>
              <a:gd name="connsiteX3" fmla="*/ 3162649 w 3171038"/>
              <a:gd name="connsiteY3" fmla="*/ 0 h 1795244"/>
              <a:gd name="connsiteX4" fmla="*/ 3171038 w 3171038"/>
              <a:gd name="connsiteY4" fmla="*/ 1795244 h 1795244"/>
              <a:gd name="connsiteX5" fmla="*/ 721453 w 3171038"/>
              <a:gd name="connsiteY5" fmla="*/ 1778466 h 1795244"/>
              <a:gd name="connsiteX6" fmla="*/ 721453 w 3171038"/>
              <a:gd name="connsiteY6" fmla="*/ 872455 h 1795244"/>
              <a:gd name="connsiteX7" fmla="*/ 1107346 w 3171038"/>
              <a:gd name="connsiteY7" fmla="*/ 889233 h 1795244"/>
              <a:gd name="connsiteX8" fmla="*/ 1082179 w 3171038"/>
              <a:gd name="connsiteY8" fmla="*/ 1476463 h 1795244"/>
              <a:gd name="connsiteX9" fmla="*/ 2885812 w 3171038"/>
              <a:gd name="connsiteY9" fmla="*/ 1493241 h 1795244"/>
              <a:gd name="connsiteX10" fmla="*/ 2869034 w 3171038"/>
              <a:gd name="connsiteY10" fmla="*/ 612397 h 1795244"/>
              <a:gd name="connsiteX0" fmla="*/ 0 w 3171038"/>
              <a:gd name="connsiteY0" fmla="*/ 696287 h 1795244"/>
              <a:gd name="connsiteX1" fmla="*/ 1493240 w 3171038"/>
              <a:gd name="connsiteY1" fmla="*/ 679510 h 1795244"/>
              <a:gd name="connsiteX2" fmla="*/ 1493240 w 3171038"/>
              <a:gd name="connsiteY2" fmla="*/ 8389 h 1795244"/>
              <a:gd name="connsiteX3" fmla="*/ 3162649 w 3171038"/>
              <a:gd name="connsiteY3" fmla="*/ 0 h 1795244"/>
              <a:gd name="connsiteX4" fmla="*/ 3171038 w 3171038"/>
              <a:gd name="connsiteY4" fmla="*/ 1795244 h 1795244"/>
              <a:gd name="connsiteX5" fmla="*/ 721453 w 3171038"/>
              <a:gd name="connsiteY5" fmla="*/ 1778466 h 1795244"/>
              <a:gd name="connsiteX6" fmla="*/ 721453 w 3171038"/>
              <a:gd name="connsiteY6" fmla="*/ 872455 h 1795244"/>
              <a:gd name="connsiteX7" fmla="*/ 1107346 w 3171038"/>
              <a:gd name="connsiteY7" fmla="*/ 889233 h 1795244"/>
              <a:gd name="connsiteX8" fmla="*/ 1082179 w 3171038"/>
              <a:gd name="connsiteY8" fmla="*/ 1476463 h 1795244"/>
              <a:gd name="connsiteX9" fmla="*/ 2885812 w 3171038"/>
              <a:gd name="connsiteY9" fmla="*/ 1493241 h 1795244"/>
              <a:gd name="connsiteX10" fmla="*/ 2885812 w 3171038"/>
              <a:gd name="connsiteY10" fmla="*/ 654342 h 1795244"/>
              <a:gd name="connsiteX0" fmla="*/ 0 w 3171038"/>
              <a:gd name="connsiteY0" fmla="*/ 696287 h 1795244"/>
              <a:gd name="connsiteX1" fmla="*/ 1493240 w 3171038"/>
              <a:gd name="connsiteY1" fmla="*/ 679510 h 1795244"/>
              <a:gd name="connsiteX2" fmla="*/ 1493240 w 3171038"/>
              <a:gd name="connsiteY2" fmla="*/ 8389 h 1795244"/>
              <a:gd name="connsiteX3" fmla="*/ 3162649 w 3171038"/>
              <a:gd name="connsiteY3" fmla="*/ 0 h 1795244"/>
              <a:gd name="connsiteX4" fmla="*/ 3171038 w 3171038"/>
              <a:gd name="connsiteY4" fmla="*/ 1795244 h 1795244"/>
              <a:gd name="connsiteX5" fmla="*/ 721453 w 3171038"/>
              <a:gd name="connsiteY5" fmla="*/ 1778466 h 1795244"/>
              <a:gd name="connsiteX6" fmla="*/ 721453 w 3171038"/>
              <a:gd name="connsiteY6" fmla="*/ 872455 h 1795244"/>
              <a:gd name="connsiteX7" fmla="*/ 1107346 w 3171038"/>
              <a:gd name="connsiteY7" fmla="*/ 889233 h 1795244"/>
              <a:gd name="connsiteX8" fmla="*/ 1082179 w 3171038"/>
              <a:gd name="connsiteY8" fmla="*/ 1476463 h 1795244"/>
              <a:gd name="connsiteX9" fmla="*/ 2885812 w 3171038"/>
              <a:gd name="connsiteY9" fmla="*/ 1493241 h 1795244"/>
              <a:gd name="connsiteX10" fmla="*/ 2885812 w 3171038"/>
              <a:gd name="connsiteY10" fmla="*/ 637564 h 179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71038" h="1795244">
                <a:moveTo>
                  <a:pt x="0" y="696287"/>
                </a:moveTo>
                <a:lnTo>
                  <a:pt x="1493240" y="679510"/>
                </a:lnTo>
                <a:cubicBezTo>
                  <a:pt x="1496036" y="419451"/>
                  <a:pt x="1490444" y="268448"/>
                  <a:pt x="1493240" y="8389"/>
                </a:cubicBezTo>
                <a:lnTo>
                  <a:pt x="3162649" y="0"/>
                </a:lnTo>
                <a:cubicBezTo>
                  <a:pt x="3165445" y="598415"/>
                  <a:pt x="3168242" y="1196829"/>
                  <a:pt x="3171038" y="1795244"/>
                </a:cubicBezTo>
                <a:lnTo>
                  <a:pt x="721453" y="1778466"/>
                </a:lnTo>
                <a:lnTo>
                  <a:pt x="721453" y="872455"/>
                </a:lnTo>
                <a:lnTo>
                  <a:pt x="1107346" y="889233"/>
                </a:lnTo>
                <a:lnTo>
                  <a:pt x="1082179" y="1476463"/>
                </a:lnTo>
                <a:lnTo>
                  <a:pt x="2885812" y="1493241"/>
                </a:lnTo>
                <a:lnTo>
                  <a:pt x="2885812" y="637564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10"/>
            <a:endCxn id="19" idx="6"/>
          </p:cNvCxnSpPr>
          <p:nvPr/>
        </p:nvCxnSpPr>
        <p:spPr>
          <a:xfrm flipH="1">
            <a:off x="11026946" y="2130804"/>
            <a:ext cx="474360" cy="14151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18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00363" y="591127"/>
            <a:ext cx="3694545" cy="2216727"/>
            <a:chOff x="960" y="1344"/>
            <a:chExt cx="3840" cy="230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60" y="1344"/>
              <a:ext cx="3840" cy="23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536" y="1728"/>
              <a:ext cx="768" cy="1152"/>
            </a:xfrm>
            <a:custGeom>
              <a:avLst/>
              <a:gdLst>
                <a:gd name="T0" fmla="*/ 0 w 768"/>
                <a:gd name="T1" fmla="*/ 192 h 1152"/>
                <a:gd name="T2" fmla="*/ 384 w 768"/>
                <a:gd name="T3" fmla="*/ 576 h 1152"/>
                <a:gd name="T4" fmla="*/ 192 w 768"/>
                <a:gd name="T5" fmla="*/ 768 h 1152"/>
                <a:gd name="T6" fmla="*/ 192 w 768"/>
                <a:gd name="T7" fmla="*/ 1152 h 1152"/>
                <a:gd name="T8" fmla="*/ 768 w 768"/>
                <a:gd name="T9" fmla="*/ 1152 h 1152"/>
                <a:gd name="T10" fmla="*/ 768 w 768"/>
                <a:gd name="T11" fmla="*/ 192 h 1152"/>
                <a:gd name="T12" fmla="*/ 144 w 768"/>
                <a:gd name="T13" fmla="*/ 0 h 1152"/>
                <a:gd name="T14" fmla="*/ 0 w 768"/>
                <a:gd name="T15" fmla="*/ 192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264" y="1920"/>
              <a:ext cx="960" cy="1152"/>
            </a:xfrm>
            <a:custGeom>
              <a:avLst/>
              <a:gdLst>
                <a:gd name="T0" fmla="*/ 0 w 960"/>
                <a:gd name="T1" fmla="*/ 960 h 1152"/>
                <a:gd name="T2" fmla="*/ 0 w 960"/>
                <a:gd name="T3" fmla="*/ 1152 h 1152"/>
                <a:gd name="T4" fmla="*/ 960 w 960"/>
                <a:gd name="T5" fmla="*/ 1152 h 1152"/>
                <a:gd name="T6" fmla="*/ 960 w 960"/>
                <a:gd name="T7" fmla="*/ 0 h 1152"/>
                <a:gd name="T8" fmla="*/ 768 w 960"/>
                <a:gd name="T9" fmla="*/ 0 h 1152"/>
                <a:gd name="T10" fmla="*/ 768 w 960"/>
                <a:gd name="T11" fmla="*/ 960 h 1152"/>
                <a:gd name="T12" fmla="*/ 0 w 960"/>
                <a:gd name="T13" fmla="*/ 960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02340" y="917791"/>
            <a:ext cx="2675279" cy="1383765"/>
            <a:chOff x="1488" y="1488"/>
            <a:chExt cx="2784" cy="1440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680" y="264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256" y="264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216" y="2832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680" y="2256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488" y="168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1632" y="1488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256" y="168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216" y="264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984" y="264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176" y="2832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176" y="168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984" y="1680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72" y="2064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379093" y="1163794"/>
            <a:ext cx="2121773" cy="1091637"/>
            <a:chOff x="1776" y="1744"/>
            <a:chExt cx="2208" cy="1136"/>
          </a:xfrm>
        </p:grpSpPr>
        <p:sp>
          <p:nvSpPr>
            <p:cNvPr id="26" name="Line 32"/>
            <p:cNvSpPr>
              <a:spLocks noChangeShapeType="1"/>
            </p:cNvSpPr>
            <p:nvPr/>
          </p:nvSpPr>
          <p:spPr bwMode="auto">
            <a:xfrm>
              <a:off x="2352" y="2688"/>
              <a:ext cx="1632" cy="0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1776" y="1744"/>
              <a:ext cx="2207" cy="1136"/>
              <a:chOff x="1776" y="1744"/>
              <a:chExt cx="2207" cy="1136"/>
            </a:xfrm>
          </p:grpSpPr>
          <p:grpSp>
            <p:nvGrpSpPr>
              <p:cNvPr id="27" name="Group 25"/>
              <p:cNvGrpSpPr>
                <a:grpSpLocks/>
              </p:cNvGrpSpPr>
              <p:nvPr/>
            </p:nvGrpSpPr>
            <p:grpSpPr bwMode="auto">
              <a:xfrm>
                <a:off x="1776" y="1744"/>
                <a:ext cx="2207" cy="1136"/>
                <a:chOff x="1776" y="1744"/>
                <a:chExt cx="2207" cy="1136"/>
              </a:xfrm>
            </p:grpSpPr>
            <p:grpSp>
              <p:nvGrpSpPr>
                <p:cNvPr id="29" name="Group 26"/>
                <p:cNvGrpSpPr>
                  <a:grpSpLocks/>
                </p:cNvGrpSpPr>
                <p:nvPr/>
              </p:nvGrpSpPr>
              <p:grpSpPr bwMode="auto">
                <a:xfrm>
                  <a:off x="2329" y="1744"/>
                  <a:ext cx="1654" cy="1136"/>
                  <a:chOff x="2329" y="1744"/>
                  <a:chExt cx="1654" cy="1136"/>
                </a:xfrm>
              </p:grpSpPr>
              <p:sp>
                <p:nvSpPr>
                  <p:cNvPr id="3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688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2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29" y="1744"/>
                    <a:ext cx="1654" cy="914"/>
                  </a:xfrm>
                  <a:prstGeom prst="line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337" y="2724"/>
                    <a:ext cx="889" cy="156"/>
                  </a:xfrm>
                  <a:prstGeom prst="line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776" y="2688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8" name="Line 31"/>
              <p:cNvSpPr>
                <a:spLocks noChangeShapeType="1"/>
              </p:cNvSpPr>
              <p:nvPr/>
            </p:nvSpPr>
            <p:spPr bwMode="auto">
              <a:xfrm flipV="1">
                <a:off x="2304" y="1776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00B0F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973573" y="1194544"/>
            <a:ext cx="507380" cy="830259"/>
            <a:chOff x="1354" y="1776"/>
            <a:chExt cx="528" cy="864"/>
          </a:xfrm>
        </p:grpSpPr>
        <p:grpSp>
          <p:nvGrpSpPr>
            <p:cNvPr id="37" name="Group 35"/>
            <p:cNvGrpSpPr>
              <a:grpSpLocks/>
            </p:cNvGrpSpPr>
            <p:nvPr/>
          </p:nvGrpSpPr>
          <p:grpSpPr bwMode="auto">
            <a:xfrm>
              <a:off x="1354" y="1776"/>
              <a:ext cx="528" cy="524"/>
              <a:chOff x="1344" y="1769"/>
              <a:chExt cx="528" cy="524"/>
            </a:xfrm>
          </p:grpSpPr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330" cy="18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 flipV="1">
                <a:off x="1344" y="1769"/>
                <a:ext cx="178" cy="343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1374" y="2149"/>
              <a:ext cx="316" cy="4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4456661" y="591127"/>
            <a:ext cx="3694545" cy="2216727"/>
            <a:chOff x="960" y="1344"/>
            <a:chExt cx="3840" cy="2304"/>
          </a:xfrm>
        </p:grpSpPr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960" y="1344"/>
              <a:ext cx="3840" cy="23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1536" y="1728"/>
              <a:ext cx="768" cy="1152"/>
            </a:xfrm>
            <a:custGeom>
              <a:avLst/>
              <a:gdLst>
                <a:gd name="T0" fmla="*/ 0 w 768"/>
                <a:gd name="T1" fmla="*/ 192 h 1152"/>
                <a:gd name="T2" fmla="*/ 384 w 768"/>
                <a:gd name="T3" fmla="*/ 576 h 1152"/>
                <a:gd name="T4" fmla="*/ 192 w 768"/>
                <a:gd name="T5" fmla="*/ 768 h 1152"/>
                <a:gd name="T6" fmla="*/ 192 w 768"/>
                <a:gd name="T7" fmla="*/ 1152 h 1152"/>
                <a:gd name="T8" fmla="*/ 768 w 768"/>
                <a:gd name="T9" fmla="*/ 1152 h 1152"/>
                <a:gd name="T10" fmla="*/ 768 w 768"/>
                <a:gd name="T11" fmla="*/ 192 h 1152"/>
                <a:gd name="T12" fmla="*/ 144 w 768"/>
                <a:gd name="T13" fmla="*/ 0 h 1152"/>
                <a:gd name="T14" fmla="*/ 0 w 768"/>
                <a:gd name="T15" fmla="*/ 192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3264" y="1920"/>
              <a:ext cx="960" cy="1152"/>
            </a:xfrm>
            <a:custGeom>
              <a:avLst/>
              <a:gdLst>
                <a:gd name="T0" fmla="*/ 0 w 960"/>
                <a:gd name="T1" fmla="*/ 960 h 1152"/>
                <a:gd name="T2" fmla="*/ 0 w 960"/>
                <a:gd name="T3" fmla="*/ 1152 h 1152"/>
                <a:gd name="T4" fmla="*/ 960 w 960"/>
                <a:gd name="T5" fmla="*/ 1152 h 1152"/>
                <a:gd name="T6" fmla="*/ 960 w 960"/>
                <a:gd name="T7" fmla="*/ 0 h 1152"/>
                <a:gd name="T8" fmla="*/ 768 w 960"/>
                <a:gd name="T9" fmla="*/ 0 h 1152"/>
                <a:gd name="T10" fmla="*/ 768 w 960"/>
                <a:gd name="T11" fmla="*/ 960 h 1152"/>
                <a:gd name="T12" fmla="*/ 0 w 960"/>
                <a:gd name="T13" fmla="*/ 960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5" name="Freeform 4"/>
          <p:cNvSpPr>
            <a:spLocks/>
          </p:cNvSpPr>
          <p:nvPr/>
        </p:nvSpPr>
        <p:spPr bwMode="auto">
          <a:xfrm>
            <a:off x="5012573" y="957053"/>
            <a:ext cx="738483" cy="1107725"/>
          </a:xfrm>
          <a:custGeom>
            <a:avLst/>
            <a:gdLst>
              <a:gd name="T0" fmla="*/ 0 w 768"/>
              <a:gd name="T1" fmla="*/ 483869993 h 1152"/>
              <a:gd name="T2" fmla="*/ 967740089 w 768"/>
              <a:gd name="T3" fmla="*/ 1451609782 h 1152"/>
              <a:gd name="T4" fmla="*/ 483870045 w 768"/>
              <a:gd name="T5" fmla="*/ 1935479973 h 1152"/>
              <a:gd name="T6" fmla="*/ 483870045 w 768"/>
              <a:gd name="T7" fmla="*/ 2147483647 h 1152"/>
              <a:gd name="T8" fmla="*/ 1935480178 w 768"/>
              <a:gd name="T9" fmla="*/ 2147483647 h 1152"/>
              <a:gd name="T10" fmla="*/ 1935480178 w 768"/>
              <a:gd name="T11" fmla="*/ 483869993 h 1152"/>
              <a:gd name="T12" fmla="*/ 362902484 w 768"/>
              <a:gd name="T13" fmla="*/ 0 h 1152"/>
              <a:gd name="T14" fmla="*/ 0 w 768"/>
              <a:gd name="T15" fmla="*/ 483869993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7" name="Freeform 6"/>
          <p:cNvSpPr>
            <a:spLocks/>
          </p:cNvSpPr>
          <p:nvPr/>
        </p:nvSpPr>
        <p:spPr bwMode="auto">
          <a:xfrm>
            <a:off x="6674160" y="1141674"/>
            <a:ext cx="923104" cy="1107725"/>
          </a:xfrm>
          <a:custGeom>
            <a:avLst/>
            <a:gdLst>
              <a:gd name="T0" fmla="*/ 0 w 960"/>
              <a:gd name="T1" fmla="*/ 2147483647 h 1152"/>
              <a:gd name="T2" fmla="*/ 0 w 960"/>
              <a:gd name="T3" fmla="*/ 2147483647 h 1152"/>
              <a:gd name="T4" fmla="*/ 2147483647 w 960"/>
              <a:gd name="T5" fmla="*/ 2147483647 h 1152"/>
              <a:gd name="T6" fmla="*/ 2147483647 w 960"/>
              <a:gd name="T7" fmla="*/ 0 h 1152"/>
              <a:gd name="T8" fmla="*/ 1935480302 w 960"/>
              <a:gd name="T9" fmla="*/ 0 h 1152"/>
              <a:gd name="T10" fmla="*/ 1935480302 w 960"/>
              <a:gd name="T11" fmla="*/ 2147483647 h 1152"/>
              <a:gd name="T12" fmla="*/ 0 w 960"/>
              <a:gd name="T13" fmla="*/ 2147483647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28575" cmpd="sng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" name="Oval 8"/>
          <p:cNvSpPr>
            <a:spLocks noChangeArrowheads="1"/>
          </p:cNvSpPr>
          <p:nvPr/>
        </p:nvSpPr>
        <p:spPr bwMode="auto">
          <a:xfrm>
            <a:off x="5151039" y="2018623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Oval 9"/>
          <p:cNvSpPr>
            <a:spLocks noChangeArrowheads="1"/>
          </p:cNvSpPr>
          <p:nvPr/>
        </p:nvSpPr>
        <p:spPr bwMode="auto">
          <a:xfrm>
            <a:off x="5704901" y="2018623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10"/>
          <p:cNvSpPr>
            <a:spLocks noChangeArrowheads="1"/>
          </p:cNvSpPr>
          <p:nvPr/>
        </p:nvSpPr>
        <p:spPr bwMode="auto">
          <a:xfrm>
            <a:off x="6628005" y="2203244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11"/>
          <p:cNvSpPr>
            <a:spLocks noChangeArrowheads="1"/>
          </p:cNvSpPr>
          <p:nvPr/>
        </p:nvSpPr>
        <p:spPr bwMode="auto">
          <a:xfrm>
            <a:off x="5151039" y="1649381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Oval 12"/>
          <p:cNvSpPr>
            <a:spLocks noChangeArrowheads="1"/>
          </p:cNvSpPr>
          <p:nvPr/>
        </p:nvSpPr>
        <p:spPr bwMode="auto">
          <a:xfrm>
            <a:off x="4966418" y="1095519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5104883" y="910898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5704901" y="1095519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7366488" y="2018623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5335659" y="1464760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" name="Group 18"/>
          <p:cNvGrpSpPr>
            <a:grpSpLocks/>
          </p:cNvGrpSpPr>
          <p:nvPr/>
        </p:nvGrpSpPr>
        <p:grpSpPr bwMode="auto">
          <a:xfrm>
            <a:off x="5243349" y="1157059"/>
            <a:ext cx="2122178" cy="1092340"/>
            <a:chOff x="1776" y="1744"/>
            <a:chExt cx="2207" cy="1136"/>
          </a:xfrm>
        </p:grpSpPr>
        <p:grpSp>
          <p:nvGrpSpPr>
            <p:cNvPr id="114" name="Group 19"/>
            <p:cNvGrpSpPr>
              <a:grpSpLocks/>
            </p:cNvGrpSpPr>
            <p:nvPr/>
          </p:nvGrpSpPr>
          <p:grpSpPr bwMode="auto">
            <a:xfrm>
              <a:off x="1776" y="1744"/>
              <a:ext cx="2207" cy="1136"/>
              <a:chOff x="1776" y="1744"/>
              <a:chExt cx="2207" cy="1136"/>
            </a:xfrm>
          </p:grpSpPr>
          <p:grpSp>
            <p:nvGrpSpPr>
              <p:cNvPr id="116" name="Group 20"/>
              <p:cNvGrpSpPr>
                <a:grpSpLocks/>
              </p:cNvGrpSpPr>
              <p:nvPr/>
            </p:nvGrpSpPr>
            <p:grpSpPr bwMode="auto">
              <a:xfrm>
                <a:off x="2329" y="1744"/>
                <a:ext cx="1654" cy="1136"/>
                <a:chOff x="2329" y="1744"/>
                <a:chExt cx="1654" cy="1136"/>
              </a:xfrm>
            </p:grpSpPr>
            <p:sp>
              <p:nvSpPr>
                <p:cNvPr id="118" name="Line 21"/>
                <p:cNvSpPr>
                  <a:spLocks noChangeShapeType="1"/>
                </p:cNvSpPr>
                <p:nvPr/>
              </p:nvSpPr>
              <p:spPr bwMode="auto">
                <a:xfrm>
                  <a:off x="2352" y="2688"/>
                  <a:ext cx="864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329" y="1744"/>
                  <a:ext cx="1654" cy="914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20" name="Line 23"/>
                <p:cNvSpPr>
                  <a:spLocks noChangeShapeType="1"/>
                </p:cNvSpPr>
                <p:nvPr/>
              </p:nvSpPr>
              <p:spPr bwMode="auto">
                <a:xfrm>
                  <a:off x="2337" y="2724"/>
                  <a:ext cx="889" cy="156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17" name="Line 24"/>
              <p:cNvSpPr>
                <a:spLocks noChangeShapeType="1"/>
              </p:cNvSpPr>
              <p:nvPr/>
            </p:nvSpPr>
            <p:spPr bwMode="auto">
              <a:xfrm flipH="1">
                <a:off x="1776" y="2688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15" name="Line 25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8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0" name="Line 26"/>
          <p:cNvSpPr>
            <a:spLocks noChangeShapeType="1"/>
          </p:cNvSpPr>
          <p:nvPr/>
        </p:nvSpPr>
        <p:spPr bwMode="auto">
          <a:xfrm>
            <a:off x="5797211" y="2064778"/>
            <a:ext cx="156927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1" name="Line 35"/>
          <p:cNvSpPr>
            <a:spLocks noChangeShapeType="1"/>
          </p:cNvSpPr>
          <p:nvPr/>
        </p:nvSpPr>
        <p:spPr bwMode="auto">
          <a:xfrm>
            <a:off x="5797211" y="1141674"/>
            <a:ext cx="156927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" name="Line 36"/>
          <p:cNvSpPr>
            <a:spLocks noChangeShapeType="1"/>
          </p:cNvSpPr>
          <p:nvPr/>
        </p:nvSpPr>
        <p:spPr bwMode="auto">
          <a:xfrm>
            <a:off x="5797211" y="1141674"/>
            <a:ext cx="1586585" cy="89425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" name="Line 37"/>
          <p:cNvSpPr>
            <a:spLocks noChangeShapeType="1"/>
          </p:cNvSpPr>
          <p:nvPr/>
        </p:nvSpPr>
        <p:spPr bwMode="auto">
          <a:xfrm>
            <a:off x="5197194" y="957053"/>
            <a:ext cx="2169294" cy="184621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" name="Line 38"/>
          <p:cNvSpPr>
            <a:spLocks noChangeShapeType="1"/>
          </p:cNvSpPr>
          <p:nvPr/>
        </p:nvSpPr>
        <p:spPr bwMode="auto">
          <a:xfrm>
            <a:off x="5197194" y="957053"/>
            <a:ext cx="2365454" cy="155774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" name="Line 39"/>
          <p:cNvSpPr>
            <a:spLocks noChangeShapeType="1"/>
          </p:cNvSpPr>
          <p:nvPr/>
        </p:nvSpPr>
        <p:spPr bwMode="auto">
          <a:xfrm>
            <a:off x="5797211" y="1187829"/>
            <a:ext cx="853422" cy="85373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" name="Line 40"/>
          <p:cNvSpPr>
            <a:spLocks noChangeShapeType="1"/>
          </p:cNvSpPr>
          <p:nvPr/>
        </p:nvSpPr>
        <p:spPr bwMode="auto">
          <a:xfrm>
            <a:off x="5243349" y="2087717"/>
            <a:ext cx="1378887" cy="165956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7" name="Line 41"/>
          <p:cNvSpPr>
            <a:spLocks noChangeShapeType="1"/>
          </p:cNvSpPr>
          <p:nvPr/>
        </p:nvSpPr>
        <p:spPr bwMode="auto">
          <a:xfrm>
            <a:off x="5779903" y="1170521"/>
            <a:ext cx="859641" cy="1044261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8" name="Line 42"/>
          <p:cNvSpPr>
            <a:spLocks noChangeShapeType="1"/>
          </p:cNvSpPr>
          <p:nvPr/>
        </p:nvSpPr>
        <p:spPr bwMode="auto">
          <a:xfrm flipH="1">
            <a:off x="6691468" y="1176290"/>
            <a:ext cx="686559" cy="853871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" name="Line 43"/>
          <p:cNvSpPr>
            <a:spLocks noChangeShapeType="1"/>
          </p:cNvSpPr>
          <p:nvPr/>
        </p:nvSpPr>
        <p:spPr bwMode="auto">
          <a:xfrm flipH="1">
            <a:off x="7620551" y="2073085"/>
            <a:ext cx="345899" cy="17214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0" name="Line 44"/>
          <p:cNvSpPr>
            <a:spLocks noChangeShapeType="1"/>
          </p:cNvSpPr>
          <p:nvPr/>
        </p:nvSpPr>
        <p:spPr bwMode="auto">
          <a:xfrm flipH="1" flipV="1">
            <a:off x="7597263" y="1141674"/>
            <a:ext cx="369188" cy="92727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1" name="Oval 45"/>
          <p:cNvSpPr>
            <a:spLocks noChangeArrowheads="1"/>
          </p:cNvSpPr>
          <p:nvPr/>
        </p:nvSpPr>
        <p:spPr bwMode="auto">
          <a:xfrm>
            <a:off x="6628005" y="2018623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46"/>
          <p:cNvSpPr>
            <a:spLocks noChangeArrowheads="1"/>
          </p:cNvSpPr>
          <p:nvPr/>
        </p:nvSpPr>
        <p:spPr bwMode="auto">
          <a:xfrm>
            <a:off x="7551109" y="1095519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Oval 47"/>
          <p:cNvSpPr>
            <a:spLocks noChangeArrowheads="1"/>
          </p:cNvSpPr>
          <p:nvPr/>
        </p:nvSpPr>
        <p:spPr bwMode="auto">
          <a:xfrm>
            <a:off x="7366488" y="1095519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" name="Group 121"/>
          <p:cNvGrpSpPr>
            <a:grpSpLocks/>
          </p:cNvGrpSpPr>
          <p:nvPr/>
        </p:nvGrpSpPr>
        <p:grpSpPr bwMode="auto">
          <a:xfrm>
            <a:off x="4842129" y="1194543"/>
            <a:ext cx="507380" cy="839868"/>
            <a:chOff x="1354" y="1776"/>
            <a:chExt cx="528" cy="874"/>
          </a:xfrm>
        </p:grpSpPr>
        <p:grpSp>
          <p:nvGrpSpPr>
            <p:cNvPr id="123" name="Group 35"/>
            <p:cNvGrpSpPr>
              <a:grpSpLocks/>
            </p:cNvGrpSpPr>
            <p:nvPr/>
          </p:nvGrpSpPr>
          <p:grpSpPr bwMode="auto">
            <a:xfrm>
              <a:off x="1354" y="1776"/>
              <a:ext cx="528" cy="524"/>
              <a:chOff x="1344" y="1769"/>
              <a:chExt cx="528" cy="524"/>
            </a:xfrm>
          </p:grpSpPr>
          <p:sp>
            <p:nvSpPr>
              <p:cNvPr id="125" name="Line 36"/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330" cy="18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6" name="Line 37"/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7" name="Line 38"/>
              <p:cNvSpPr>
                <a:spLocks noChangeShapeType="1"/>
              </p:cNvSpPr>
              <p:nvPr/>
            </p:nvSpPr>
            <p:spPr bwMode="auto">
              <a:xfrm flipV="1">
                <a:off x="1344" y="1769"/>
                <a:ext cx="178" cy="343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4" name="Line 40"/>
            <p:cNvSpPr>
              <a:spLocks noChangeShapeType="1"/>
            </p:cNvSpPr>
            <p:nvPr/>
          </p:nvSpPr>
          <p:spPr bwMode="auto">
            <a:xfrm>
              <a:off x="1374" y="2149"/>
              <a:ext cx="310" cy="50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7551109" y="2203244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Oval 127"/>
          <p:cNvSpPr>
            <a:spLocks noChangeArrowheads="1"/>
          </p:cNvSpPr>
          <p:nvPr/>
        </p:nvSpPr>
        <p:spPr bwMode="auto">
          <a:xfrm>
            <a:off x="923636" y="14685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Oval 128"/>
          <p:cNvSpPr>
            <a:spLocks noChangeArrowheads="1"/>
          </p:cNvSpPr>
          <p:nvPr/>
        </p:nvSpPr>
        <p:spPr bwMode="auto">
          <a:xfrm>
            <a:off x="4063999" y="2022763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Oval 129"/>
          <p:cNvSpPr>
            <a:spLocks noChangeArrowheads="1"/>
          </p:cNvSpPr>
          <p:nvPr/>
        </p:nvSpPr>
        <p:spPr bwMode="auto">
          <a:xfrm>
            <a:off x="4798186" y="14685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Oval 130"/>
          <p:cNvSpPr>
            <a:spLocks noChangeArrowheads="1"/>
          </p:cNvSpPr>
          <p:nvPr/>
        </p:nvSpPr>
        <p:spPr bwMode="auto">
          <a:xfrm>
            <a:off x="7907759" y="2022763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8310618" y="591127"/>
            <a:ext cx="3694545" cy="2216727"/>
            <a:chOff x="960" y="1344"/>
            <a:chExt cx="3840" cy="2304"/>
          </a:xfrm>
        </p:grpSpPr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960" y="1344"/>
              <a:ext cx="3840" cy="23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1536" y="1728"/>
              <a:ext cx="768" cy="1152"/>
            </a:xfrm>
            <a:custGeom>
              <a:avLst/>
              <a:gdLst>
                <a:gd name="T0" fmla="*/ 0 w 768"/>
                <a:gd name="T1" fmla="*/ 192 h 1152"/>
                <a:gd name="T2" fmla="*/ 384 w 768"/>
                <a:gd name="T3" fmla="*/ 576 h 1152"/>
                <a:gd name="T4" fmla="*/ 192 w 768"/>
                <a:gd name="T5" fmla="*/ 768 h 1152"/>
                <a:gd name="T6" fmla="*/ 192 w 768"/>
                <a:gd name="T7" fmla="*/ 1152 h 1152"/>
                <a:gd name="T8" fmla="*/ 768 w 768"/>
                <a:gd name="T9" fmla="*/ 1152 h 1152"/>
                <a:gd name="T10" fmla="*/ 768 w 768"/>
                <a:gd name="T11" fmla="*/ 192 h 1152"/>
                <a:gd name="T12" fmla="*/ 144 w 768"/>
                <a:gd name="T13" fmla="*/ 0 h 1152"/>
                <a:gd name="T14" fmla="*/ 0 w 768"/>
                <a:gd name="T15" fmla="*/ 192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3264" y="1920"/>
              <a:ext cx="960" cy="1152"/>
            </a:xfrm>
            <a:custGeom>
              <a:avLst/>
              <a:gdLst>
                <a:gd name="T0" fmla="*/ 0 w 960"/>
                <a:gd name="T1" fmla="*/ 960 h 1152"/>
                <a:gd name="T2" fmla="*/ 0 w 960"/>
                <a:gd name="T3" fmla="*/ 1152 h 1152"/>
                <a:gd name="T4" fmla="*/ 960 w 960"/>
                <a:gd name="T5" fmla="*/ 1152 h 1152"/>
                <a:gd name="T6" fmla="*/ 960 w 960"/>
                <a:gd name="T7" fmla="*/ 0 h 1152"/>
                <a:gd name="T8" fmla="*/ 768 w 960"/>
                <a:gd name="T9" fmla="*/ 0 h 1152"/>
                <a:gd name="T10" fmla="*/ 768 w 960"/>
                <a:gd name="T11" fmla="*/ 960 h 1152"/>
                <a:gd name="T12" fmla="*/ 0 w 960"/>
                <a:gd name="T13" fmla="*/ 960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2" name="Freeform 4"/>
          <p:cNvSpPr>
            <a:spLocks/>
          </p:cNvSpPr>
          <p:nvPr/>
        </p:nvSpPr>
        <p:spPr bwMode="auto">
          <a:xfrm>
            <a:off x="8866530" y="957053"/>
            <a:ext cx="738483" cy="1107725"/>
          </a:xfrm>
          <a:custGeom>
            <a:avLst/>
            <a:gdLst>
              <a:gd name="T0" fmla="*/ 0 w 768"/>
              <a:gd name="T1" fmla="*/ 483869993 h 1152"/>
              <a:gd name="T2" fmla="*/ 967740089 w 768"/>
              <a:gd name="T3" fmla="*/ 1451609782 h 1152"/>
              <a:gd name="T4" fmla="*/ 483870045 w 768"/>
              <a:gd name="T5" fmla="*/ 1935479973 h 1152"/>
              <a:gd name="T6" fmla="*/ 483870045 w 768"/>
              <a:gd name="T7" fmla="*/ 2147483647 h 1152"/>
              <a:gd name="T8" fmla="*/ 1935480178 w 768"/>
              <a:gd name="T9" fmla="*/ 2147483647 h 1152"/>
              <a:gd name="T10" fmla="*/ 1935480178 w 768"/>
              <a:gd name="T11" fmla="*/ 483869993 h 1152"/>
              <a:gd name="T12" fmla="*/ 362902484 w 768"/>
              <a:gd name="T13" fmla="*/ 0 h 1152"/>
              <a:gd name="T14" fmla="*/ 0 w 768"/>
              <a:gd name="T15" fmla="*/ 483869993 h 1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68"/>
              <a:gd name="T25" fmla="*/ 0 h 1152"/>
              <a:gd name="T26" fmla="*/ 768 w 768"/>
              <a:gd name="T27" fmla="*/ 1152 h 1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68" h="1152">
                <a:moveTo>
                  <a:pt x="0" y="192"/>
                </a:moveTo>
                <a:lnTo>
                  <a:pt x="384" y="576"/>
                </a:lnTo>
                <a:lnTo>
                  <a:pt x="192" y="768"/>
                </a:lnTo>
                <a:lnTo>
                  <a:pt x="192" y="1152"/>
                </a:lnTo>
                <a:lnTo>
                  <a:pt x="768" y="1152"/>
                </a:lnTo>
                <a:lnTo>
                  <a:pt x="768" y="192"/>
                </a:lnTo>
                <a:lnTo>
                  <a:pt x="144" y="0"/>
                </a:lnTo>
                <a:lnTo>
                  <a:pt x="0" y="192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" name="Freeform 6"/>
          <p:cNvSpPr>
            <a:spLocks/>
          </p:cNvSpPr>
          <p:nvPr/>
        </p:nvSpPr>
        <p:spPr bwMode="auto">
          <a:xfrm>
            <a:off x="10528117" y="1141674"/>
            <a:ext cx="923104" cy="1107725"/>
          </a:xfrm>
          <a:custGeom>
            <a:avLst/>
            <a:gdLst>
              <a:gd name="T0" fmla="*/ 0 w 960"/>
              <a:gd name="T1" fmla="*/ 2147483647 h 1152"/>
              <a:gd name="T2" fmla="*/ 0 w 960"/>
              <a:gd name="T3" fmla="*/ 2147483647 h 1152"/>
              <a:gd name="T4" fmla="*/ 2147483647 w 960"/>
              <a:gd name="T5" fmla="*/ 2147483647 h 1152"/>
              <a:gd name="T6" fmla="*/ 2147483647 w 960"/>
              <a:gd name="T7" fmla="*/ 0 h 1152"/>
              <a:gd name="T8" fmla="*/ 1935480302 w 960"/>
              <a:gd name="T9" fmla="*/ 0 h 1152"/>
              <a:gd name="T10" fmla="*/ 1935480302 w 960"/>
              <a:gd name="T11" fmla="*/ 2147483647 h 1152"/>
              <a:gd name="T12" fmla="*/ 0 w 960"/>
              <a:gd name="T13" fmla="*/ 2147483647 h 1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0"/>
              <a:gd name="T22" fmla="*/ 0 h 1152"/>
              <a:gd name="T23" fmla="*/ 960 w 960"/>
              <a:gd name="T24" fmla="*/ 1152 h 1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0" h="1152">
                <a:moveTo>
                  <a:pt x="0" y="960"/>
                </a:moveTo>
                <a:lnTo>
                  <a:pt x="0" y="1152"/>
                </a:lnTo>
                <a:lnTo>
                  <a:pt x="960" y="1152"/>
                </a:lnTo>
                <a:lnTo>
                  <a:pt x="960" y="0"/>
                </a:lnTo>
                <a:lnTo>
                  <a:pt x="768" y="0"/>
                </a:lnTo>
                <a:lnTo>
                  <a:pt x="768" y="960"/>
                </a:lnTo>
                <a:lnTo>
                  <a:pt x="0" y="960"/>
                </a:lnTo>
                <a:close/>
              </a:path>
            </a:pathLst>
          </a:custGeom>
          <a:solidFill>
            <a:srgbClr val="996600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" name="Oval 9"/>
          <p:cNvSpPr>
            <a:spLocks noChangeArrowheads="1"/>
          </p:cNvSpPr>
          <p:nvPr/>
        </p:nvSpPr>
        <p:spPr bwMode="auto">
          <a:xfrm>
            <a:off x="9558858" y="2018623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Oval 11"/>
          <p:cNvSpPr>
            <a:spLocks noChangeArrowheads="1"/>
          </p:cNvSpPr>
          <p:nvPr/>
        </p:nvSpPr>
        <p:spPr bwMode="auto">
          <a:xfrm>
            <a:off x="9004996" y="1649381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Oval 12"/>
          <p:cNvSpPr>
            <a:spLocks noChangeArrowheads="1"/>
          </p:cNvSpPr>
          <p:nvPr/>
        </p:nvSpPr>
        <p:spPr bwMode="auto">
          <a:xfrm>
            <a:off x="8820375" y="1095519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Oval 13"/>
          <p:cNvSpPr>
            <a:spLocks noChangeArrowheads="1"/>
          </p:cNvSpPr>
          <p:nvPr/>
        </p:nvSpPr>
        <p:spPr bwMode="auto">
          <a:xfrm>
            <a:off x="8958840" y="910898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Oval 14"/>
          <p:cNvSpPr>
            <a:spLocks noChangeArrowheads="1"/>
          </p:cNvSpPr>
          <p:nvPr/>
        </p:nvSpPr>
        <p:spPr bwMode="auto">
          <a:xfrm>
            <a:off x="9558858" y="1095519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Oval 15"/>
          <p:cNvSpPr>
            <a:spLocks noChangeArrowheads="1"/>
          </p:cNvSpPr>
          <p:nvPr/>
        </p:nvSpPr>
        <p:spPr bwMode="auto">
          <a:xfrm>
            <a:off x="11220445" y="2018623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Oval 17"/>
          <p:cNvSpPr>
            <a:spLocks noChangeArrowheads="1"/>
          </p:cNvSpPr>
          <p:nvPr/>
        </p:nvSpPr>
        <p:spPr bwMode="auto">
          <a:xfrm>
            <a:off x="9189616" y="1464760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" name="Group 18"/>
          <p:cNvGrpSpPr>
            <a:grpSpLocks/>
          </p:cNvGrpSpPr>
          <p:nvPr/>
        </p:nvGrpSpPr>
        <p:grpSpPr bwMode="auto">
          <a:xfrm>
            <a:off x="9097306" y="1157059"/>
            <a:ext cx="2122178" cy="1092340"/>
            <a:chOff x="1776" y="1744"/>
            <a:chExt cx="2207" cy="1136"/>
          </a:xfrm>
        </p:grpSpPr>
        <p:grpSp>
          <p:nvGrpSpPr>
            <p:cNvPr id="144" name="Group 19"/>
            <p:cNvGrpSpPr>
              <a:grpSpLocks/>
            </p:cNvGrpSpPr>
            <p:nvPr/>
          </p:nvGrpSpPr>
          <p:grpSpPr bwMode="auto">
            <a:xfrm>
              <a:off x="1776" y="1744"/>
              <a:ext cx="2207" cy="1136"/>
              <a:chOff x="1776" y="1744"/>
              <a:chExt cx="2207" cy="1136"/>
            </a:xfrm>
          </p:grpSpPr>
          <p:grpSp>
            <p:nvGrpSpPr>
              <p:cNvPr id="146" name="Group 20"/>
              <p:cNvGrpSpPr>
                <a:grpSpLocks/>
              </p:cNvGrpSpPr>
              <p:nvPr/>
            </p:nvGrpSpPr>
            <p:grpSpPr bwMode="auto">
              <a:xfrm>
                <a:off x="2329" y="1744"/>
                <a:ext cx="1654" cy="1136"/>
                <a:chOff x="2329" y="1744"/>
                <a:chExt cx="1654" cy="1136"/>
              </a:xfrm>
            </p:grpSpPr>
            <p:sp>
              <p:nvSpPr>
                <p:cNvPr id="148" name="Line 21"/>
                <p:cNvSpPr>
                  <a:spLocks noChangeShapeType="1"/>
                </p:cNvSpPr>
                <p:nvPr/>
              </p:nvSpPr>
              <p:spPr bwMode="auto">
                <a:xfrm>
                  <a:off x="2352" y="2688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329" y="1744"/>
                  <a:ext cx="1654" cy="914"/>
                </a:xfrm>
                <a:prstGeom prst="line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0" name="Line 23"/>
                <p:cNvSpPr>
                  <a:spLocks noChangeShapeType="1"/>
                </p:cNvSpPr>
                <p:nvPr/>
              </p:nvSpPr>
              <p:spPr bwMode="auto">
                <a:xfrm>
                  <a:off x="2337" y="2724"/>
                  <a:ext cx="889" cy="156"/>
                </a:xfrm>
                <a:prstGeom prst="line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47" name="Line 24"/>
              <p:cNvSpPr>
                <a:spLocks noChangeShapeType="1"/>
              </p:cNvSpPr>
              <p:nvPr/>
            </p:nvSpPr>
            <p:spPr bwMode="auto">
              <a:xfrm flipH="1">
                <a:off x="1776" y="2688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45" name="Line 25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864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1" name="Line 26"/>
          <p:cNvSpPr>
            <a:spLocks noChangeShapeType="1"/>
          </p:cNvSpPr>
          <p:nvPr/>
        </p:nvSpPr>
        <p:spPr bwMode="auto">
          <a:xfrm>
            <a:off x="9651168" y="2064778"/>
            <a:ext cx="1569277" cy="0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2" name="Line 35"/>
          <p:cNvSpPr>
            <a:spLocks noChangeShapeType="1"/>
          </p:cNvSpPr>
          <p:nvPr/>
        </p:nvSpPr>
        <p:spPr bwMode="auto">
          <a:xfrm>
            <a:off x="9651168" y="1141674"/>
            <a:ext cx="1569277" cy="0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" name="Line 36"/>
          <p:cNvSpPr>
            <a:spLocks noChangeShapeType="1"/>
          </p:cNvSpPr>
          <p:nvPr/>
        </p:nvSpPr>
        <p:spPr bwMode="auto">
          <a:xfrm>
            <a:off x="9651168" y="1141674"/>
            <a:ext cx="1586585" cy="894257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4" name="Line 37"/>
          <p:cNvSpPr>
            <a:spLocks noChangeShapeType="1"/>
          </p:cNvSpPr>
          <p:nvPr/>
        </p:nvSpPr>
        <p:spPr bwMode="auto">
          <a:xfrm>
            <a:off x="9051151" y="957053"/>
            <a:ext cx="2169294" cy="184621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5" name="Line 38"/>
          <p:cNvSpPr>
            <a:spLocks noChangeShapeType="1"/>
          </p:cNvSpPr>
          <p:nvPr/>
        </p:nvSpPr>
        <p:spPr bwMode="auto">
          <a:xfrm>
            <a:off x="9051151" y="957053"/>
            <a:ext cx="2365454" cy="155774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6" name="Line 39"/>
          <p:cNvSpPr>
            <a:spLocks noChangeShapeType="1"/>
          </p:cNvSpPr>
          <p:nvPr/>
        </p:nvSpPr>
        <p:spPr bwMode="auto">
          <a:xfrm>
            <a:off x="9651168" y="1187829"/>
            <a:ext cx="848102" cy="836563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7" name="Line 40"/>
          <p:cNvSpPr>
            <a:spLocks noChangeShapeType="1"/>
          </p:cNvSpPr>
          <p:nvPr/>
        </p:nvSpPr>
        <p:spPr bwMode="auto">
          <a:xfrm>
            <a:off x="9097306" y="2087717"/>
            <a:ext cx="1394272" cy="165956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" name="Line 41"/>
          <p:cNvSpPr>
            <a:spLocks noChangeShapeType="1"/>
          </p:cNvSpPr>
          <p:nvPr/>
        </p:nvSpPr>
        <p:spPr bwMode="auto">
          <a:xfrm>
            <a:off x="9633860" y="1170521"/>
            <a:ext cx="859641" cy="1044261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9" name="Line 42"/>
          <p:cNvSpPr>
            <a:spLocks noChangeShapeType="1"/>
          </p:cNvSpPr>
          <p:nvPr/>
        </p:nvSpPr>
        <p:spPr bwMode="auto">
          <a:xfrm flipH="1">
            <a:off x="10545425" y="1176290"/>
            <a:ext cx="686559" cy="853871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0" name="Line 43"/>
          <p:cNvSpPr>
            <a:spLocks noChangeShapeType="1"/>
          </p:cNvSpPr>
          <p:nvPr/>
        </p:nvSpPr>
        <p:spPr bwMode="auto">
          <a:xfrm flipH="1">
            <a:off x="11474508" y="2073085"/>
            <a:ext cx="345899" cy="17214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1" name="Line 44"/>
          <p:cNvSpPr>
            <a:spLocks noChangeShapeType="1"/>
          </p:cNvSpPr>
          <p:nvPr/>
        </p:nvSpPr>
        <p:spPr bwMode="auto">
          <a:xfrm flipH="1" flipV="1">
            <a:off x="11451220" y="1141674"/>
            <a:ext cx="369188" cy="927272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2" name="Oval 45"/>
          <p:cNvSpPr>
            <a:spLocks noChangeArrowheads="1"/>
          </p:cNvSpPr>
          <p:nvPr/>
        </p:nvSpPr>
        <p:spPr bwMode="auto">
          <a:xfrm>
            <a:off x="10481962" y="2018623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Oval 46"/>
          <p:cNvSpPr>
            <a:spLocks noChangeArrowheads="1"/>
          </p:cNvSpPr>
          <p:nvPr/>
        </p:nvSpPr>
        <p:spPr bwMode="auto">
          <a:xfrm>
            <a:off x="11405066" y="1095519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Oval 47"/>
          <p:cNvSpPr>
            <a:spLocks noChangeArrowheads="1"/>
          </p:cNvSpPr>
          <p:nvPr/>
        </p:nvSpPr>
        <p:spPr bwMode="auto">
          <a:xfrm>
            <a:off x="11220445" y="1095519"/>
            <a:ext cx="92310" cy="9231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5" name="Group 164"/>
          <p:cNvGrpSpPr>
            <a:grpSpLocks/>
          </p:cNvGrpSpPr>
          <p:nvPr/>
        </p:nvGrpSpPr>
        <p:grpSpPr bwMode="auto">
          <a:xfrm>
            <a:off x="8696086" y="1194544"/>
            <a:ext cx="507380" cy="847556"/>
            <a:chOff x="1354" y="1776"/>
            <a:chExt cx="528" cy="882"/>
          </a:xfrm>
        </p:grpSpPr>
        <p:grpSp>
          <p:nvGrpSpPr>
            <p:cNvPr id="166" name="Group 35"/>
            <p:cNvGrpSpPr>
              <a:grpSpLocks/>
            </p:cNvGrpSpPr>
            <p:nvPr/>
          </p:nvGrpSpPr>
          <p:grpSpPr bwMode="auto">
            <a:xfrm>
              <a:off x="1354" y="1776"/>
              <a:ext cx="528" cy="524"/>
              <a:chOff x="1344" y="1769"/>
              <a:chExt cx="528" cy="524"/>
            </a:xfrm>
          </p:grpSpPr>
          <p:sp>
            <p:nvSpPr>
              <p:cNvPr id="168" name="Line 36"/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330" cy="181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9" name="Line 37"/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0" name="Line 38"/>
              <p:cNvSpPr>
                <a:spLocks noChangeShapeType="1"/>
              </p:cNvSpPr>
              <p:nvPr/>
            </p:nvSpPr>
            <p:spPr bwMode="auto">
              <a:xfrm flipV="1">
                <a:off x="1344" y="1769"/>
                <a:ext cx="178" cy="343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7" name="Line 40"/>
            <p:cNvSpPr>
              <a:spLocks noChangeShapeType="1"/>
            </p:cNvSpPr>
            <p:nvPr/>
          </p:nvSpPr>
          <p:spPr bwMode="auto">
            <a:xfrm>
              <a:off x="1374" y="2149"/>
              <a:ext cx="328" cy="50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1" name="Oval 16"/>
          <p:cNvSpPr>
            <a:spLocks noChangeArrowheads="1"/>
          </p:cNvSpPr>
          <p:nvPr/>
        </p:nvSpPr>
        <p:spPr bwMode="auto">
          <a:xfrm>
            <a:off x="11405066" y="2203244"/>
            <a:ext cx="92310" cy="9231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Oval 171"/>
          <p:cNvSpPr>
            <a:spLocks noChangeArrowheads="1"/>
          </p:cNvSpPr>
          <p:nvPr/>
        </p:nvSpPr>
        <p:spPr bwMode="auto">
          <a:xfrm>
            <a:off x="8652143" y="14685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Oval 172"/>
          <p:cNvSpPr>
            <a:spLocks noChangeArrowheads="1"/>
          </p:cNvSpPr>
          <p:nvPr/>
        </p:nvSpPr>
        <p:spPr bwMode="auto">
          <a:xfrm>
            <a:off x="11761716" y="2022763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Connector 2"/>
          <p:cNvCxnSpPr>
            <a:stCxn id="136" idx="6"/>
            <a:endCxn id="171" idx="2"/>
          </p:cNvCxnSpPr>
          <p:nvPr/>
        </p:nvCxnSpPr>
        <p:spPr>
          <a:xfrm>
            <a:off x="10574272" y="2249399"/>
            <a:ext cx="83079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0"/>
          <p:cNvSpPr>
            <a:spLocks noChangeArrowheads="1"/>
          </p:cNvSpPr>
          <p:nvPr/>
        </p:nvSpPr>
        <p:spPr bwMode="auto">
          <a:xfrm>
            <a:off x="10481962" y="2203244"/>
            <a:ext cx="92310" cy="9231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Oval 8"/>
          <p:cNvSpPr>
            <a:spLocks noChangeArrowheads="1"/>
          </p:cNvSpPr>
          <p:nvPr/>
        </p:nvSpPr>
        <p:spPr bwMode="auto">
          <a:xfrm>
            <a:off x="9004996" y="2018623"/>
            <a:ext cx="92310" cy="9231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78181" y="1838036"/>
            <a:ext cx="3685311" cy="2211187"/>
            <a:chOff x="960" y="1344"/>
            <a:chExt cx="3840" cy="2304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960" y="1344"/>
              <a:ext cx="3840" cy="23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536" y="1728"/>
              <a:ext cx="768" cy="1152"/>
            </a:xfrm>
            <a:custGeom>
              <a:avLst/>
              <a:gdLst>
                <a:gd name="T0" fmla="*/ 0 w 768"/>
                <a:gd name="T1" fmla="*/ 192 h 1152"/>
                <a:gd name="T2" fmla="*/ 384 w 768"/>
                <a:gd name="T3" fmla="*/ 576 h 1152"/>
                <a:gd name="T4" fmla="*/ 192 w 768"/>
                <a:gd name="T5" fmla="*/ 768 h 1152"/>
                <a:gd name="T6" fmla="*/ 192 w 768"/>
                <a:gd name="T7" fmla="*/ 1152 h 1152"/>
                <a:gd name="T8" fmla="*/ 768 w 768"/>
                <a:gd name="T9" fmla="*/ 1152 h 1152"/>
                <a:gd name="T10" fmla="*/ 768 w 768"/>
                <a:gd name="T11" fmla="*/ 192 h 1152"/>
                <a:gd name="T12" fmla="*/ 144 w 768"/>
                <a:gd name="T13" fmla="*/ 0 h 1152"/>
                <a:gd name="T14" fmla="*/ 0 w 768"/>
                <a:gd name="T15" fmla="*/ 192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296" y="2256"/>
              <a:ext cx="96" cy="96"/>
            </a:xfrm>
            <a:prstGeom prst="ellipse">
              <a:avLst/>
            </a:pr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3264" y="1920"/>
              <a:ext cx="960" cy="1152"/>
            </a:xfrm>
            <a:custGeom>
              <a:avLst/>
              <a:gdLst>
                <a:gd name="T0" fmla="*/ 0 w 960"/>
                <a:gd name="T1" fmla="*/ 960 h 1152"/>
                <a:gd name="T2" fmla="*/ 0 w 960"/>
                <a:gd name="T3" fmla="*/ 1152 h 1152"/>
                <a:gd name="T4" fmla="*/ 960 w 960"/>
                <a:gd name="T5" fmla="*/ 1152 h 1152"/>
                <a:gd name="T6" fmla="*/ 960 w 960"/>
                <a:gd name="T7" fmla="*/ 0 h 1152"/>
                <a:gd name="T8" fmla="*/ 768 w 960"/>
                <a:gd name="T9" fmla="*/ 0 h 1152"/>
                <a:gd name="T10" fmla="*/ 768 w 960"/>
                <a:gd name="T11" fmla="*/ 960 h 1152"/>
                <a:gd name="T12" fmla="*/ 0 w 960"/>
                <a:gd name="T13" fmla="*/ 960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560" y="2832"/>
              <a:ext cx="96" cy="96"/>
            </a:xfrm>
            <a:prstGeom prst="ellipse">
              <a:avLst/>
            </a:prstGeom>
            <a:solidFill>
              <a:srgbClr val="45D628"/>
            </a:solidFill>
            <a:ln w="9525">
              <a:solidFill>
                <a:srgbClr val="45D62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78181" y="1838036"/>
            <a:ext cx="3685311" cy="2211187"/>
            <a:chOff x="4433453" y="591127"/>
            <a:chExt cx="3685311" cy="2211187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433453" y="775393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433453" y="959658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433453" y="1143924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4433453" y="1328189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4433453" y="1512455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433453" y="1696721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4433453" y="1880986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433453" y="2065252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433453" y="2249517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4433453" y="2433783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4433453" y="2618048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4617719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4986250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5170515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5354781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5539046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5723312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5907577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6091843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6276109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6460374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6644640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6828905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7013171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7197436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7381702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7565967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7750233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7934498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4801984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2262447" y="2759364"/>
            <a:ext cx="36853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446710" y="2575098"/>
            <a:ext cx="3" cy="36853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"/>
          <p:cNvGrpSpPr>
            <a:grpSpLocks/>
          </p:cNvGrpSpPr>
          <p:nvPr/>
        </p:nvGrpSpPr>
        <p:grpSpPr bwMode="auto">
          <a:xfrm>
            <a:off x="5902036" y="1838036"/>
            <a:ext cx="3685311" cy="2211187"/>
            <a:chOff x="960" y="1344"/>
            <a:chExt cx="3840" cy="2304"/>
          </a:xfrm>
        </p:grpSpPr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960" y="1344"/>
              <a:ext cx="3840" cy="23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1536" y="1728"/>
              <a:ext cx="768" cy="1152"/>
            </a:xfrm>
            <a:custGeom>
              <a:avLst/>
              <a:gdLst>
                <a:gd name="T0" fmla="*/ 0 w 768"/>
                <a:gd name="T1" fmla="*/ 192 h 1152"/>
                <a:gd name="T2" fmla="*/ 384 w 768"/>
                <a:gd name="T3" fmla="*/ 576 h 1152"/>
                <a:gd name="T4" fmla="*/ 192 w 768"/>
                <a:gd name="T5" fmla="*/ 768 h 1152"/>
                <a:gd name="T6" fmla="*/ 192 w 768"/>
                <a:gd name="T7" fmla="*/ 1152 h 1152"/>
                <a:gd name="T8" fmla="*/ 768 w 768"/>
                <a:gd name="T9" fmla="*/ 1152 h 1152"/>
                <a:gd name="T10" fmla="*/ 768 w 768"/>
                <a:gd name="T11" fmla="*/ 192 h 1152"/>
                <a:gd name="T12" fmla="*/ 144 w 768"/>
                <a:gd name="T13" fmla="*/ 0 h 1152"/>
                <a:gd name="T14" fmla="*/ 0 w 768"/>
                <a:gd name="T15" fmla="*/ 192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1296" y="2256"/>
              <a:ext cx="96" cy="96"/>
            </a:xfrm>
            <a:prstGeom prst="ellipse">
              <a:avLst/>
            </a:pr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3264" y="1920"/>
              <a:ext cx="960" cy="1152"/>
            </a:xfrm>
            <a:custGeom>
              <a:avLst/>
              <a:gdLst>
                <a:gd name="T0" fmla="*/ 0 w 960"/>
                <a:gd name="T1" fmla="*/ 960 h 1152"/>
                <a:gd name="T2" fmla="*/ 0 w 960"/>
                <a:gd name="T3" fmla="*/ 1152 h 1152"/>
                <a:gd name="T4" fmla="*/ 960 w 960"/>
                <a:gd name="T5" fmla="*/ 1152 h 1152"/>
                <a:gd name="T6" fmla="*/ 960 w 960"/>
                <a:gd name="T7" fmla="*/ 0 h 1152"/>
                <a:gd name="T8" fmla="*/ 768 w 960"/>
                <a:gd name="T9" fmla="*/ 0 h 1152"/>
                <a:gd name="T10" fmla="*/ 768 w 960"/>
                <a:gd name="T11" fmla="*/ 960 h 1152"/>
                <a:gd name="T12" fmla="*/ 0 w 960"/>
                <a:gd name="T13" fmla="*/ 960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Oval 9"/>
            <p:cNvSpPr>
              <a:spLocks noChangeArrowheads="1"/>
            </p:cNvSpPr>
            <p:nvPr/>
          </p:nvSpPr>
          <p:spPr bwMode="auto">
            <a:xfrm>
              <a:off x="4560" y="2832"/>
              <a:ext cx="96" cy="96"/>
            </a:xfrm>
            <a:prstGeom prst="ellipse">
              <a:avLst/>
            </a:prstGeom>
            <a:solidFill>
              <a:srgbClr val="45D628"/>
            </a:solidFill>
            <a:ln w="9525">
              <a:solidFill>
                <a:srgbClr val="45D62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02036" y="1838036"/>
            <a:ext cx="3685311" cy="2211187"/>
            <a:chOff x="4433453" y="591127"/>
            <a:chExt cx="3685311" cy="2211187"/>
          </a:xfrm>
        </p:grpSpPr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4433453" y="775393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4433453" y="959658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4433453" y="1143924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4433453" y="1328189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4433453" y="1512455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>
              <a:off x="4433453" y="1696721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Line 16"/>
            <p:cNvSpPr>
              <a:spLocks noChangeShapeType="1"/>
            </p:cNvSpPr>
            <p:nvPr/>
          </p:nvSpPr>
          <p:spPr bwMode="auto">
            <a:xfrm>
              <a:off x="4433453" y="1880986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4433453" y="2065252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" name="Line 18"/>
            <p:cNvSpPr>
              <a:spLocks noChangeShapeType="1"/>
            </p:cNvSpPr>
            <p:nvPr/>
          </p:nvSpPr>
          <p:spPr bwMode="auto">
            <a:xfrm>
              <a:off x="4433453" y="2249517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Line 19"/>
            <p:cNvSpPr>
              <a:spLocks noChangeShapeType="1"/>
            </p:cNvSpPr>
            <p:nvPr/>
          </p:nvSpPr>
          <p:spPr bwMode="auto">
            <a:xfrm>
              <a:off x="4433453" y="2433783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Line 20"/>
            <p:cNvSpPr>
              <a:spLocks noChangeShapeType="1"/>
            </p:cNvSpPr>
            <p:nvPr/>
          </p:nvSpPr>
          <p:spPr bwMode="auto">
            <a:xfrm>
              <a:off x="4433453" y="2618048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Line 21"/>
            <p:cNvSpPr>
              <a:spLocks noChangeShapeType="1"/>
            </p:cNvSpPr>
            <p:nvPr/>
          </p:nvSpPr>
          <p:spPr bwMode="auto">
            <a:xfrm>
              <a:off x="4617719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>
              <a:off x="4986250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>
              <a:off x="5170515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Line 24"/>
            <p:cNvSpPr>
              <a:spLocks noChangeShapeType="1"/>
            </p:cNvSpPr>
            <p:nvPr/>
          </p:nvSpPr>
          <p:spPr bwMode="auto">
            <a:xfrm>
              <a:off x="5354781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Line 25"/>
            <p:cNvSpPr>
              <a:spLocks noChangeShapeType="1"/>
            </p:cNvSpPr>
            <p:nvPr/>
          </p:nvSpPr>
          <p:spPr bwMode="auto">
            <a:xfrm>
              <a:off x="5539046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" name="Line 26"/>
            <p:cNvSpPr>
              <a:spLocks noChangeShapeType="1"/>
            </p:cNvSpPr>
            <p:nvPr/>
          </p:nvSpPr>
          <p:spPr bwMode="auto">
            <a:xfrm>
              <a:off x="5723312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Line 27"/>
            <p:cNvSpPr>
              <a:spLocks noChangeShapeType="1"/>
            </p:cNvSpPr>
            <p:nvPr/>
          </p:nvSpPr>
          <p:spPr bwMode="auto">
            <a:xfrm>
              <a:off x="5907577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" name="Line 28"/>
            <p:cNvSpPr>
              <a:spLocks noChangeShapeType="1"/>
            </p:cNvSpPr>
            <p:nvPr/>
          </p:nvSpPr>
          <p:spPr bwMode="auto">
            <a:xfrm>
              <a:off x="6091843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29"/>
            <p:cNvSpPr>
              <a:spLocks noChangeShapeType="1"/>
            </p:cNvSpPr>
            <p:nvPr/>
          </p:nvSpPr>
          <p:spPr bwMode="auto">
            <a:xfrm>
              <a:off x="6276109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30"/>
            <p:cNvSpPr>
              <a:spLocks noChangeShapeType="1"/>
            </p:cNvSpPr>
            <p:nvPr/>
          </p:nvSpPr>
          <p:spPr bwMode="auto">
            <a:xfrm>
              <a:off x="6460374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31"/>
            <p:cNvSpPr>
              <a:spLocks noChangeShapeType="1"/>
            </p:cNvSpPr>
            <p:nvPr/>
          </p:nvSpPr>
          <p:spPr bwMode="auto">
            <a:xfrm>
              <a:off x="6644640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Line 32"/>
            <p:cNvSpPr>
              <a:spLocks noChangeShapeType="1"/>
            </p:cNvSpPr>
            <p:nvPr/>
          </p:nvSpPr>
          <p:spPr bwMode="auto">
            <a:xfrm>
              <a:off x="6828905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Line 33"/>
            <p:cNvSpPr>
              <a:spLocks noChangeShapeType="1"/>
            </p:cNvSpPr>
            <p:nvPr/>
          </p:nvSpPr>
          <p:spPr bwMode="auto">
            <a:xfrm>
              <a:off x="7013171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Line 34"/>
            <p:cNvSpPr>
              <a:spLocks noChangeShapeType="1"/>
            </p:cNvSpPr>
            <p:nvPr/>
          </p:nvSpPr>
          <p:spPr bwMode="auto">
            <a:xfrm>
              <a:off x="7197436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Line 35"/>
            <p:cNvSpPr>
              <a:spLocks noChangeShapeType="1"/>
            </p:cNvSpPr>
            <p:nvPr/>
          </p:nvSpPr>
          <p:spPr bwMode="auto">
            <a:xfrm>
              <a:off x="7381702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" name="Line 36"/>
            <p:cNvSpPr>
              <a:spLocks noChangeShapeType="1"/>
            </p:cNvSpPr>
            <p:nvPr/>
          </p:nvSpPr>
          <p:spPr bwMode="auto">
            <a:xfrm>
              <a:off x="7565967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" name="Line 37"/>
            <p:cNvSpPr>
              <a:spLocks noChangeShapeType="1"/>
            </p:cNvSpPr>
            <p:nvPr/>
          </p:nvSpPr>
          <p:spPr bwMode="auto">
            <a:xfrm>
              <a:off x="7750233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Line 38"/>
            <p:cNvSpPr>
              <a:spLocks noChangeShapeType="1"/>
            </p:cNvSpPr>
            <p:nvPr/>
          </p:nvSpPr>
          <p:spPr bwMode="auto">
            <a:xfrm>
              <a:off x="7934498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39"/>
            <p:cNvSpPr>
              <a:spLocks noChangeShapeType="1"/>
            </p:cNvSpPr>
            <p:nvPr/>
          </p:nvSpPr>
          <p:spPr bwMode="auto">
            <a:xfrm>
              <a:off x="4801984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4" name="Freeform 40"/>
          <p:cNvSpPr>
            <a:spLocks/>
          </p:cNvSpPr>
          <p:nvPr/>
        </p:nvSpPr>
        <p:spPr bwMode="auto">
          <a:xfrm>
            <a:off x="6270565" y="2759364"/>
            <a:ext cx="3134081" cy="938096"/>
          </a:xfrm>
          <a:custGeom>
            <a:avLst/>
            <a:gdLst>
              <a:gd name="T0" fmla="*/ 0 w 3275"/>
              <a:gd name="T1" fmla="*/ 0 h 965"/>
              <a:gd name="T2" fmla="*/ 83165942 w 3275"/>
              <a:gd name="T3" fmla="*/ 80644978 h 965"/>
              <a:gd name="T4" fmla="*/ 146169054 w 3275"/>
              <a:gd name="T5" fmla="*/ 123486841 h 965"/>
              <a:gd name="T6" fmla="*/ 511590922 w 3275"/>
              <a:gd name="T7" fmla="*/ 496469898 h 965"/>
              <a:gd name="T8" fmla="*/ 511590922 w 3275"/>
              <a:gd name="T9" fmla="*/ 1464209536 h 965"/>
              <a:gd name="T10" fmla="*/ 995460929 w 3275"/>
              <a:gd name="T11" fmla="*/ 1948079653 h 965"/>
              <a:gd name="T12" fmla="*/ 2147483647 w 3275"/>
              <a:gd name="T13" fmla="*/ 1948079653 h 965"/>
              <a:gd name="T14" fmla="*/ 2147483647 w 3275"/>
              <a:gd name="T15" fmla="*/ 2147483647 h 965"/>
              <a:gd name="T16" fmla="*/ 2147483647 w 3275"/>
              <a:gd name="T17" fmla="*/ 2147483647 h 965"/>
              <a:gd name="T18" fmla="*/ 2147483647 w 3275"/>
              <a:gd name="T19" fmla="*/ 1464209536 h 96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275"/>
              <a:gd name="T31" fmla="*/ 0 h 965"/>
              <a:gd name="T32" fmla="*/ 3275 w 3275"/>
              <a:gd name="T33" fmla="*/ 965 h 965"/>
              <a:gd name="connsiteX0" fmla="*/ 0 w 10000"/>
              <a:gd name="connsiteY0" fmla="*/ 0 h 10000"/>
              <a:gd name="connsiteX1" fmla="*/ 101 w 10000"/>
              <a:gd name="connsiteY1" fmla="*/ 332 h 10000"/>
              <a:gd name="connsiteX2" fmla="*/ 177 w 10000"/>
              <a:gd name="connsiteY2" fmla="*/ 508 h 10000"/>
              <a:gd name="connsiteX3" fmla="*/ 593 w 10000"/>
              <a:gd name="connsiteY3" fmla="*/ 129 h 10000"/>
              <a:gd name="connsiteX4" fmla="*/ 620 w 10000"/>
              <a:gd name="connsiteY4" fmla="*/ 6021 h 10000"/>
              <a:gd name="connsiteX5" fmla="*/ 1206 w 10000"/>
              <a:gd name="connsiteY5" fmla="*/ 8010 h 10000"/>
              <a:gd name="connsiteX6" fmla="*/ 5310 w 10000"/>
              <a:gd name="connsiteY6" fmla="*/ 8010 h 10000"/>
              <a:gd name="connsiteX7" fmla="*/ 5896 w 10000"/>
              <a:gd name="connsiteY7" fmla="*/ 10000 h 10000"/>
              <a:gd name="connsiteX8" fmla="*/ 8827 w 10000"/>
              <a:gd name="connsiteY8" fmla="*/ 10000 h 10000"/>
              <a:gd name="connsiteX9" fmla="*/ 10000 w 10000"/>
              <a:gd name="connsiteY9" fmla="*/ 6021 h 10000"/>
              <a:gd name="connsiteX0" fmla="*/ 0 w 10000"/>
              <a:gd name="connsiteY0" fmla="*/ 241 h 10241"/>
              <a:gd name="connsiteX1" fmla="*/ 101 w 10000"/>
              <a:gd name="connsiteY1" fmla="*/ 573 h 10241"/>
              <a:gd name="connsiteX2" fmla="*/ 593 w 10000"/>
              <a:gd name="connsiteY2" fmla="*/ 370 h 10241"/>
              <a:gd name="connsiteX3" fmla="*/ 620 w 10000"/>
              <a:gd name="connsiteY3" fmla="*/ 6262 h 10241"/>
              <a:gd name="connsiteX4" fmla="*/ 1206 w 10000"/>
              <a:gd name="connsiteY4" fmla="*/ 8251 h 10241"/>
              <a:gd name="connsiteX5" fmla="*/ 5310 w 10000"/>
              <a:gd name="connsiteY5" fmla="*/ 8251 h 10241"/>
              <a:gd name="connsiteX6" fmla="*/ 5896 w 10000"/>
              <a:gd name="connsiteY6" fmla="*/ 10241 h 10241"/>
              <a:gd name="connsiteX7" fmla="*/ 8827 w 10000"/>
              <a:gd name="connsiteY7" fmla="*/ 10241 h 10241"/>
              <a:gd name="connsiteX8" fmla="*/ 10000 w 10000"/>
              <a:gd name="connsiteY8" fmla="*/ 6262 h 10241"/>
              <a:gd name="connsiteX0" fmla="*/ 0 w 10000"/>
              <a:gd name="connsiteY0" fmla="*/ 346 h 10346"/>
              <a:gd name="connsiteX1" fmla="*/ 593 w 10000"/>
              <a:gd name="connsiteY1" fmla="*/ 475 h 10346"/>
              <a:gd name="connsiteX2" fmla="*/ 620 w 10000"/>
              <a:gd name="connsiteY2" fmla="*/ 6367 h 10346"/>
              <a:gd name="connsiteX3" fmla="*/ 1206 w 10000"/>
              <a:gd name="connsiteY3" fmla="*/ 8356 h 10346"/>
              <a:gd name="connsiteX4" fmla="*/ 5310 w 10000"/>
              <a:gd name="connsiteY4" fmla="*/ 8356 h 10346"/>
              <a:gd name="connsiteX5" fmla="*/ 5896 w 10000"/>
              <a:gd name="connsiteY5" fmla="*/ 10346 h 10346"/>
              <a:gd name="connsiteX6" fmla="*/ 8827 w 10000"/>
              <a:gd name="connsiteY6" fmla="*/ 10346 h 10346"/>
              <a:gd name="connsiteX7" fmla="*/ 10000 w 10000"/>
              <a:gd name="connsiteY7" fmla="*/ 6367 h 10346"/>
              <a:gd name="connsiteX0" fmla="*/ 0 w 10000"/>
              <a:gd name="connsiteY0" fmla="*/ 346 h 10346"/>
              <a:gd name="connsiteX1" fmla="*/ 593 w 10000"/>
              <a:gd name="connsiteY1" fmla="*/ 475 h 10346"/>
              <a:gd name="connsiteX2" fmla="*/ 620 w 10000"/>
              <a:gd name="connsiteY2" fmla="*/ 6367 h 10346"/>
              <a:gd name="connsiteX3" fmla="*/ 1206 w 10000"/>
              <a:gd name="connsiteY3" fmla="*/ 8356 h 10346"/>
              <a:gd name="connsiteX4" fmla="*/ 5310 w 10000"/>
              <a:gd name="connsiteY4" fmla="*/ 8356 h 10346"/>
              <a:gd name="connsiteX5" fmla="*/ 5896 w 10000"/>
              <a:gd name="connsiteY5" fmla="*/ 10346 h 10346"/>
              <a:gd name="connsiteX6" fmla="*/ 8827 w 10000"/>
              <a:gd name="connsiteY6" fmla="*/ 10346 h 10346"/>
              <a:gd name="connsiteX7" fmla="*/ 10000 w 10000"/>
              <a:gd name="connsiteY7" fmla="*/ 6367 h 10346"/>
              <a:gd name="connsiteX0" fmla="*/ 0 w 10000"/>
              <a:gd name="connsiteY0" fmla="*/ 0 h 10000"/>
              <a:gd name="connsiteX1" fmla="*/ 593 w 10000"/>
              <a:gd name="connsiteY1" fmla="*/ 129 h 10000"/>
              <a:gd name="connsiteX2" fmla="*/ 620 w 10000"/>
              <a:gd name="connsiteY2" fmla="*/ 6021 h 10000"/>
              <a:gd name="connsiteX3" fmla="*/ 1206 w 10000"/>
              <a:gd name="connsiteY3" fmla="*/ 8010 h 10000"/>
              <a:gd name="connsiteX4" fmla="*/ 5310 w 10000"/>
              <a:gd name="connsiteY4" fmla="*/ 8010 h 10000"/>
              <a:gd name="connsiteX5" fmla="*/ 5896 w 10000"/>
              <a:gd name="connsiteY5" fmla="*/ 10000 h 10000"/>
              <a:gd name="connsiteX6" fmla="*/ 8827 w 10000"/>
              <a:gd name="connsiteY6" fmla="*/ 10000 h 10000"/>
              <a:gd name="connsiteX7" fmla="*/ 10000 w 10000"/>
              <a:gd name="connsiteY7" fmla="*/ 6021 h 10000"/>
              <a:gd name="connsiteX0" fmla="*/ 0 w 10000"/>
              <a:gd name="connsiteY0" fmla="*/ 0 h 10000"/>
              <a:gd name="connsiteX1" fmla="*/ 593 w 10000"/>
              <a:gd name="connsiteY1" fmla="*/ 129 h 10000"/>
              <a:gd name="connsiteX2" fmla="*/ 620 w 10000"/>
              <a:gd name="connsiteY2" fmla="*/ 6021 h 10000"/>
              <a:gd name="connsiteX3" fmla="*/ 1206 w 10000"/>
              <a:gd name="connsiteY3" fmla="*/ 8010 h 10000"/>
              <a:gd name="connsiteX4" fmla="*/ 5310 w 10000"/>
              <a:gd name="connsiteY4" fmla="*/ 8010 h 10000"/>
              <a:gd name="connsiteX5" fmla="*/ 5896 w 10000"/>
              <a:gd name="connsiteY5" fmla="*/ 10000 h 10000"/>
              <a:gd name="connsiteX6" fmla="*/ 8827 w 10000"/>
              <a:gd name="connsiteY6" fmla="*/ 10000 h 10000"/>
              <a:gd name="connsiteX7" fmla="*/ 10000 w 10000"/>
              <a:gd name="connsiteY7" fmla="*/ 6021 h 10000"/>
              <a:gd name="connsiteX0" fmla="*/ 0 w 10000"/>
              <a:gd name="connsiteY0" fmla="*/ 0 h 10000"/>
              <a:gd name="connsiteX1" fmla="*/ 593 w 10000"/>
              <a:gd name="connsiteY1" fmla="*/ 129 h 10000"/>
              <a:gd name="connsiteX2" fmla="*/ 593 w 10000"/>
              <a:gd name="connsiteY2" fmla="*/ 8115 h 10000"/>
              <a:gd name="connsiteX3" fmla="*/ 1206 w 10000"/>
              <a:gd name="connsiteY3" fmla="*/ 8010 h 10000"/>
              <a:gd name="connsiteX4" fmla="*/ 5310 w 10000"/>
              <a:gd name="connsiteY4" fmla="*/ 8010 h 10000"/>
              <a:gd name="connsiteX5" fmla="*/ 5896 w 10000"/>
              <a:gd name="connsiteY5" fmla="*/ 10000 h 10000"/>
              <a:gd name="connsiteX6" fmla="*/ 8827 w 10000"/>
              <a:gd name="connsiteY6" fmla="*/ 10000 h 10000"/>
              <a:gd name="connsiteX7" fmla="*/ 10000 w 10000"/>
              <a:gd name="connsiteY7" fmla="*/ 6021 h 10000"/>
              <a:gd name="connsiteX0" fmla="*/ 0 w 10000"/>
              <a:gd name="connsiteY0" fmla="*/ 0 h 10182"/>
              <a:gd name="connsiteX1" fmla="*/ 593 w 10000"/>
              <a:gd name="connsiteY1" fmla="*/ 129 h 10182"/>
              <a:gd name="connsiteX2" fmla="*/ 593 w 10000"/>
              <a:gd name="connsiteY2" fmla="*/ 8115 h 10182"/>
              <a:gd name="connsiteX3" fmla="*/ 1206 w 10000"/>
              <a:gd name="connsiteY3" fmla="*/ 8010 h 10182"/>
              <a:gd name="connsiteX4" fmla="*/ 5310 w 10000"/>
              <a:gd name="connsiteY4" fmla="*/ 8010 h 10182"/>
              <a:gd name="connsiteX5" fmla="*/ 5307 w 10000"/>
              <a:gd name="connsiteY5" fmla="*/ 10182 h 10182"/>
              <a:gd name="connsiteX6" fmla="*/ 8827 w 10000"/>
              <a:gd name="connsiteY6" fmla="*/ 10000 h 10182"/>
              <a:gd name="connsiteX7" fmla="*/ 10000 w 10000"/>
              <a:gd name="connsiteY7" fmla="*/ 6021 h 10182"/>
              <a:gd name="connsiteX0" fmla="*/ 0 w 10000"/>
              <a:gd name="connsiteY0" fmla="*/ 0 h 10182"/>
              <a:gd name="connsiteX1" fmla="*/ 593 w 10000"/>
              <a:gd name="connsiteY1" fmla="*/ 129 h 10182"/>
              <a:gd name="connsiteX2" fmla="*/ 593 w 10000"/>
              <a:gd name="connsiteY2" fmla="*/ 8115 h 10182"/>
              <a:gd name="connsiteX3" fmla="*/ 5310 w 10000"/>
              <a:gd name="connsiteY3" fmla="*/ 8010 h 10182"/>
              <a:gd name="connsiteX4" fmla="*/ 5307 w 10000"/>
              <a:gd name="connsiteY4" fmla="*/ 10182 h 10182"/>
              <a:gd name="connsiteX5" fmla="*/ 8827 w 10000"/>
              <a:gd name="connsiteY5" fmla="*/ 10000 h 10182"/>
              <a:gd name="connsiteX6" fmla="*/ 10000 w 10000"/>
              <a:gd name="connsiteY6" fmla="*/ 6021 h 10182"/>
              <a:gd name="connsiteX0" fmla="*/ 0 w 10000"/>
              <a:gd name="connsiteY0" fmla="*/ 0 h 10182"/>
              <a:gd name="connsiteX1" fmla="*/ 593 w 10000"/>
              <a:gd name="connsiteY1" fmla="*/ 129 h 10182"/>
              <a:gd name="connsiteX2" fmla="*/ 593 w 10000"/>
              <a:gd name="connsiteY2" fmla="*/ 8115 h 10182"/>
              <a:gd name="connsiteX3" fmla="*/ 5307 w 10000"/>
              <a:gd name="connsiteY3" fmla="*/ 10182 h 10182"/>
              <a:gd name="connsiteX4" fmla="*/ 8827 w 10000"/>
              <a:gd name="connsiteY4" fmla="*/ 10000 h 10182"/>
              <a:gd name="connsiteX5" fmla="*/ 10000 w 10000"/>
              <a:gd name="connsiteY5" fmla="*/ 6021 h 10182"/>
              <a:gd name="connsiteX0" fmla="*/ 0 w 10000"/>
              <a:gd name="connsiteY0" fmla="*/ 0 h 10000"/>
              <a:gd name="connsiteX1" fmla="*/ 593 w 10000"/>
              <a:gd name="connsiteY1" fmla="*/ 129 h 10000"/>
              <a:gd name="connsiteX2" fmla="*/ 593 w 10000"/>
              <a:gd name="connsiteY2" fmla="*/ 8115 h 10000"/>
              <a:gd name="connsiteX3" fmla="*/ 8827 w 10000"/>
              <a:gd name="connsiteY3" fmla="*/ 10000 h 10000"/>
              <a:gd name="connsiteX4" fmla="*/ 10000 w 10000"/>
              <a:gd name="connsiteY4" fmla="*/ 6021 h 10000"/>
              <a:gd name="connsiteX0" fmla="*/ 0 w 10005"/>
              <a:gd name="connsiteY0" fmla="*/ 0 h 10182"/>
              <a:gd name="connsiteX1" fmla="*/ 593 w 10005"/>
              <a:gd name="connsiteY1" fmla="*/ 129 h 10182"/>
              <a:gd name="connsiteX2" fmla="*/ 593 w 10005"/>
              <a:gd name="connsiteY2" fmla="*/ 8115 h 10182"/>
              <a:gd name="connsiteX3" fmla="*/ 10005 w 10005"/>
              <a:gd name="connsiteY3" fmla="*/ 10182 h 10182"/>
              <a:gd name="connsiteX4" fmla="*/ 10000 w 10005"/>
              <a:gd name="connsiteY4" fmla="*/ 6021 h 10182"/>
              <a:gd name="connsiteX0" fmla="*/ 0 w 10005"/>
              <a:gd name="connsiteY0" fmla="*/ 0 h 10182"/>
              <a:gd name="connsiteX1" fmla="*/ 593 w 10005"/>
              <a:gd name="connsiteY1" fmla="*/ 129 h 10182"/>
              <a:gd name="connsiteX2" fmla="*/ 566 w 10005"/>
              <a:gd name="connsiteY2" fmla="*/ 10027 h 10182"/>
              <a:gd name="connsiteX3" fmla="*/ 10005 w 10005"/>
              <a:gd name="connsiteY3" fmla="*/ 10182 h 10182"/>
              <a:gd name="connsiteX4" fmla="*/ 10000 w 10005"/>
              <a:gd name="connsiteY4" fmla="*/ 6021 h 10182"/>
              <a:gd name="connsiteX0" fmla="*/ 0 w 10005"/>
              <a:gd name="connsiteY0" fmla="*/ 0 h 10182"/>
              <a:gd name="connsiteX1" fmla="*/ 620 w 10005"/>
              <a:gd name="connsiteY1" fmla="*/ 38 h 10182"/>
              <a:gd name="connsiteX2" fmla="*/ 566 w 10005"/>
              <a:gd name="connsiteY2" fmla="*/ 10027 h 10182"/>
              <a:gd name="connsiteX3" fmla="*/ 10005 w 10005"/>
              <a:gd name="connsiteY3" fmla="*/ 10182 h 10182"/>
              <a:gd name="connsiteX4" fmla="*/ 10000 w 10005"/>
              <a:gd name="connsiteY4" fmla="*/ 6021 h 10182"/>
              <a:gd name="connsiteX0" fmla="*/ 0 w 10005"/>
              <a:gd name="connsiteY0" fmla="*/ 0 h 10182"/>
              <a:gd name="connsiteX1" fmla="*/ 620 w 10005"/>
              <a:gd name="connsiteY1" fmla="*/ 38 h 10182"/>
              <a:gd name="connsiteX2" fmla="*/ 646 w 10005"/>
              <a:gd name="connsiteY2" fmla="*/ 10027 h 10182"/>
              <a:gd name="connsiteX3" fmla="*/ 10005 w 10005"/>
              <a:gd name="connsiteY3" fmla="*/ 10182 h 10182"/>
              <a:gd name="connsiteX4" fmla="*/ 10000 w 10005"/>
              <a:gd name="connsiteY4" fmla="*/ 6021 h 10182"/>
              <a:gd name="connsiteX0" fmla="*/ 0 w 10005"/>
              <a:gd name="connsiteY0" fmla="*/ 0 h 10182"/>
              <a:gd name="connsiteX1" fmla="*/ 620 w 10005"/>
              <a:gd name="connsiteY1" fmla="*/ 38 h 10182"/>
              <a:gd name="connsiteX2" fmla="*/ 619 w 10005"/>
              <a:gd name="connsiteY2" fmla="*/ 10027 h 10182"/>
              <a:gd name="connsiteX3" fmla="*/ 10005 w 10005"/>
              <a:gd name="connsiteY3" fmla="*/ 10182 h 10182"/>
              <a:gd name="connsiteX4" fmla="*/ 10000 w 10005"/>
              <a:gd name="connsiteY4" fmla="*/ 6021 h 10182"/>
              <a:gd name="connsiteX0" fmla="*/ 0 w 10005"/>
              <a:gd name="connsiteY0" fmla="*/ 0 h 10182"/>
              <a:gd name="connsiteX1" fmla="*/ 620 w 10005"/>
              <a:gd name="connsiteY1" fmla="*/ 38 h 10182"/>
              <a:gd name="connsiteX2" fmla="*/ 619 w 10005"/>
              <a:gd name="connsiteY2" fmla="*/ 10027 h 10182"/>
              <a:gd name="connsiteX3" fmla="*/ 10005 w 10005"/>
              <a:gd name="connsiteY3" fmla="*/ 10182 h 10182"/>
              <a:gd name="connsiteX4" fmla="*/ 10000 w 10005"/>
              <a:gd name="connsiteY4" fmla="*/ 6021 h 10182"/>
              <a:gd name="connsiteX0" fmla="*/ 0 w 10005"/>
              <a:gd name="connsiteY0" fmla="*/ 0 h 10027"/>
              <a:gd name="connsiteX1" fmla="*/ 620 w 10005"/>
              <a:gd name="connsiteY1" fmla="*/ 38 h 10027"/>
              <a:gd name="connsiteX2" fmla="*/ 619 w 10005"/>
              <a:gd name="connsiteY2" fmla="*/ 10027 h 10027"/>
              <a:gd name="connsiteX3" fmla="*/ 10005 w 10005"/>
              <a:gd name="connsiteY3" fmla="*/ 9909 h 10027"/>
              <a:gd name="connsiteX4" fmla="*/ 10000 w 10005"/>
              <a:gd name="connsiteY4" fmla="*/ 6021 h 10027"/>
              <a:gd name="connsiteX0" fmla="*/ 0 w 10059"/>
              <a:gd name="connsiteY0" fmla="*/ 0 h 10182"/>
              <a:gd name="connsiteX1" fmla="*/ 620 w 10059"/>
              <a:gd name="connsiteY1" fmla="*/ 38 h 10182"/>
              <a:gd name="connsiteX2" fmla="*/ 619 w 10059"/>
              <a:gd name="connsiteY2" fmla="*/ 10027 h 10182"/>
              <a:gd name="connsiteX3" fmla="*/ 10059 w 10059"/>
              <a:gd name="connsiteY3" fmla="*/ 10182 h 10182"/>
              <a:gd name="connsiteX4" fmla="*/ 10000 w 10059"/>
              <a:gd name="connsiteY4" fmla="*/ 6021 h 10182"/>
              <a:gd name="connsiteX0" fmla="*/ 0 w 10005"/>
              <a:gd name="connsiteY0" fmla="*/ 0 h 10182"/>
              <a:gd name="connsiteX1" fmla="*/ 620 w 10005"/>
              <a:gd name="connsiteY1" fmla="*/ 38 h 10182"/>
              <a:gd name="connsiteX2" fmla="*/ 619 w 10005"/>
              <a:gd name="connsiteY2" fmla="*/ 10027 h 10182"/>
              <a:gd name="connsiteX3" fmla="*/ 10005 w 10005"/>
              <a:gd name="connsiteY3" fmla="*/ 10182 h 10182"/>
              <a:gd name="connsiteX4" fmla="*/ 10000 w 10005"/>
              <a:gd name="connsiteY4" fmla="*/ 6021 h 1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5" h="10182">
                <a:moveTo>
                  <a:pt x="0" y="0"/>
                </a:moveTo>
                <a:cubicBezTo>
                  <a:pt x="124" y="27"/>
                  <a:pt x="571" y="36"/>
                  <a:pt x="620" y="38"/>
                </a:cubicBezTo>
                <a:cubicBezTo>
                  <a:pt x="611" y="3337"/>
                  <a:pt x="628" y="6728"/>
                  <a:pt x="619" y="10027"/>
                </a:cubicBezTo>
                <a:lnTo>
                  <a:pt x="10005" y="10182"/>
                </a:lnTo>
                <a:cubicBezTo>
                  <a:pt x="10003" y="8795"/>
                  <a:pt x="10002" y="7408"/>
                  <a:pt x="10000" y="6021"/>
                </a:cubicBezTo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2400070" y="27131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Oval 85"/>
          <p:cNvSpPr>
            <a:spLocks noChangeArrowheads="1"/>
          </p:cNvSpPr>
          <p:nvPr/>
        </p:nvSpPr>
        <p:spPr bwMode="auto">
          <a:xfrm>
            <a:off x="5532929" y="3266094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6224155" y="27131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9356665" y="3266094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78181" y="1838036"/>
            <a:ext cx="3685311" cy="2211187"/>
            <a:chOff x="960" y="1344"/>
            <a:chExt cx="3840" cy="2304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960" y="1344"/>
              <a:ext cx="3840" cy="23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536" y="1728"/>
              <a:ext cx="768" cy="1152"/>
            </a:xfrm>
            <a:custGeom>
              <a:avLst/>
              <a:gdLst>
                <a:gd name="T0" fmla="*/ 0 w 768"/>
                <a:gd name="T1" fmla="*/ 192 h 1152"/>
                <a:gd name="T2" fmla="*/ 384 w 768"/>
                <a:gd name="T3" fmla="*/ 576 h 1152"/>
                <a:gd name="T4" fmla="*/ 192 w 768"/>
                <a:gd name="T5" fmla="*/ 768 h 1152"/>
                <a:gd name="T6" fmla="*/ 192 w 768"/>
                <a:gd name="T7" fmla="*/ 1152 h 1152"/>
                <a:gd name="T8" fmla="*/ 768 w 768"/>
                <a:gd name="T9" fmla="*/ 1152 h 1152"/>
                <a:gd name="T10" fmla="*/ 768 w 768"/>
                <a:gd name="T11" fmla="*/ 192 h 1152"/>
                <a:gd name="T12" fmla="*/ 144 w 768"/>
                <a:gd name="T13" fmla="*/ 0 h 1152"/>
                <a:gd name="T14" fmla="*/ 0 w 768"/>
                <a:gd name="T15" fmla="*/ 192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296" y="2256"/>
              <a:ext cx="96" cy="96"/>
            </a:xfrm>
            <a:prstGeom prst="ellipse">
              <a:avLst/>
            </a:pr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3264" y="1920"/>
              <a:ext cx="960" cy="1152"/>
            </a:xfrm>
            <a:custGeom>
              <a:avLst/>
              <a:gdLst>
                <a:gd name="T0" fmla="*/ 0 w 960"/>
                <a:gd name="T1" fmla="*/ 960 h 1152"/>
                <a:gd name="T2" fmla="*/ 0 w 960"/>
                <a:gd name="T3" fmla="*/ 1152 h 1152"/>
                <a:gd name="T4" fmla="*/ 960 w 960"/>
                <a:gd name="T5" fmla="*/ 1152 h 1152"/>
                <a:gd name="T6" fmla="*/ 960 w 960"/>
                <a:gd name="T7" fmla="*/ 0 h 1152"/>
                <a:gd name="T8" fmla="*/ 768 w 960"/>
                <a:gd name="T9" fmla="*/ 0 h 1152"/>
                <a:gd name="T10" fmla="*/ 768 w 960"/>
                <a:gd name="T11" fmla="*/ 960 h 1152"/>
                <a:gd name="T12" fmla="*/ 0 w 960"/>
                <a:gd name="T13" fmla="*/ 960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560" y="2832"/>
              <a:ext cx="96" cy="96"/>
            </a:xfrm>
            <a:prstGeom prst="ellipse">
              <a:avLst/>
            </a:prstGeom>
            <a:solidFill>
              <a:srgbClr val="45D628"/>
            </a:solidFill>
            <a:ln w="9525">
              <a:solidFill>
                <a:srgbClr val="45D62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78181" y="1838036"/>
            <a:ext cx="3685311" cy="2211187"/>
            <a:chOff x="4433453" y="591127"/>
            <a:chExt cx="3685311" cy="2211187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433453" y="775393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433453" y="959658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433453" y="1143924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4433453" y="1328189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4433453" y="1512455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433453" y="1696721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4433453" y="1880986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433453" y="2065252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433453" y="2249517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4433453" y="2433783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4433453" y="2618048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4617719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4986250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5170515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5354781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5539046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5723312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5907577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6091843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6276109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6460374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6644640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6828905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7013171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7197436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7381702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7565967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7750233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7934498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4801984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2262447" y="2759364"/>
            <a:ext cx="36853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446710" y="2575098"/>
            <a:ext cx="3" cy="36853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262446" y="2575097"/>
            <a:ext cx="368531" cy="368532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2262445" y="2575097"/>
            <a:ext cx="368532" cy="368532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"/>
          <p:cNvGrpSpPr>
            <a:grpSpLocks/>
          </p:cNvGrpSpPr>
          <p:nvPr/>
        </p:nvGrpSpPr>
        <p:grpSpPr bwMode="auto">
          <a:xfrm>
            <a:off x="5902036" y="1838036"/>
            <a:ext cx="3685311" cy="2211187"/>
            <a:chOff x="960" y="1344"/>
            <a:chExt cx="3840" cy="2304"/>
          </a:xfrm>
        </p:grpSpPr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960" y="1344"/>
              <a:ext cx="3840" cy="230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1536" y="1728"/>
              <a:ext cx="768" cy="1152"/>
            </a:xfrm>
            <a:custGeom>
              <a:avLst/>
              <a:gdLst>
                <a:gd name="T0" fmla="*/ 0 w 768"/>
                <a:gd name="T1" fmla="*/ 192 h 1152"/>
                <a:gd name="T2" fmla="*/ 384 w 768"/>
                <a:gd name="T3" fmla="*/ 576 h 1152"/>
                <a:gd name="T4" fmla="*/ 192 w 768"/>
                <a:gd name="T5" fmla="*/ 768 h 1152"/>
                <a:gd name="T6" fmla="*/ 192 w 768"/>
                <a:gd name="T7" fmla="*/ 1152 h 1152"/>
                <a:gd name="T8" fmla="*/ 768 w 768"/>
                <a:gd name="T9" fmla="*/ 1152 h 1152"/>
                <a:gd name="T10" fmla="*/ 768 w 768"/>
                <a:gd name="T11" fmla="*/ 192 h 1152"/>
                <a:gd name="T12" fmla="*/ 144 w 768"/>
                <a:gd name="T13" fmla="*/ 0 h 1152"/>
                <a:gd name="T14" fmla="*/ 0 w 768"/>
                <a:gd name="T15" fmla="*/ 192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1152"/>
                <a:gd name="T26" fmla="*/ 768 w 768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1152">
                  <a:moveTo>
                    <a:pt x="0" y="192"/>
                  </a:moveTo>
                  <a:lnTo>
                    <a:pt x="384" y="576"/>
                  </a:lnTo>
                  <a:lnTo>
                    <a:pt x="192" y="768"/>
                  </a:lnTo>
                  <a:lnTo>
                    <a:pt x="192" y="1152"/>
                  </a:lnTo>
                  <a:lnTo>
                    <a:pt x="768" y="1152"/>
                  </a:lnTo>
                  <a:lnTo>
                    <a:pt x="768" y="192"/>
                  </a:lnTo>
                  <a:lnTo>
                    <a:pt x="144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1296" y="2256"/>
              <a:ext cx="96" cy="96"/>
            </a:xfrm>
            <a:prstGeom prst="ellipse">
              <a:avLst/>
            </a:prstGeom>
            <a:solidFill>
              <a:srgbClr val="F81706"/>
            </a:solidFill>
            <a:ln w="9525">
              <a:solidFill>
                <a:srgbClr val="F8170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3264" y="1920"/>
              <a:ext cx="960" cy="1152"/>
            </a:xfrm>
            <a:custGeom>
              <a:avLst/>
              <a:gdLst>
                <a:gd name="T0" fmla="*/ 0 w 960"/>
                <a:gd name="T1" fmla="*/ 960 h 1152"/>
                <a:gd name="T2" fmla="*/ 0 w 960"/>
                <a:gd name="T3" fmla="*/ 1152 h 1152"/>
                <a:gd name="T4" fmla="*/ 960 w 960"/>
                <a:gd name="T5" fmla="*/ 1152 h 1152"/>
                <a:gd name="T6" fmla="*/ 960 w 960"/>
                <a:gd name="T7" fmla="*/ 0 h 1152"/>
                <a:gd name="T8" fmla="*/ 768 w 960"/>
                <a:gd name="T9" fmla="*/ 0 h 1152"/>
                <a:gd name="T10" fmla="*/ 768 w 960"/>
                <a:gd name="T11" fmla="*/ 960 h 1152"/>
                <a:gd name="T12" fmla="*/ 0 w 960"/>
                <a:gd name="T13" fmla="*/ 960 h 1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0"/>
                <a:gd name="T22" fmla="*/ 0 h 1152"/>
                <a:gd name="T23" fmla="*/ 960 w 960"/>
                <a:gd name="T24" fmla="*/ 1152 h 11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0" h="1152">
                  <a:moveTo>
                    <a:pt x="0" y="960"/>
                  </a:moveTo>
                  <a:lnTo>
                    <a:pt x="0" y="1152"/>
                  </a:lnTo>
                  <a:lnTo>
                    <a:pt x="960" y="1152"/>
                  </a:lnTo>
                  <a:lnTo>
                    <a:pt x="960" y="0"/>
                  </a:lnTo>
                  <a:lnTo>
                    <a:pt x="768" y="0"/>
                  </a:lnTo>
                  <a:lnTo>
                    <a:pt x="768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9966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Oval 9"/>
            <p:cNvSpPr>
              <a:spLocks noChangeArrowheads="1"/>
            </p:cNvSpPr>
            <p:nvPr/>
          </p:nvSpPr>
          <p:spPr bwMode="auto">
            <a:xfrm>
              <a:off x="4560" y="2832"/>
              <a:ext cx="96" cy="96"/>
            </a:xfrm>
            <a:prstGeom prst="ellipse">
              <a:avLst/>
            </a:prstGeom>
            <a:solidFill>
              <a:srgbClr val="45D628"/>
            </a:solidFill>
            <a:ln w="9525">
              <a:solidFill>
                <a:srgbClr val="45D62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02036" y="1838036"/>
            <a:ext cx="3685311" cy="2211187"/>
            <a:chOff x="4433453" y="591127"/>
            <a:chExt cx="3685311" cy="2211187"/>
          </a:xfrm>
        </p:grpSpPr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4433453" y="775393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4433453" y="959658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4433453" y="1143924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4433453" y="1328189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4433453" y="1512455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>
              <a:off x="4433453" y="1696721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Line 16"/>
            <p:cNvSpPr>
              <a:spLocks noChangeShapeType="1"/>
            </p:cNvSpPr>
            <p:nvPr/>
          </p:nvSpPr>
          <p:spPr bwMode="auto">
            <a:xfrm>
              <a:off x="4433453" y="1880986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4433453" y="2065252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" name="Line 18"/>
            <p:cNvSpPr>
              <a:spLocks noChangeShapeType="1"/>
            </p:cNvSpPr>
            <p:nvPr/>
          </p:nvSpPr>
          <p:spPr bwMode="auto">
            <a:xfrm>
              <a:off x="4433453" y="2249517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Line 19"/>
            <p:cNvSpPr>
              <a:spLocks noChangeShapeType="1"/>
            </p:cNvSpPr>
            <p:nvPr/>
          </p:nvSpPr>
          <p:spPr bwMode="auto">
            <a:xfrm>
              <a:off x="4433453" y="2433783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Line 20"/>
            <p:cNvSpPr>
              <a:spLocks noChangeShapeType="1"/>
            </p:cNvSpPr>
            <p:nvPr/>
          </p:nvSpPr>
          <p:spPr bwMode="auto">
            <a:xfrm>
              <a:off x="4433453" y="2618048"/>
              <a:ext cx="3685311" cy="0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Line 21"/>
            <p:cNvSpPr>
              <a:spLocks noChangeShapeType="1"/>
            </p:cNvSpPr>
            <p:nvPr/>
          </p:nvSpPr>
          <p:spPr bwMode="auto">
            <a:xfrm>
              <a:off x="4617719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>
              <a:off x="4986250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>
              <a:off x="5170515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Line 24"/>
            <p:cNvSpPr>
              <a:spLocks noChangeShapeType="1"/>
            </p:cNvSpPr>
            <p:nvPr/>
          </p:nvSpPr>
          <p:spPr bwMode="auto">
            <a:xfrm>
              <a:off x="5354781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Line 25"/>
            <p:cNvSpPr>
              <a:spLocks noChangeShapeType="1"/>
            </p:cNvSpPr>
            <p:nvPr/>
          </p:nvSpPr>
          <p:spPr bwMode="auto">
            <a:xfrm>
              <a:off x="5539046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" name="Line 26"/>
            <p:cNvSpPr>
              <a:spLocks noChangeShapeType="1"/>
            </p:cNvSpPr>
            <p:nvPr/>
          </p:nvSpPr>
          <p:spPr bwMode="auto">
            <a:xfrm>
              <a:off x="5723312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Line 27"/>
            <p:cNvSpPr>
              <a:spLocks noChangeShapeType="1"/>
            </p:cNvSpPr>
            <p:nvPr/>
          </p:nvSpPr>
          <p:spPr bwMode="auto">
            <a:xfrm>
              <a:off x="5907577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" name="Line 28"/>
            <p:cNvSpPr>
              <a:spLocks noChangeShapeType="1"/>
            </p:cNvSpPr>
            <p:nvPr/>
          </p:nvSpPr>
          <p:spPr bwMode="auto">
            <a:xfrm>
              <a:off x="6091843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29"/>
            <p:cNvSpPr>
              <a:spLocks noChangeShapeType="1"/>
            </p:cNvSpPr>
            <p:nvPr/>
          </p:nvSpPr>
          <p:spPr bwMode="auto">
            <a:xfrm>
              <a:off x="6276109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30"/>
            <p:cNvSpPr>
              <a:spLocks noChangeShapeType="1"/>
            </p:cNvSpPr>
            <p:nvPr/>
          </p:nvSpPr>
          <p:spPr bwMode="auto">
            <a:xfrm>
              <a:off x="6460374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31"/>
            <p:cNvSpPr>
              <a:spLocks noChangeShapeType="1"/>
            </p:cNvSpPr>
            <p:nvPr/>
          </p:nvSpPr>
          <p:spPr bwMode="auto">
            <a:xfrm>
              <a:off x="6644640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Line 32"/>
            <p:cNvSpPr>
              <a:spLocks noChangeShapeType="1"/>
            </p:cNvSpPr>
            <p:nvPr/>
          </p:nvSpPr>
          <p:spPr bwMode="auto">
            <a:xfrm>
              <a:off x="6828905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Line 33"/>
            <p:cNvSpPr>
              <a:spLocks noChangeShapeType="1"/>
            </p:cNvSpPr>
            <p:nvPr/>
          </p:nvSpPr>
          <p:spPr bwMode="auto">
            <a:xfrm>
              <a:off x="7013171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Line 34"/>
            <p:cNvSpPr>
              <a:spLocks noChangeShapeType="1"/>
            </p:cNvSpPr>
            <p:nvPr/>
          </p:nvSpPr>
          <p:spPr bwMode="auto">
            <a:xfrm>
              <a:off x="7197436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Line 35"/>
            <p:cNvSpPr>
              <a:spLocks noChangeShapeType="1"/>
            </p:cNvSpPr>
            <p:nvPr/>
          </p:nvSpPr>
          <p:spPr bwMode="auto">
            <a:xfrm>
              <a:off x="7381702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" name="Line 36"/>
            <p:cNvSpPr>
              <a:spLocks noChangeShapeType="1"/>
            </p:cNvSpPr>
            <p:nvPr/>
          </p:nvSpPr>
          <p:spPr bwMode="auto">
            <a:xfrm>
              <a:off x="7565967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" name="Line 37"/>
            <p:cNvSpPr>
              <a:spLocks noChangeShapeType="1"/>
            </p:cNvSpPr>
            <p:nvPr/>
          </p:nvSpPr>
          <p:spPr bwMode="auto">
            <a:xfrm>
              <a:off x="7750233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Line 38"/>
            <p:cNvSpPr>
              <a:spLocks noChangeShapeType="1"/>
            </p:cNvSpPr>
            <p:nvPr/>
          </p:nvSpPr>
          <p:spPr bwMode="auto">
            <a:xfrm>
              <a:off x="7934498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39"/>
            <p:cNvSpPr>
              <a:spLocks noChangeShapeType="1"/>
            </p:cNvSpPr>
            <p:nvPr/>
          </p:nvSpPr>
          <p:spPr bwMode="auto">
            <a:xfrm>
              <a:off x="4801984" y="591127"/>
              <a:ext cx="0" cy="2211187"/>
            </a:xfrm>
            <a:prstGeom prst="lin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4" name="Freeform 40"/>
          <p:cNvSpPr>
            <a:spLocks/>
          </p:cNvSpPr>
          <p:nvPr/>
        </p:nvSpPr>
        <p:spPr bwMode="auto">
          <a:xfrm>
            <a:off x="6270565" y="2759364"/>
            <a:ext cx="3132515" cy="921328"/>
          </a:xfrm>
          <a:custGeom>
            <a:avLst/>
            <a:gdLst>
              <a:gd name="T0" fmla="*/ 0 w 3275"/>
              <a:gd name="T1" fmla="*/ 0 h 965"/>
              <a:gd name="T2" fmla="*/ 83165942 w 3275"/>
              <a:gd name="T3" fmla="*/ 80644978 h 965"/>
              <a:gd name="T4" fmla="*/ 146169054 w 3275"/>
              <a:gd name="T5" fmla="*/ 123486841 h 965"/>
              <a:gd name="T6" fmla="*/ 511590922 w 3275"/>
              <a:gd name="T7" fmla="*/ 496469898 h 965"/>
              <a:gd name="T8" fmla="*/ 511590922 w 3275"/>
              <a:gd name="T9" fmla="*/ 1464209536 h 965"/>
              <a:gd name="T10" fmla="*/ 995460929 w 3275"/>
              <a:gd name="T11" fmla="*/ 1948079653 h 965"/>
              <a:gd name="T12" fmla="*/ 2147483647 w 3275"/>
              <a:gd name="T13" fmla="*/ 1948079653 h 965"/>
              <a:gd name="T14" fmla="*/ 2147483647 w 3275"/>
              <a:gd name="T15" fmla="*/ 2147483647 h 965"/>
              <a:gd name="T16" fmla="*/ 2147483647 w 3275"/>
              <a:gd name="T17" fmla="*/ 2147483647 h 965"/>
              <a:gd name="T18" fmla="*/ 2147483647 w 3275"/>
              <a:gd name="T19" fmla="*/ 1464209536 h 96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275"/>
              <a:gd name="T31" fmla="*/ 0 h 965"/>
              <a:gd name="T32" fmla="*/ 3275 w 3275"/>
              <a:gd name="T33" fmla="*/ 965 h 96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275" h="965">
                <a:moveTo>
                  <a:pt x="0" y="0"/>
                </a:moveTo>
                <a:cubicBezTo>
                  <a:pt x="11" y="11"/>
                  <a:pt x="21" y="22"/>
                  <a:pt x="33" y="32"/>
                </a:cubicBezTo>
                <a:cubicBezTo>
                  <a:pt x="41" y="39"/>
                  <a:pt x="58" y="49"/>
                  <a:pt x="58" y="49"/>
                </a:cubicBezTo>
                <a:lnTo>
                  <a:pt x="203" y="197"/>
                </a:lnTo>
                <a:lnTo>
                  <a:pt x="203" y="581"/>
                </a:lnTo>
                <a:lnTo>
                  <a:pt x="395" y="773"/>
                </a:lnTo>
                <a:lnTo>
                  <a:pt x="1739" y="773"/>
                </a:lnTo>
                <a:lnTo>
                  <a:pt x="1931" y="965"/>
                </a:lnTo>
                <a:lnTo>
                  <a:pt x="2891" y="965"/>
                </a:lnTo>
                <a:lnTo>
                  <a:pt x="3275" y="581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2400070" y="27131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Oval 85"/>
          <p:cNvSpPr>
            <a:spLocks noChangeArrowheads="1"/>
          </p:cNvSpPr>
          <p:nvPr/>
        </p:nvSpPr>
        <p:spPr bwMode="auto">
          <a:xfrm>
            <a:off x="5532929" y="3266094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6224155" y="2713181"/>
            <a:ext cx="92364" cy="92364"/>
          </a:xfrm>
          <a:prstGeom prst="ellipse">
            <a:avLst/>
          </a:prstGeom>
          <a:solidFill>
            <a:srgbClr val="45D628"/>
          </a:solidFill>
          <a:ln w="9525">
            <a:solidFill>
              <a:srgbClr val="45D6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9356665" y="3266094"/>
            <a:ext cx="92364" cy="92364"/>
          </a:xfrm>
          <a:prstGeom prst="ellipse">
            <a:avLst/>
          </a:prstGeom>
          <a:solidFill>
            <a:srgbClr val="F81706"/>
          </a:solidFill>
          <a:ln w="9525">
            <a:solidFill>
              <a:srgbClr val="F8170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138"/>
          <p:cNvSpPr/>
          <p:nvPr/>
        </p:nvSpPr>
        <p:spPr>
          <a:xfrm>
            <a:off x="9090079" y="2485983"/>
            <a:ext cx="1002454" cy="598961"/>
          </a:xfrm>
          <a:custGeom>
            <a:avLst/>
            <a:gdLst>
              <a:gd name="connsiteX0" fmla="*/ 992656 w 997306"/>
              <a:gd name="connsiteY0" fmla="*/ 606439 h 639486"/>
              <a:gd name="connsiteX1" fmla="*/ 678620 w 997306"/>
              <a:gd name="connsiteY1" fmla="*/ 227748 h 639486"/>
              <a:gd name="connsiteX2" fmla="*/ 346111 w 997306"/>
              <a:gd name="connsiteY2" fmla="*/ 6075 h 639486"/>
              <a:gd name="connsiteX3" fmla="*/ 4365 w 997306"/>
              <a:gd name="connsiteY3" fmla="*/ 98439 h 639486"/>
              <a:gd name="connsiteX4" fmla="*/ 170620 w 997306"/>
              <a:gd name="connsiteY4" fmla="*/ 467893 h 639486"/>
              <a:gd name="connsiteX5" fmla="*/ 429238 w 997306"/>
              <a:gd name="connsiteY5" fmla="*/ 606439 h 639486"/>
              <a:gd name="connsiteX6" fmla="*/ 992656 w 997306"/>
              <a:gd name="connsiteY6" fmla="*/ 606439 h 639486"/>
              <a:gd name="connsiteX0" fmla="*/ 992656 w 997306"/>
              <a:gd name="connsiteY0" fmla="*/ 606439 h 639486"/>
              <a:gd name="connsiteX1" fmla="*/ 678620 w 997306"/>
              <a:gd name="connsiteY1" fmla="*/ 227748 h 639486"/>
              <a:gd name="connsiteX2" fmla="*/ 346111 w 997306"/>
              <a:gd name="connsiteY2" fmla="*/ 6075 h 639486"/>
              <a:gd name="connsiteX3" fmla="*/ 4365 w 997306"/>
              <a:gd name="connsiteY3" fmla="*/ 98439 h 639486"/>
              <a:gd name="connsiteX4" fmla="*/ 170620 w 997306"/>
              <a:gd name="connsiteY4" fmla="*/ 467893 h 639486"/>
              <a:gd name="connsiteX5" fmla="*/ 429238 w 997306"/>
              <a:gd name="connsiteY5" fmla="*/ 606439 h 639486"/>
              <a:gd name="connsiteX6" fmla="*/ 992656 w 997306"/>
              <a:gd name="connsiteY6" fmla="*/ 606439 h 639486"/>
              <a:gd name="connsiteX0" fmla="*/ 992656 w 997306"/>
              <a:gd name="connsiteY0" fmla="*/ 606439 h 612215"/>
              <a:gd name="connsiteX1" fmla="*/ 678620 w 997306"/>
              <a:gd name="connsiteY1" fmla="*/ 227748 h 612215"/>
              <a:gd name="connsiteX2" fmla="*/ 346111 w 997306"/>
              <a:gd name="connsiteY2" fmla="*/ 6075 h 612215"/>
              <a:gd name="connsiteX3" fmla="*/ 4365 w 997306"/>
              <a:gd name="connsiteY3" fmla="*/ 98439 h 612215"/>
              <a:gd name="connsiteX4" fmla="*/ 170620 w 997306"/>
              <a:gd name="connsiteY4" fmla="*/ 467893 h 612215"/>
              <a:gd name="connsiteX5" fmla="*/ 429238 w 997306"/>
              <a:gd name="connsiteY5" fmla="*/ 606439 h 612215"/>
              <a:gd name="connsiteX6" fmla="*/ 992656 w 997306"/>
              <a:gd name="connsiteY6" fmla="*/ 606439 h 612215"/>
              <a:gd name="connsiteX0" fmla="*/ 992656 w 997306"/>
              <a:gd name="connsiteY0" fmla="*/ 606439 h 684299"/>
              <a:gd name="connsiteX1" fmla="*/ 678620 w 997306"/>
              <a:gd name="connsiteY1" fmla="*/ 227748 h 684299"/>
              <a:gd name="connsiteX2" fmla="*/ 346111 w 997306"/>
              <a:gd name="connsiteY2" fmla="*/ 6075 h 684299"/>
              <a:gd name="connsiteX3" fmla="*/ 4365 w 997306"/>
              <a:gd name="connsiteY3" fmla="*/ 98439 h 684299"/>
              <a:gd name="connsiteX4" fmla="*/ 170620 w 997306"/>
              <a:gd name="connsiteY4" fmla="*/ 467893 h 684299"/>
              <a:gd name="connsiteX5" fmla="*/ 429238 w 997306"/>
              <a:gd name="connsiteY5" fmla="*/ 606439 h 684299"/>
              <a:gd name="connsiteX6" fmla="*/ 992656 w 997306"/>
              <a:gd name="connsiteY6" fmla="*/ 606439 h 684299"/>
              <a:gd name="connsiteX0" fmla="*/ 992656 w 993280"/>
              <a:gd name="connsiteY0" fmla="*/ 606439 h 684299"/>
              <a:gd name="connsiteX1" fmla="*/ 678620 w 993280"/>
              <a:gd name="connsiteY1" fmla="*/ 227748 h 684299"/>
              <a:gd name="connsiteX2" fmla="*/ 346111 w 993280"/>
              <a:gd name="connsiteY2" fmla="*/ 6075 h 684299"/>
              <a:gd name="connsiteX3" fmla="*/ 4365 w 993280"/>
              <a:gd name="connsiteY3" fmla="*/ 98439 h 684299"/>
              <a:gd name="connsiteX4" fmla="*/ 170620 w 993280"/>
              <a:gd name="connsiteY4" fmla="*/ 467893 h 684299"/>
              <a:gd name="connsiteX5" fmla="*/ 429238 w 993280"/>
              <a:gd name="connsiteY5" fmla="*/ 606439 h 684299"/>
              <a:gd name="connsiteX6" fmla="*/ 992656 w 993280"/>
              <a:gd name="connsiteY6" fmla="*/ 606439 h 684299"/>
              <a:gd name="connsiteX0" fmla="*/ 992656 w 993280"/>
              <a:gd name="connsiteY0" fmla="*/ 606439 h 613370"/>
              <a:gd name="connsiteX1" fmla="*/ 678620 w 993280"/>
              <a:gd name="connsiteY1" fmla="*/ 227748 h 613370"/>
              <a:gd name="connsiteX2" fmla="*/ 346111 w 993280"/>
              <a:gd name="connsiteY2" fmla="*/ 6075 h 613370"/>
              <a:gd name="connsiteX3" fmla="*/ 4365 w 993280"/>
              <a:gd name="connsiteY3" fmla="*/ 98439 h 613370"/>
              <a:gd name="connsiteX4" fmla="*/ 170620 w 993280"/>
              <a:gd name="connsiteY4" fmla="*/ 467893 h 613370"/>
              <a:gd name="connsiteX5" fmla="*/ 429238 w 993280"/>
              <a:gd name="connsiteY5" fmla="*/ 606439 h 613370"/>
              <a:gd name="connsiteX6" fmla="*/ 992656 w 993280"/>
              <a:gd name="connsiteY6" fmla="*/ 606439 h 613370"/>
              <a:gd name="connsiteX0" fmla="*/ 992656 w 993234"/>
              <a:gd name="connsiteY0" fmla="*/ 608198 h 615129"/>
              <a:gd name="connsiteX1" fmla="*/ 660148 w 993234"/>
              <a:gd name="connsiteY1" fmla="*/ 257216 h 615129"/>
              <a:gd name="connsiteX2" fmla="*/ 346111 w 993234"/>
              <a:gd name="connsiteY2" fmla="*/ 7834 h 615129"/>
              <a:gd name="connsiteX3" fmla="*/ 4365 w 993234"/>
              <a:gd name="connsiteY3" fmla="*/ 100198 h 615129"/>
              <a:gd name="connsiteX4" fmla="*/ 170620 w 993234"/>
              <a:gd name="connsiteY4" fmla="*/ 469652 h 615129"/>
              <a:gd name="connsiteX5" fmla="*/ 429238 w 993234"/>
              <a:gd name="connsiteY5" fmla="*/ 608198 h 615129"/>
              <a:gd name="connsiteX6" fmla="*/ 992656 w 993234"/>
              <a:gd name="connsiteY6" fmla="*/ 608198 h 615129"/>
              <a:gd name="connsiteX0" fmla="*/ 992656 w 993234"/>
              <a:gd name="connsiteY0" fmla="*/ 608198 h 608333"/>
              <a:gd name="connsiteX1" fmla="*/ 660148 w 993234"/>
              <a:gd name="connsiteY1" fmla="*/ 257216 h 608333"/>
              <a:gd name="connsiteX2" fmla="*/ 346111 w 993234"/>
              <a:gd name="connsiteY2" fmla="*/ 7834 h 608333"/>
              <a:gd name="connsiteX3" fmla="*/ 4365 w 993234"/>
              <a:gd name="connsiteY3" fmla="*/ 100198 h 608333"/>
              <a:gd name="connsiteX4" fmla="*/ 170620 w 993234"/>
              <a:gd name="connsiteY4" fmla="*/ 469652 h 608333"/>
              <a:gd name="connsiteX5" fmla="*/ 429238 w 993234"/>
              <a:gd name="connsiteY5" fmla="*/ 608198 h 608333"/>
              <a:gd name="connsiteX6" fmla="*/ 992656 w 993234"/>
              <a:gd name="connsiteY6" fmla="*/ 608198 h 608333"/>
              <a:gd name="connsiteX0" fmla="*/ 1001893 w 1002454"/>
              <a:gd name="connsiteY0" fmla="*/ 589725 h 613034"/>
              <a:gd name="connsiteX1" fmla="*/ 660148 w 1002454"/>
              <a:gd name="connsiteY1" fmla="*/ 257216 h 613034"/>
              <a:gd name="connsiteX2" fmla="*/ 346111 w 1002454"/>
              <a:gd name="connsiteY2" fmla="*/ 7834 h 613034"/>
              <a:gd name="connsiteX3" fmla="*/ 4365 w 1002454"/>
              <a:gd name="connsiteY3" fmla="*/ 100198 h 613034"/>
              <a:gd name="connsiteX4" fmla="*/ 170620 w 1002454"/>
              <a:gd name="connsiteY4" fmla="*/ 469652 h 613034"/>
              <a:gd name="connsiteX5" fmla="*/ 429238 w 1002454"/>
              <a:gd name="connsiteY5" fmla="*/ 608198 h 613034"/>
              <a:gd name="connsiteX6" fmla="*/ 1001893 w 1002454"/>
              <a:gd name="connsiteY6" fmla="*/ 589725 h 613034"/>
              <a:gd name="connsiteX0" fmla="*/ 1001893 w 1002454"/>
              <a:gd name="connsiteY0" fmla="*/ 589725 h 613034"/>
              <a:gd name="connsiteX1" fmla="*/ 660148 w 1002454"/>
              <a:gd name="connsiteY1" fmla="*/ 257216 h 613034"/>
              <a:gd name="connsiteX2" fmla="*/ 346111 w 1002454"/>
              <a:gd name="connsiteY2" fmla="*/ 7834 h 613034"/>
              <a:gd name="connsiteX3" fmla="*/ 4365 w 1002454"/>
              <a:gd name="connsiteY3" fmla="*/ 100198 h 613034"/>
              <a:gd name="connsiteX4" fmla="*/ 170620 w 1002454"/>
              <a:gd name="connsiteY4" fmla="*/ 469652 h 613034"/>
              <a:gd name="connsiteX5" fmla="*/ 429238 w 1002454"/>
              <a:gd name="connsiteY5" fmla="*/ 608198 h 613034"/>
              <a:gd name="connsiteX6" fmla="*/ 1001893 w 1002454"/>
              <a:gd name="connsiteY6" fmla="*/ 589725 h 613034"/>
              <a:gd name="connsiteX0" fmla="*/ 1001893 w 1002454"/>
              <a:gd name="connsiteY0" fmla="*/ 589725 h 613034"/>
              <a:gd name="connsiteX1" fmla="*/ 660148 w 1002454"/>
              <a:gd name="connsiteY1" fmla="*/ 257216 h 613034"/>
              <a:gd name="connsiteX2" fmla="*/ 346111 w 1002454"/>
              <a:gd name="connsiteY2" fmla="*/ 7834 h 613034"/>
              <a:gd name="connsiteX3" fmla="*/ 4365 w 1002454"/>
              <a:gd name="connsiteY3" fmla="*/ 100198 h 613034"/>
              <a:gd name="connsiteX4" fmla="*/ 170620 w 1002454"/>
              <a:gd name="connsiteY4" fmla="*/ 469652 h 613034"/>
              <a:gd name="connsiteX5" fmla="*/ 429238 w 1002454"/>
              <a:gd name="connsiteY5" fmla="*/ 608198 h 613034"/>
              <a:gd name="connsiteX6" fmla="*/ 1001893 w 1002454"/>
              <a:gd name="connsiteY6" fmla="*/ 589725 h 613034"/>
              <a:gd name="connsiteX0" fmla="*/ 1001893 w 1002454"/>
              <a:gd name="connsiteY0" fmla="*/ 589725 h 608198"/>
              <a:gd name="connsiteX1" fmla="*/ 660148 w 1002454"/>
              <a:gd name="connsiteY1" fmla="*/ 257216 h 608198"/>
              <a:gd name="connsiteX2" fmla="*/ 346111 w 1002454"/>
              <a:gd name="connsiteY2" fmla="*/ 7834 h 608198"/>
              <a:gd name="connsiteX3" fmla="*/ 4365 w 1002454"/>
              <a:gd name="connsiteY3" fmla="*/ 100198 h 608198"/>
              <a:gd name="connsiteX4" fmla="*/ 170620 w 1002454"/>
              <a:gd name="connsiteY4" fmla="*/ 469652 h 608198"/>
              <a:gd name="connsiteX5" fmla="*/ 429238 w 1002454"/>
              <a:gd name="connsiteY5" fmla="*/ 608198 h 608198"/>
              <a:gd name="connsiteX6" fmla="*/ 1001893 w 1002454"/>
              <a:gd name="connsiteY6" fmla="*/ 589725 h 608198"/>
              <a:gd name="connsiteX0" fmla="*/ 1001893 w 1002454"/>
              <a:gd name="connsiteY0" fmla="*/ 598961 h 608198"/>
              <a:gd name="connsiteX1" fmla="*/ 660148 w 1002454"/>
              <a:gd name="connsiteY1" fmla="*/ 257216 h 608198"/>
              <a:gd name="connsiteX2" fmla="*/ 346111 w 1002454"/>
              <a:gd name="connsiteY2" fmla="*/ 7834 h 608198"/>
              <a:gd name="connsiteX3" fmla="*/ 4365 w 1002454"/>
              <a:gd name="connsiteY3" fmla="*/ 100198 h 608198"/>
              <a:gd name="connsiteX4" fmla="*/ 170620 w 1002454"/>
              <a:gd name="connsiteY4" fmla="*/ 469652 h 608198"/>
              <a:gd name="connsiteX5" fmla="*/ 429238 w 1002454"/>
              <a:gd name="connsiteY5" fmla="*/ 608198 h 608198"/>
              <a:gd name="connsiteX6" fmla="*/ 1001893 w 1002454"/>
              <a:gd name="connsiteY6" fmla="*/ 598961 h 608198"/>
              <a:gd name="connsiteX0" fmla="*/ 1001893 w 1002454"/>
              <a:gd name="connsiteY0" fmla="*/ 598961 h 608198"/>
              <a:gd name="connsiteX1" fmla="*/ 660148 w 1002454"/>
              <a:gd name="connsiteY1" fmla="*/ 257216 h 608198"/>
              <a:gd name="connsiteX2" fmla="*/ 346111 w 1002454"/>
              <a:gd name="connsiteY2" fmla="*/ 7834 h 608198"/>
              <a:gd name="connsiteX3" fmla="*/ 4365 w 1002454"/>
              <a:gd name="connsiteY3" fmla="*/ 100198 h 608198"/>
              <a:gd name="connsiteX4" fmla="*/ 170620 w 1002454"/>
              <a:gd name="connsiteY4" fmla="*/ 469652 h 608198"/>
              <a:gd name="connsiteX5" fmla="*/ 429238 w 1002454"/>
              <a:gd name="connsiteY5" fmla="*/ 608198 h 608198"/>
              <a:gd name="connsiteX6" fmla="*/ 1001893 w 1002454"/>
              <a:gd name="connsiteY6" fmla="*/ 598961 h 60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454" h="608198">
                <a:moveTo>
                  <a:pt x="1001893" y="598961"/>
                </a:moveTo>
                <a:cubicBezTo>
                  <a:pt x="1015748" y="415773"/>
                  <a:pt x="769445" y="355737"/>
                  <a:pt x="660148" y="257216"/>
                </a:cubicBezTo>
                <a:cubicBezTo>
                  <a:pt x="550851" y="158695"/>
                  <a:pt x="455408" y="34004"/>
                  <a:pt x="346111" y="7834"/>
                </a:cubicBezTo>
                <a:cubicBezTo>
                  <a:pt x="236814" y="-18336"/>
                  <a:pt x="33613" y="23228"/>
                  <a:pt x="4365" y="100198"/>
                </a:cubicBezTo>
                <a:cubicBezTo>
                  <a:pt x="-24883" y="177168"/>
                  <a:pt x="99808" y="384985"/>
                  <a:pt x="170620" y="469652"/>
                </a:cubicBezTo>
                <a:cubicBezTo>
                  <a:pt x="241432" y="554319"/>
                  <a:pt x="318402" y="551241"/>
                  <a:pt x="429238" y="608198"/>
                </a:cubicBezTo>
                <a:cubicBezTo>
                  <a:pt x="577021" y="600500"/>
                  <a:pt x="944081" y="595530"/>
                  <a:pt x="1001893" y="59896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/>
          <p:cNvSpPr/>
          <p:nvPr/>
        </p:nvSpPr>
        <p:spPr>
          <a:xfrm>
            <a:off x="9134410" y="932869"/>
            <a:ext cx="1370428" cy="1173039"/>
          </a:xfrm>
          <a:custGeom>
            <a:avLst/>
            <a:gdLst>
              <a:gd name="connsiteX0" fmla="*/ 80936 w 1470946"/>
              <a:gd name="connsiteY0" fmla="*/ 60857 h 1615474"/>
              <a:gd name="connsiteX1" fmla="*/ 108645 w 1470946"/>
              <a:gd name="connsiteY1" fmla="*/ 762820 h 1615474"/>
              <a:gd name="connsiteX2" fmla="*/ 551990 w 1470946"/>
              <a:gd name="connsiteY2" fmla="*/ 1141511 h 1615474"/>
              <a:gd name="connsiteX3" fmla="*/ 736717 w 1470946"/>
              <a:gd name="connsiteY3" fmla="*/ 1557148 h 1615474"/>
              <a:gd name="connsiteX4" fmla="*/ 1429445 w 1470946"/>
              <a:gd name="connsiteY4" fmla="*/ 1483257 h 1615474"/>
              <a:gd name="connsiteX5" fmla="*/ 1355554 w 1470946"/>
              <a:gd name="connsiteY5" fmla="*/ 374893 h 1615474"/>
              <a:gd name="connsiteX6" fmla="*/ 1050754 w 1470946"/>
              <a:gd name="connsiteY6" fmla="*/ 70093 h 1615474"/>
              <a:gd name="connsiteX7" fmla="*/ 80936 w 1470946"/>
              <a:gd name="connsiteY7" fmla="*/ 60857 h 1615474"/>
              <a:gd name="connsiteX0" fmla="*/ 80936 w 1470946"/>
              <a:gd name="connsiteY0" fmla="*/ 60857 h 1615474"/>
              <a:gd name="connsiteX1" fmla="*/ 108645 w 1470946"/>
              <a:gd name="connsiteY1" fmla="*/ 762820 h 1615474"/>
              <a:gd name="connsiteX2" fmla="*/ 551990 w 1470946"/>
              <a:gd name="connsiteY2" fmla="*/ 1141511 h 1615474"/>
              <a:gd name="connsiteX3" fmla="*/ 736717 w 1470946"/>
              <a:gd name="connsiteY3" fmla="*/ 1557148 h 1615474"/>
              <a:gd name="connsiteX4" fmla="*/ 1429445 w 1470946"/>
              <a:gd name="connsiteY4" fmla="*/ 1483257 h 1615474"/>
              <a:gd name="connsiteX5" fmla="*/ 1355554 w 1470946"/>
              <a:gd name="connsiteY5" fmla="*/ 374893 h 1615474"/>
              <a:gd name="connsiteX6" fmla="*/ 1050754 w 1470946"/>
              <a:gd name="connsiteY6" fmla="*/ 70093 h 1615474"/>
              <a:gd name="connsiteX7" fmla="*/ 80936 w 1470946"/>
              <a:gd name="connsiteY7" fmla="*/ 60857 h 1615474"/>
              <a:gd name="connsiteX0" fmla="*/ 6158 w 1396168"/>
              <a:gd name="connsiteY0" fmla="*/ 60857 h 1615474"/>
              <a:gd name="connsiteX1" fmla="*/ 33867 w 1396168"/>
              <a:gd name="connsiteY1" fmla="*/ 762820 h 1615474"/>
              <a:gd name="connsiteX2" fmla="*/ 477212 w 1396168"/>
              <a:gd name="connsiteY2" fmla="*/ 1141511 h 1615474"/>
              <a:gd name="connsiteX3" fmla="*/ 661939 w 1396168"/>
              <a:gd name="connsiteY3" fmla="*/ 1557148 h 1615474"/>
              <a:gd name="connsiteX4" fmla="*/ 1354667 w 1396168"/>
              <a:gd name="connsiteY4" fmla="*/ 1483257 h 1615474"/>
              <a:gd name="connsiteX5" fmla="*/ 1280776 w 1396168"/>
              <a:gd name="connsiteY5" fmla="*/ 374893 h 1615474"/>
              <a:gd name="connsiteX6" fmla="*/ 975976 w 1396168"/>
              <a:gd name="connsiteY6" fmla="*/ 70093 h 1615474"/>
              <a:gd name="connsiteX7" fmla="*/ 6158 w 1396168"/>
              <a:gd name="connsiteY7" fmla="*/ 60857 h 1615474"/>
              <a:gd name="connsiteX0" fmla="*/ 6158 w 1396168"/>
              <a:gd name="connsiteY0" fmla="*/ 14137 h 1568754"/>
              <a:gd name="connsiteX1" fmla="*/ 33867 w 1396168"/>
              <a:gd name="connsiteY1" fmla="*/ 716100 h 1568754"/>
              <a:gd name="connsiteX2" fmla="*/ 477212 w 1396168"/>
              <a:gd name="connsiteY2" fmla="*/ 1094791 h 1568754"/>
              <a:gd name="connsiteX3" fmla="*/ 661939 w 1396168"/>
              <a:gd name="connsiteY3" fmla="*/ 1510428 h 1568754"/>
              <a:gd name="connsiteX4" fmla="*/ 1354667 w 1396168"/>
              <a:gd name="connsiteY4" fmla="*/ 1436537 h 1568754"/>
              <a:gd name="connsiteX5" fmla="*/ 1280776 w 1396168"/>
              <a:gd name="connsiteY5" fmla="*/ 328173 h 1568754"/>
              <a:gd name="connsiteX6" fmla="*/ 975976 w 1396168"/>
              <a:gd name="connsiteY6" fmla="*/ 23373 h 1568754"/>
              <a:gd name="connsiteX7" fmla="*/ 6158 w 1396168"/>
              <a:gd name="connsiteY7" fmla="*/ 14137 h 1568754"/>
              <a:gd name="connsiteX0" fmla="*/ 6158 w 1396168"/>
              <a:gd name="connsiteY0" fmla="*/ 14137 h 1568754"/>
              <a:gd name="connsiteX1" fmla="*/ 33867 w 1396168"/>
              <a:gd name="connsiteY1" fmla="*/ 716100 h 1568754"/>
              <a:gd name="connsiteX2" fmla="*/ 477212 w 1396168"/>
              <a:gd name="connsiteY2" fmla="*/ 1094791 h 1568754"/>
              <a:gd name="connsiteX3" fmla="*/ 661939 w 1396168"/>
              <a:gd name="connsiteY3" fmla="*/ 1510428 h 1568754"/>
              <a:gd name="connsiteX4" fmla="*/ 1354667 w 1396168"/>
              <a:gd name="connsiteY4" fmla="*/ 1436537 h 1568754"/>
              <a:gd name="connsiteX5" fmla="*/ 1280776 w 1396168"/>
              <a:gd name="connsiteY5" fmla="*/ 328173 h 1568754"/>
              <a:gd name="connsiteX6" fmla="*/ 975976 w 1396168"/>
              <a:gd name="connsiteY6" fmla="*/ 23373 h 1568754"/>
              <a:gd name="connsiteX7" fmla="*/ 6158 w 1396168"/>
              <a:gd name="connsiteY7" fmla="*/ 14137 h 1568754"/>
              <a:gd name="connsiteX0" fmla="*/ 6158 w 1396168"/>
              <a:gd name="connsiteY0" fmla="*/ 0 h 1554617"/>
              <a:gd name="connsiteX1" fmla="*/ 33867 w 1396168"/>
              <a:gd name="connsiteY1" fmla="*/ 701963 h 1554617"/>
              <a:gd name="connsiteX2" fmla="*/ 477212 w 1396168"/>
              <a:gd name="connsiteY2" fmla="*/ 1080654 h 1554617"/>
              <a:gd name="connsiteX3" fmla="*/ 661939 w 1396168"/>
              <a:gd name="connsiteY3" fmla="*/ 1496291 h 1554617"/>
              <a:gd name="connsiteX4" fmla="*/ 1354667 w 1396168"/>
              <a:gd name="connsiteY4" fmla="*/ 1422400 h 1554617"/>
              <a:gd name="connsiteX5" fmla="*/ 1280776 w 1396168"/>
              <a:gd name="connsiteY5" fmla="*/ 314036 h 1554617"/>
              <a:gd name="connsiteX6" fmla="*/ 975976 w 1396168"/>
              <a:gd name="connsiteY6" fmla="*/ 9236 h 1554617"/>
              <a:gd name="connsiteX7" fmla="*/ 6158 w 1396168"/>
              <a:gd name="connsiteY7" fmla="*/ 0 h 1554617"/>
              <a:gd name="connsiteX0" fmla="*/ 6158 w 1370428"/>
              <a:gd name="connsiteY0" fmla="*/ 0 h 1534365"/>
              <a:gd name="connsiteX1" fmla="*/ 33867 w 1370428"/>
              <a:gd name="connsiteY1" fmla="*/ 701963 h 1534365"/>
              <a:gd name="connsiteX2" fmla="*/ 477212 w 1370428"/>
              <a:gd name="connsiteY2" fmla="*/ 1080654 h 1534365"/>
              <a:gd name="connsiteX3" fmla="*/ 661939 w 1370428"/>
              <a:gd name="connsiteY3" fmla="*/ 1496291 h 1534365"/>
              <a:gd name="connsiteX4" fmla="*/ 1354667 w 1370428"/>
              <a:gd name="connsiteY4" fmla="*/ 1422400 h 1534365"/>
              <a:gd name="connsiteX5" fmla="*/ 1132995 w 1370428"/>
              <a:gd name="connsiteY5" fmla="*/ 674254 h 1534365"/>
              <a:gd name="connsiteX6" fmla="*/ 975976 w 1370428"/>
              <a:gd name="connsiteY6" fmla="*/ 9236 h 1534365"/>
              <a:gd name="connsiteX7" fmla="*/ 6158 w 1370428"/>
              <a:gd name="connsiteY7" fmla="*/ 0 h 153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0428" h="1534365">
                <a:moveTo>
                  <a:pt x="6158" y="0"/>
                </a:moveTo>
                <a:cubicBezTo>
                  <a:pt x="43104" y="189344"/>
                  <a:pt x="-44642" y="521854"/>
                  <a:pt x="33867" y="701963"/>
                </a:cubicBezTo>
                <a:cubicBezTo>
                  <a:pt x="112376" y="882072"/>
                  <a:pt x="372533" y="948266"/>
                  <a:pt x="477212" y="1080654"/>
                </a:cubicBezTo>
                <a:cubicBezTo>
                  <a:pt x="581891" y="1213042"/>
                  <a:pt x="515697" y="1439333"/>
                  <a:pt x="661939" y="1496291"/>
                </a:cubicBezTo>
                <a:cubicBezTo>
                  <a:pt x="808181" y="1553249"/>
                  <a:pt x="1276158" y="1559406"/>
                  <a:pt x="1354667" y="1422400"/>
                </a:cubicBezTo>
                <a:cubicBezTo>
                  <a:pt x="1433176" y="1285394"/>
                  <a:pt x="1196110" y="909781"/>
                  <a:pt x="1132995" y="674254"/>
                </a:cubicBezTo>
                <a:cubicBezTo>
                  <a:pt x="1069880" y="438727"/>
                  <a:pt x="1185334" y="58497"/>
                  <a:pt x="975976" y="9236"/>
                </a:cubicBezTo>
                <a:cubicBezTo>
                  <a:pt x="969818" y="15393"/>
                  <a:pt x="15394" y="4618"/>
                  <a:pt x="615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>
            <a:off x="8557768" y="1296523"/>
            <a:ext cx="476211" cy="876793"/>
          </a:xfrm>
          <a:custGeom>
            <a:avLst/>
            <a:gdLst>
              <a:gd name="connsiteX0" fmla="*/ 383139 w 521793"/>
              <a:gd name="connsiteY0" fmla="*/ 680059 h 960718"/>
              <a:gd name="connsiteX1" fmla="*/ 521685 w 521793"/>
              <a:gd name="connsiteY1" fmla="*/ 430677 h 960718"/>
              <a:gd name="connsiteX2" fmla="*/ 364667 w 521793"/>
              <a:gd name="connsiteY2" fmla="*/ 5804 h 960718"/>
              <a:gd name="connsiteX3" fmla="*/ 32158 w 521793"/>
              <a:gd name="connsiteY3" fmla="*/ 236713 h 960718"/>
              <a:gd name="connsiteX4" fmla="*/ 50630 w 521793"/>
              <a:gd name="connsiteY4" fmla="*/ 947913 h 960718"/>
              <a:gd name="connsiteX5" fmla="*/ 383139 w 521793"/>
              <a:gd name="connsiteY5" fmla="*/ 680059 h 96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793" h="960718">
                <a:moveTo>
                  <a:pt x="383139" y="680059"/>
                </a:moveTo>
                <a:cubicBezTo>
                  <a:pt x="461648" y="593853"/>
                  <a:pt x="524764" y="543053"/>
                  <a:pt x="521685" y="430677"/>
                </a:cubicBezTo>
                <a:cubicBezTo>
                  <a:pt x="518606" y="318301"/>
                  <a:pt x="446255" y="38131"/>
                  <a:pt x="364667" y="5804"/>
                </a:cubicBezTo>
                <a:cubicBezTo>
                  <a:pt x="283079" y="-26523"/>
                  <a:pt x="84497" y="79695"/>
                  <a:pt x="32158" y="236713"/>
                </a:cubicBezTo>
                <a:cubicBezTo>
                  <a:pt x="-20182" y="393731"/>
                  <a:pt x="-4788" y="875562"/>
                  <a:pt x="50630" y="947913"/>
                </a:cubicBezTo>
                <a:cubicBezTo>
                  <a:pt x="106048" y="1020265"/>
                  <a:pt x="304630" y="766265"/>
                  <a:pt x="383139" y="68005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/>
          <p:cNvGrpSpPr/>
          <p:nvPr/>
        </p:nvGrpSpPr>
        <p:grpSpPr>
          <a:xfrm>
            <a:off x="8086503" y="942109"/>
            <a:ext cx="2800171" cy="2142835"/>
            <a:chOff x="8086503" y="942109"/>
            <a:chExt cx="2836988" cy="2142835"/>
          </a:xfrm>
        </p:grpSpPr>
        <p:grpSp>
          <p:nvGrpSpPr>
            <p:cNvPr id="154" name="Group 153"/>
            <p:cNvGrpSpPr/>
            <p:nvPr/>
          </p:nvGrpSpPr>
          <p:grpSpPr>
            <a:xfrm>
              <a:off x="8086503" y="942109"/>
              <a:ext cx="1518999" cy="2142835"/>
              <a:chOff x="1283856" y="942109"/>
              <a:chExt cx="3001818" cy="2576946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 rot="5400000">
                <a:off x="2138219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rot="5400000">
                <a:off x="1709652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rot="5400000">
                <a:off x="1281085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5400000">
                <a:off x="852518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rot="5400000">
                <a:off x="423951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rot="5400000">
                <a:off x="-4617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rot="5400000">
                <a:off x="2997201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rot="5400000">
                <a:off x="2568634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/>
            <p:cNvGrpSpPr/>
            <p:nvPr/>
          </p:nvGrpSpPr>
          <p:grpSpPr>
            <a:xfrm>
              <a:off x="9839159" y="942109"/>
              <a:ext cx="1084332" cy="2142835"/>
              <a:chOff x="1283856" y="942109"/>
              <a:chExt cx="2142836" cy="2576946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 rot="5400000">
                <a:off x="2138219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rot="5400000">
                <a:off x="1709652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5400000">
                <a:off x="1281085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rot="5400000">
                <a:off x="852518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rot="5400000">
                <a:off x="423951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rot="5400000">
                <a:off x="-4617" y="2230582"/>
                <a:ext cx="25769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1" name="Straight Connector 180"/>
          <p:cNvCxnSpPr/>
          <p:nvPr/>
        </p:nvCxnSpPr>
        <p:spPr>
          <a:xfrm rot="10800000">
            <a:off x="7886142" y="2880958"/>
            <a:ext cx="3000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 rot="5400000">
            <a:off x="8636577" y="400613"/>
            <a:ext cx="1499286" cy="3000156"/>
            <a:chOff x="1283856" y="942109"/>
            <a:chExt cx="3001818" cy="2576946"/>
          </a:xfrm>
        </p:grpSpPr>
        <p:cxnSp>
          <p:nvCxnSpPr>
            <p:cNvPr id="182" name="Straight Connector 181"/>
            <p:cNvCxnSpPr/>
            <p:nvPr/>
          </p:nvCxnSpPr>
          <p:spPr>
            <a:xfrm rot="5400000">
              <a:off x="2138219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1709652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1281085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852518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423951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-4617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2997201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2568634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31"/>
          <p:cNvSpPr/>
          <p:nvPr/>
        </p:nvSpPr>
        <p:spPr>
          <a:xfrm>
            <a:off x="2489453" y="2485983"/>
            <a:ext cx="1002454" cy="598961"/>
          </a:xfrm>
          <a:custGeom>
            <a:avLst/>
            <a:gdLst>
              <a:gd name="connsiteX0" fmla="*/ 992656 w 997306"/>
              <a:gd name="connsiteY0" fmla="*/ 606439 h 639486"/>
              <a:gd name="connsiteX1" fmla="*/ 678620 w 997306"/>
              <a:gd name="connsiteY1" fmla="*/ 227748 h 639486"/>
              <a:gd name="connsiteX2" fmla="*/ 346111 w 997306"/>
              <a:gd name="connsiteY2" fmla="*/ 6075 h 639486"/>
              <a:gd name="connsiteX3" fmla="*/ 4365 w 997306"/>
              <a:gd name="connsiteY3" fmla="*/ 98439 h 639486"/>
              <a:gd name="connsiteX4" fmla="*/ 170620 w 997306"/>
              <a:gd name="connsiteY4" fmla="*/ 467893 h 639486"/>
              <a:gd name="connsiteX5" fmla="*/ 429238 w 997306"/>
              <a:gd name="connsiteY5" fmla="*/ 606439 h 639486"/>
              <a:gd name="connsiteX6" fmla="*/ 992656 w 997306"/>
              <a:gd name="connsiteY6" fmla="*/ 606439 h 639486"/>
              <a:gd name="connsiteX0" fmla="*/ 992656 w 997306"/>
              <a:gd name="connsiteY0" fmla="*/ 606439 h 639486"/>
              <a:gd name="connsiteX1" fmla="*/ 678620 w 997306"/>
              <a:gd name="connsiteY1" fmla="*/ 227748 h 639486"/>
              <a:gd name="connsiteX2" fmla="*/ 346111 w 997306"/>
              <a:gd name="connsiteY2" fmla="*/ 6075 h 639486"/>
              <a:gd name="connsiteX3" fmla="*/ 4365 w 997306"/>
              <a:gd name="connsiteY3" fmla="*/ 98439 h 639486"/>
              <a:gd name="connsiteX4" fmla="*/ 170620 w 997306"/>
              <a:gd name="connsiteY4" fmla="*/ 467893 h 639486"/>
              <a:gd name="connsiteX5" fmla="*/ 429238 w 997306"/>
              <a:gd name="connsiteY5" fmla="*/ 606439 h 639486"/>
              <a:gd name="connsiteX6" fmla="*/ 992656 w 997306"/>
              <a:gd name="connsiteY6" fmla="*/ 606439 h 639486"/>
              <a:gd name="connsiteX0" fmla="*/ 992656 w 997306"/>
              <a:gd name="connsiteY0" fmla="*/ 606439 h 612215"/>
              <a:gd name="connsiteX1" fmla="*/ 678620 w 997306"/>
              <a:gd name="connsiteY1" fmla="*/ 227748 h 612215"/>
              <a:gd name="connsiteX2" fmla="*/ 346111 w 997306"/>
              <a:gd name="connsiteY2" fmla="*/ 6075 h 612215"/>
              <a:gd name="connsiteX3" fmla="*/ 4365 w 997306"/>
              <a:gd name="connsiteY3" fmla="*/ 98439 h 612215"/>
              <a:gd name="connsiteX4" fmla="*/ 170620 w 997306"/>
              <a:gd name="connsiteY4" fmla="*/ 467893 h 612215"/>
              <a:gd name="connsiteX5" fmla="*/ 429238 w 997306"/>
              <a:gd name="connsiteY5" fmla="*/ 606439 h 612215"/>
              <a:gd name="connsiteX6" fmla="*/ 992656 w 997306"/>
              <a:gd name="connsiteY6" fmla="*/ 606439 h 612215"/>
              <a:gd name="connsiteX0" fmla="*/ 992656 w 997306"/>
              <a:gd name="connsiteY0" fmla="*/ 606439 h 684299"/>
              <a:gd name="connsiteX1" fmla="*/ 678620 w 997306"/>
              <a:gd name="connsiteY1" fmla="*/ 227748 h 684299"/>
              <a:gd name="connsiteX2" fmla="*/ 346111 w 997306"/>
              <a:gd name="connsiteY2" fmla="*/ 6075 h 684299"/>
              <a:gd name="connsiteX3" fmla="*/ 4365 w 997306"/>
              <a:gd name="connsiteY3" fmla="*/ 98439 h 684299"/>
              <a:gd name="connsiteX4" fmla="*/ 170620 w 997306"/>
              <a:gd name="connsiteY4" fmla="*/ 467893 h 684299"/>
              <a:gd name="connsiteX5" fmla="*/ 429238 w 997306"/>
              <a:gd name="connsiteY5" fmla="*/ 606439 h 684299"/>
              <a:gd name="connsiteX6" fmla="*/ 992656 w 997306"/>
              <a:gd name="connsiteY6" fmla="*/ 606439 h 684299"/>
              <a:gd name="connsiteX0" fmla="*/ 992656 w 993280"/>
              <a:gd name="connsiteY0" fmla="*/ 606439 h 684299"/>
              <a:gd name="connsiteX1" fmla="*/ 678620 w 993280"/>
              <a:gd name="connsiteY1" fmla="*/ 227748 h 684299"/>
              <a:gd name="connsiteX2" fmla="*/ 346111 w 993280"/>
              <a:gd name="connsiteY2" fmla="*/ 6075 h 684299"/>
              <a:gd name="connsiteX3" fmla="*/ 4365 w 993280"/>
              <a:gd name="connsiteY3" fmla="*/ 98439 h 684299"/>
              <a:gd name="connsiteX4" fmla="*/ 170620 w 993280"/>
              <a:gd name="connsiteY4" fmla="*/ 467893 h 684299"/>
              <a:gd name="connsiteX5" fmla="*/ 429238 w 993280"/>
              <a:gd name="connsiteY5" fmla="*/ 606439 h 684299"/>
              <a:gd name="connsiteX6" fmla="*/ 992656 w 993280"/>
              <a:gd name="connsiteY6" fmla="*/ 606439 h 684299"/>
              <a:gd name="connsiteX0" fmla="*/ 992656 w 993280"/>
              <a:gd name="connsiteY0" fmla="*/ 606439 h 613370"/>
              <a:gd name="connsiteX1" fmla="*/ 678620 w 993280"/>
              <a:gd name="connsiteY1" fmla="*/ 227748 h 613370"/>
              <a:gd name="connsiteX2" fmla="*/ 346111 w 993280"/>
              <a:gd name="connsiteY2" fmla="*/ 6075 h 613370"/>
              <a:gd name="connsiteX3" fmla="*/ 4365 w 993280"/>
              <a:gd name="connsiteY3" fmla="*/ 98439 h 613370"/>
              <a:gd name="connsiteX4" fmla="*/ 170620 w 993280"/>
              <a:gd name="connsiteY4" fmla="*/ 467893 h 613370"/>
              <a:gd name="connsiteX5" fmla="*/ 429238 w 993280"/>
              <a:gd name="connsiteY5" fmla="*/ 606439 h 613370"/>
              <a:gd name="connsiteX6" fmla="*/ 992656 w 993280"/>
              <a:gd name="connsiteY6" fmla="*/ 606439 h 613370"/>
              <a:gd name="connsiteX0" fmla="*/ 992656 w 993234"/>
              <a:gd name="connsiteY0" fmla="*/ 608198 h 615129"/>
              <a:gd name="connsiteX1" fmla="*/ 660148 w 993234"/>
              <a:gd name="connsiteY1" fmla="*/ 257216 h 615129"/>
              <a:gd name="connsiteX2" fmla="*/ 346111 w 993234"/>
              <a:gd name="connsiteY2" fmla="*/ 7834 h 615129"/>
              <a:gd name="connsiteX3" fmla="*/ 4365 w 993234"/>
              <a:gd name="connsiteY3" fmla="*/ 100198 h 615129"/>
              <a:gd name="connsiteX4" fmla="*/ 170620 w 993234"/>
              <a:gd name="connsiteY4" fmla="*/ 469652 h 615129"/>
              <a:gd name="connsiteX5" fmla="*/ 429238 w 993234"/>
              <a:gd name="connsiteY5" fmla="*/ 608198 h 615129"/>
              <a:gd name="connsiteX6" fmla="*/ 992656 w 993234"/>
              <a:gd name="connsiteY6" fmla="*/ 608198 h 615129"/>
              <a:gd name="connsiteX0" fmla="*/ 992656 w 993234"/>
              <a:gd name="connsiteY0" fmla="*/ 608198 h 608333"/>
              <a:gd name="connsiteX1" fmla="*/ 660148 w 993234"/>
              <a:gd name="connsiteY1" fmla="*/ 257216 h 608333"/>
              <a:gd name="connsiteX2" fmla="*/ 346111 w 993234"/>
              <a:gd name="connsiteY2" fmla="*/ 7834 h 608333"/>
              <a:gd name="connsiteX3" fmla="*/ 4365 w 993234"/>
              <a:gd name="connsiteY3" fmla="*/ 100198 h 608333"/>
              <a:gd name="connsiteX4" fmla="*/ 170620 w 993234"/>
              <a:gd name="connsiteY4" fmla="*/ 469652 h 608333"/>
              <a:gd name="connsiteX5" fmla="*/ 429238 w 993234"/>
              <a:gd name="connsiteY5" fmla="*/ 608198 h 608333"/>
              <a:gd name="connsiteX6" fmla="*/ 992656 w 993234"/>
              <a:gd name="connsiteY6" fmla="*/ 608198 h 608333"/>
              <a:gd name="connsiteX0" fmla="*/ 1001893 w 1002454"/>
              <a:gd name="connsiteY0" fmla="*/ 589725 h 613034"/>
              <a:gd name="connsiteX1" fmla="*/ 660148 w 1002454"/>
              <a:gd name="connsiteY1" fmla="*/ 257216 h 613034"/>
              <a:gd name="connsiteX2" fmla="*/ 346111 w 1002454"/>
              <a:gd name="connsiteY2" fmla="*/ 7834 h 613034"/>
              <a:gd name="connsiteX3" fmla="*/ 4365 w 1002454"/>
              <a:gd name="connsiteY3" fmla="*/ 100198 h 613034"/>
              <a:gd name="connsiteX4" fmla="*/ 170620 w 1002454"/>
              <a:gd name="connsiteY4" fmla="*/ 469652 h 613034"/>
              <a:gd name="connsiteX5" fmla="*/ 429238 w 1002454"/>
              <a:gd name="connsiteY5" fmla="*/ 608198 h 613034"/>
              <a:gd name="connsiteX6" fmla="*/ 1001893 w 1002454"/>
              <a:gd name="connsiteY6" fmla="*/ 589725 h 613034"/>
              <a:gd name="connsiteX0" fmla="*/ 1001893 w 1002454"/>
              <a:gd name="connsiteY0" fmla="*/ 589725 h 613034"/>
              <a:gd name="connsiteX1" fmla="*/ 660148 w 1002454"/>
              <a:gd name="connsiteY1" fmla="*/ 257216 h 613034"/>
              <a:gd name="connsiteX2" fmla="*/ 346111 w 1002454"/>
              <a:gd name="connsiteY2" fmla="*/ 7834 h 613034"/>
              <a:gd name="connsiteX3" fmla="*/ 4365 w 1002454"/>
              <a:gd name="connsiteY3" fmla="*/ 100198 h 613034"/>
              <a:gd name="connsiteX4" fmla="*/ 170620 w 1002454"/>
              <a:gd name="connsiteY4" fmla="*/ 469652 h 613034"/>
              <a:gd name="connsiteX5" fmla="*/ 429238 w 1002454"/>
              <a:gd name="connsiteY5" fmla="*/ 608198 h 613034"/>
              <a:gd name="connsiteX6" fmla="*/ 1001893 w 1002454"/>
              <a:gd name="connsiteY6" fmla="*/ 589725 h 613034"/>
              <a:gd name="connsiteX0" fmla="*/ 1001893 w 1002454"/>
              <a:gd name="connsiteY0" fmla="*/ 589725 h 613034"/>
              <a:gd name="connsiteX1" fmla="*/ 660148 w 1002454"/>
              <a:gd name="connsiteY1" fmla="*/ 257216 h 613034"/>
              <a:gd name="connsiteX2" fmla="*/ 346111 w 1002454"/>
              <a:gd name="connsiteY2" fmla="*/ 7834 h 613034"/>
              <a:gd name="connsiteX3" fmla="*/ 4365 w 1002454"/>
              <a:gd name="connsiteY3" fmla="*/ 100198 h 613034"/>
              <a:gd name="connsiteX4" fmla="*/ 170620 w 1002454"/>
              <a:gd name="connsiteY4" fmla="*/ 469652 h 613034"/>
              <a:gd name="connsiteX5" fmla="*/ 429238 w 1002454"/>
              <a:gd name="connsiteY5" fmla="*/ 608198 h 613034"/>
              <a:gd name="connsiteX6" fmla="*/ 1001893 w 1002454"/>
              <a:gd name="connsiteY6" fmla="*/ 589725 h 613034"/>
              <a:gd name="connsiteX0" fmla="*/ 1001893 w 1002454"/>
              <a:gd name="connsiteY0" fmla="*/ 589725 h 608198"/>
              <a:gd name="connsiteX1" fmla="*/ 660148 w 1002454"/>
              <a:gd name="connsiteY1" fmla="*/ 257216 h 608198"/>
              <a:gd name="connsiteX2" fmla="*/ 346111 w 1002454"/>
              <a:gd name="connsiteY2" fmla="*/ 7834 h 608198"/>
              <a:gd name="connsiteX3" fmla="*/ 4365 w 1002454"/>
              <a:gd name="connsiteY3" fmla="*/ 100198 h 608198"/>
              <a:gd name="connsiteX4" fmla="*/ 170620 w 1002454"/>
              <a:gd name="connsiteY4" fmla="*/ 469652 h 608198"/>
              <a:gd name="connsiteX5" fmla="*/ 429238 w 1002454"/>
              <a:gd name="connsiteY5" fmla="*/ 608198 h 608198"/>
              <a:gd name="connsiteX6" fmla="*/ 1001893 w 1002454"/>
              <a:gd name="connsiteY6" fmla="*/ 589725 h 608198"/>
              <a:gd name="connsiteX0" fmla="*/ 1001893 w 1002454"/>
              <a:gd name="connsiteY0" fmla="*/ 598961 h 608198"/>
              <a:gd name="connsiteX1" fmla="*/ 660148 w 1002454"/>
              <a:gd name="connsiteY1" fmla="*/ 257216 h 608198"/>
              <a:gd name="connsiteX2" fmla="*/ 346111 w 1002454"/>
              <a:gd name="connsiteY2" fmla="*/ 7834 h 608198"/>
              <a:gd name="connsiteX3" fmla="*/ 4365 w 1002454"/>
              <a:gd name="connsiteY3" fmla="*/ 100198 h 608198"/>
              <a:gd name="connsiteX4" fmla="*/ 170620 w 1002454"/>
              <a:gd name="connsiteY4" fmla="*/ 469652 h 608198"/>
              <a:gd name="connsiteX5" fmla="*/ 429238 w 1002454"/>
              <a:gd name="connsiteY5" fmla="*/ 608198 h 608198"/>
              <a:gd name="connsiteX6" fmla="*/ 1001893 w 1002454"/>
              <a:gd name="connsiteY6" fmla="*/ 598961 h 608198"/>
              <a:gd name="connsiteX0" fmla="*/ 1001893 w 1002454"/>
              <a:gd name="connsiteY0" fmla="*/ 598961 h 608198"/>
              <a:gd name="connsiteX1" fmla="*/ 660148 w 1002454"/>
              <a:gd name="connsiteY1" fmla="*/ 257216 h 608198"/>
              <a:gd name="connsiteX2" fmla="*/ 346111 w 1002454"/>
              <a:gd name="connsiteY2" fmla="*/ 7834 h 608198"/>
              <a:gd name="connsiteX3" fmla="*/ 4365 w 1002454"/>
              <a:gd name="connsiteY3" fmla="*/ 100198 h 608198"/>
              <a:gd name="connsiteX4" fmla="*/ 170620 w 1002454"/>
              <a:gd name="connsiteY4" fmla="*/ 469652 h 608198"/>
              <a:gd name="connsiteX5" fmla="*/ 429238 w 1002454"/>
              <a:gd name="connsiteY5" fmla="*/ 608198 h 608198"/>
              <a:gd name="connsiteX6" fmla="*/ 1001893 w 1002454"/>
              <a:gd name="connsiteY6" fmla="*/ 598961 h 60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454" h="608198">
                <a:moveTo>
                  <a:pt x="1001893" y="598961"/>
                </a:moveTo>
                <a:cubicBezTo>
                  <a:pt x="1015748" y="415773"/>
                  <a:pt x="769445" y="355737"/>
                  <a:pt x="660148" y="257216"/>
                </a:cubicBezTo>
                <a:cubicBezTo>
                  <a:pt x="550851" y="158695"/>
                  <a:pt x="455408" y="34004"/>
                  <a:pt x="346111" y="7834"/>
                </a:cubicBezTo>
                <a:cubicBezTo>
                  <a:pt x="236814" y="-18336"/>
                  <a:pt x="33613" y="23228"/>
                  <a:pt x="4365" y="100198"/>
                </a:cubicBezTo>
                <a:cubicBezTo>
                  <a:pt x="-24883" y="177168"/>
                  <a:pt x="99808" y="384985"/>
                  <a:pt x="170620" y="469652"/>
                </a:cubicBezTo>
                <a:cubicBezTo>
                  <a:pt x="241432" y="554319"/>
                  <a:pt x="318402" y="551241"/>
                  <a:pt x="429238" y="608198"/>
                </a:cubicBezTo>
                <a:cubicBezTo>
                  <a:pt x="577021" y="600500"/>
                  <a:pt x="929391" y="588185"/>
                  <a:pt x="1001893" y="59896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219806" y="932874"/>
            <a:ext cx="1370428" cy="1477818"/>
          </a:xfrm>
          <a:custGeom>
            <a:avLst/>
            <a:gdLst>
              <a:gd name="connsiteX0" fmla="*/ 80936 w 1470946"/>
              <a:gd name="connsiteY0" fmla="*/ 60857 h 1615474"/>
              <a:gd name="connsiteX1" fmla="*/ 108645 w 1470946"/>
              <a:gd name="connsiteY1" fmla="*/ 762820 h 1615474"/>
              <a:gd name="connsiteX2" fmla="*/ 551990 w 1470946"/>
              <a:gd name="connsiteY2" fmla="*/ 1141511 h 1615474"/>
              <a:gd name="connsiteX3" fmla="*/ 736717 w 1470946"/>
              <a:gd name="connsiteY3" fmla="*/ 1557148 h 1615474"/>
              <a:gd name="connsiteX4" fmla="*/ 1429445 w 1470946"/>
              <a:gd name="connsiteY4" fmla="*/ 1483257 h 1615474"/>
              <a:gd name="connsiteX5" fmla="*/ 1355554 w 1470946"/>
              <a:gd name="connsiteY5" fmla="*/ 374893 h 1615474"/>
              <a:gd name="connsiteX6" fmla="*/ 1050754 w 1470946"/>
              <a:gd name="connsiteY6" fmla="*/ 70093 h 1615474"/>
              <a:gd name="connsiteX7" fmla="*/ 80936 w 1470946"/>
              <a:gd name="connsiteY7" fmla="*/ 60857 h 1615474"/>
              <a:gd name="connsiteX0" fmla="*/ 80936 w 1470946"/>
              <a:gd name="connsiteY0" fmla="*/ 60857 h 1615474"/>
              <a:gd name="connsiteX1" fmla="*/ 108645 w 1470946"/>
              <a:gd name="connsiteY1" fmla="*/ 762820 h 1615474"/>
              <a:gd name="connsiteX2" fmla="*/ 551990 w 1470946"/>
              <a:gd name="connsiteY2" fmla="*/ 1141511 h 1615474"/>
              <a:gd name="connsiteX3" fmla="*/ 736717 w 1470946"/>
              <a:gd name="connsiteY3" fmla="*/ 1557148 h 1615474"/>
              <a:gd name="connsiteX4" fmla="*/ 1429445 w 1470946"/>
              <a:gd name="connsiteY4" fmla="*/ 1483257 h 1615474"/>
              <a:gd name="connsiteX5" fmla="*/ 1355554 w 1470946"/>
              <a:gd name="connsiteY5" fmla="*/ 374893 h 1615474"/>
              <a:gd name="connsiteX6" fmla="*/ 1050754 w 1470946"/>
              <a:gd name="connsiteY6" fmla="*/ 70093 h 1615474"/>
              <a:gd name="connsiteX7" fmla="*/ 80936 w 1470946"/>
              <a:gd name="connsiteY7" fmla="*/ 60857 h 1615474"/>
              <a:gd name="connsiteX0" fmla="*/ 6158 w 1396168"/>
              <a:gd name="connsiteY0" fmla="*/ 60857 h 1615474"/>
              <a:gd name="connsiteX1" fmla="*/ 33867 w 1396168"/>
              <a:gd name="connsiteY1" fmla="*/ 762820 h 1615474"/>
              <a:gd name="connsiteX2" fmla="*/ 477212 w 1396168"/>
              <a:gd name="connsiteY2" fmla="*/ 1141511 h 1615474"/>
              <a:gd name="connsiteX3" fmla="*/ 661939 w 1396168"/>
              <a:gd name="connsiteY3" fmla="*/ 1557148 h 1615474"/>
              <a:gd name="connsiteX4" fmla="*/ 1354667 w 1396168"/>
              <a:gd name="connsiteY4" fmla="*/ 1483257 h 1615474"/>
              <a:gd name="connsiteX5" fmla="*/ 1280776 w 1396168"/>
              <a:gd name="connsiteY5" fmla="*/ 374893 h 1615474"/>
              <a:gd name="connsiteX6" fmla="*/ 975976 w 1396168"/>
              <a:gd name="connsiteY6" fmla="*/ 70093 h 1615474"/>
              <a:gd name="connsiteX7" fmla="*/ 6158 w 1396168"/>
              <a:gd name="connsiteY7" fmla="*/ 60857 h 1615474"/>
              <a:gd name="connsiteX0" fmla="*/ 6158 w 1396168"/>
              <a:gd name="connsiteY0" fmla="*/ 14137 h 1568754"/>
              <a:gd name="connsiteX1" fmla="*/ 33867 w 1396168"/>
              <a:gd name="connsiteY1" fmla="*/ 716100 h 1568754"/>
              <a:gd name="connsiteX2" fmla="*/ 477212 w 1396168"/>
              <a:gd name="connsiteY2" fmla="*/ 1094791 h 1568754"/>
              <a:gd name="connsiteX3" fmla="*/ 661939 w 1396168"/>
              <a:gd name="connsiteY3" fmla="*/ 1510428 h 1568754"/>
              <a:gd name="connsiteX4" fmla="*/ 1354667 w 1396168"/>
              <a:gd name="connsiteY4" fmla="*/ 1436537 h 1568754"/>
              <a:gd name="connsiteX5" fmla="*/ 1280776 w 1396168"/>
              <a:gd name="connsiteY5" fmla="*/ 328173 h 1568754"/>
              <a:gd name="connsiteX6" fmla="*/ 975976 w 1396168"/>
              <a:gd name="connsiteY6" fmla="*/ 23373 h 1568754"/>
              <a:gd name="connsiteX7" fmla="*/ 6158 w 1396168"/>
              <a:gd name="connsiteY7" fmla="*/ 14137 h 1568754"/>
              <a:gd name="connsiteX0" fmla="*/ 6158 w 1396168"/>
              <a:gd name="connsiteY0" fmla="*/ 14137 h 1568754"/>
              <a:gd name="connsiteX1" fmla="*/ 33867 w 1396168"/>
              <a:gd name="connsiteY1" fmla="*/ 716100 h 1568754"/>
              <a:gd name="connsiteX2" fmla="*/ 477212 w 1396168"/>
              <a:gd name="connsiteY2" fmla="*/ 1094791 h 1568754"/>
              <a:gd name="connsiteX3" fmla="*/ 661939 w 1396168"/>
              <a:gd name="connsiteY3" fmla="*/ 1510428 h 1568754"/>
              <a:gd name="connsiteX4" fmla="*/ 1354667 w 1396168"/>
              <a:gd name="connsiteY4" fmla="*/ 1436537 h 1568754"/>
              <a:gd name="connsiteX5" fmla="*/ 1280776 w 1396168"/>
              <a:gd name="connsiteY5" fmla="*/ 328173 h 1568754"/>
              <a:gd name="connsiteX6" fmla="*/ 975976 w 1396168"/>
              <a:gd name="connsiteY6" fmla="*/ 23373 h 1568754"/>
              <a:gd name="connsiteX7" fmla="*/ 6158 w 1396168"/>
              <a:gd name="connsiteY7" fmla="*/ 14137 h 1568754"/>
              <a:gd name="connsiteX0" fmla="*/ 6158 w 1396168"/>
              <a:gd name="connsiteY0" fmla="*/ 0 h 1554617"/>
              <a:gd name="connsiteX1" fmla="*/ 33867 w 1396168"/>
              <a:gd name="connsiteY1" fmla="*/ 701963 h 1554617"/>
              <a:gd name="connsiteX2" fmla="*/ 477212 w 1396168"/>
              <a:gd name="connsiteY2" fmla="*/ 1080654 h 1554617"/>
              <a:gd name="connsiteX3" fmla="*/ 661939 w 1396168"/>
              <a:gd name="connsiteY3" fmla="*/ 1496291 h 1554617"/>
              <a:gd name="connsiteX4" fmla="*/ 1354667 w 1396168"/>
              <a:gd name="connsiteY4" fmla="*/ 1422400 h 1554617"/>
              <a:gd name="connsiteX5" fmla="*/ 1280776 w 1396168"/>
              <a:gd name="connsiteY5" fmla="*/ 314036 h 1554617"/>
              <a:gd name="connsiteX6" fmla="*/ 975976 w 1396168"/>
              <a:gd name="connsiteY6" fmla="*/ 9236 h 1554617"/>
              <a:gd name="connsiteX7" fmla="*/ 6158 w 1396168"/>
              <a:gd name="connsiteY7" fmla="*/ 0 h 1554617"/>
              <a:gd name="connsiteX0" fmla="*/ 6158 w 1370428"/>
              <a:gd name="connsiteY0" fmla="*/ 0 h 1534365"/>
              <a:gd name="connsiteX1" fmla="*/ 33867 w 1370428"/>
              <a:gd name="connsiteY1" fmla="*/ 701963 h 1534365"/>
              <a:gd name="connsiteX2" fmla="*/ 477212 w 1370428"/>
              <a:gd name="connsiteY2" fmla="*/ 1080654 h 1534365"/>
              <a:gd name="connsiteX3" fmla="*/ 661939 w 1370428"/>
              <a:gd name="connsiteY3" fmla="*/ 1496291 h 1534365"/>
              <a:gd name="connsiteX4" fmla="*/ 1354667 w 1370428"/>
              <a:gd name="connsiteY4" fmla="*/ 1422400 h 1534365"/>
              <a:gd name="connsiteX5" fmla="*/ 1132995 w 1370428"/>
              <a:gd name="connsiteY5" fmla="*/ 674254 h 1534365"/>
              <a:gd name="connsiteX6" fmla="*/ 975976 w 1370428"/>
              <a:gd name="connsiteY6" fmla="*/ 9236 h 1534365"/>
              <a:gd name="connsiteX7" fmla="*/ 6158 w 1370428"/>
              <a:gd name="connsiteY7" fmla="*/ 0 h 153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0428" h="1534365">
                <a:moveTo>
                  <a:pt x="6158" y="0"/>
                </a:moveTo>
                <a:cubicBezTo>
                  <a:pt x="43104" y="189344"/>
                  <a:pt x="-44642" y="521854"/>
                  <a:pt x="33867" y="701963"/>
                </a:cubicBezTo>
                <a:cubicBezTo>
                  <a:pt x="112376" y="882072"/>
                  <a:pt x="372533" y="948266"/>
                  <a:pt x="477212" y="1080654"/>
                </a:cubicBezTo>
                <a:cubicBezTo>
                  <a:pt x="581891" y="1213042"/>
                  <a:pt x="515697" y="1439333"/>
                  <a:pt x="661939" y="1496291"/>
                </a:cubicBezTo>
                <a:cubicBezTo>
                  <a:pt x="808181" y="1553249"/>
                  <a:pt x="1276158" y="1559406"/>
                  <a:pt x="1354667" y="1422400"/>
                </a:cubicBezTo>
                <a:cubicBezTo>
                  <a:pt x="1433176" y="1285394"/>
                  <a:pt x="1196110" y="909781"/>
                  <a:pt x="1132995" y="674254"/>
                </a:cubicBezTo>
                <a:cubicBezTo>
                  <a:pt x="1069880" y="438727"/>
                  <a:pt x="1185334" y="58497"/>
                  <a:pt x="975976" y="9236"/>
                </a:cubicBezTo>
                <a:cubicBezTo>
                  <a:pt x="969818" y="15393"/>
                  <a:pt x="15394" y="4618"/>
                  <a:pt x="615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83856" y="942108"/>
            <a:ext cx="3001818" cy="2142836"/>
            <a:chOff x="1006764" y="1145309"/>
            <a:chExt cx="3657600" cy="214283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006764" y="1145309"/>
              <a:ext cx="3657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006764" y="1573876"/>
              <a:ext cx="3657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006764" y="2002443"/>
              <a:ext cx="3657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006764" y="2431010"/>
              <a:ext cx="3657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06764" y="2859577"/>
              <a:ext cx="3657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06764" y="3288145"/>
              <a:ext cx="3657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283856" y="942109"/>
            <a:ext cx="3001818" cy="2142835"/>
            <a:chOff x="1283856" y="942109"/>
            <a:chExt cx="3001818" cy="2576946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138219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709652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281085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52518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423951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-4617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2997201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2568634" y="2230582"/>
              <a:ext cx="2576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/>
          <p:cNvSpPr/>
          <p:nvPr/>
        </p:nvSpPr>
        <p:spPr>
          <a:xfrm>
            <a:off x="1657931" y="1321722"/>
            <a:ext cx="97906" cy="9790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06306" y="2612964"/>
            <a:ext cx="97906" cy="979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>
            <a:off x="1034475" y="2227809"/>
            <a:ext cx="156097" cy="428567"/>
          </a:xfrm>
          <a:prstGeom prst="leftBrace">
            <a:avLst>
              <a:gd name="adj1" fmla="val 2191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9161" y="22574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83856" y="942108"/>
            <a:ext cx="3001818" cy="21428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57931" y="1744750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37681" y="1744750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661624" y="2173317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34914" y="2173316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37689" y="2607422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082393" y="1751213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654571" y="2598186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90190" y="2173316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234914" y="3036446"/>
            <a:ext cx="953182" cy="97907"/>
            <a:chOff x="1387314" y="2325716"/>
            <a:chExt cx="953182" cy="97907"/>
          </a:xfrm>
        </p:grpSpPr>
        <p:sp>
          <p:nvSpPr>
            <p:cNvPr id="42" name="Oval 41"/>
            <p:cNvSpPr/>
            <p:nvPr/>
          </p:nvSpPr>
          <p:spPr>
            <a:xfrm>
              <a:off x="1814024" y="2325717"/>
              <a:ext cx="97906" cy="9790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87314" y="2325716"/>
              <a:ext cx="97906" cy="9790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242590" y="2325716"/>
              <a:ext cx="97906" cy="9790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234914" y="883916"/>
            <a:ext cx="953182" cy="97907"/>
            <a:chOff x="1387314" y="2325716"/>
            <a:chExt cx="953182" cy="97907"/>
          </a:xfrm>
        </p:grpSpPr>
        <p:sp>
          <p:nvSpPr>
            <p:cNvPr id="47" name="Oval 46"/>
            <p:cNvSpPr/>
            <p:nvPr/>
          </p:nvSpPr>
          <p:spPr>
            <a:xfrm>
              <a:off x="1814024" y="2325717"/>
              <a:ext cx="97906" cy="9790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387314" y="2325716"/>
              <a:ext cx="97906" cy="9790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242590" y="2325716"/>
              <a:ext cx="97906" cy="9790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/>
          <p:cNvSpPr/>
          <p:nvPr/>
        </p:nvSpPr>
        <p:spPr>
          <a:xfrm>
            <a:off x="2089254" y="2598186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524297" y="2173316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524297" y="3032297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89578" y="1314331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231213" y="1314331"/>
            <a:ext cx="97906" cy="979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5792628" y="2485983"/>
            <a:ext cx="1002454" cy="598961"/>
          </a:xfrm>
          <a:custGeom>
            <a:avLst/>
            <a:gdLst>
              <a:gd name="connsiteX0" fmla="*/ 992656 w 997306"/>
              <a:gd name="connsiteY0" fmla="*/ 606439 h 639486"/>
              <a:gd name="connsiteX1" fmla="*/ 678620 w 997306"/>
              <a:gd name="connsiteY1" fmla="*/ 227748 h 639486"/>
              <a:gd name="connsiteX2" fmla="*/ 346111 w 997306"/>
              <a:gd name="connsiteY2" fmla="*/ 6075 h 639486"/>
              <a:gd name="connsiteX3" fmla="*/ 4365 w 997306"/>
              <a:gd name="connsiteY3" fmla="*/ 98439 h 639486"/>
              <a:gd name="connsiteX4" fmla="*/ 170620 w 997306"/>
              <a:gd name="connsiteY4" fmla="*/ 467893 h 639486"/>
              <a:gd name="connsiteX5" fmla="*/ 429238 w 997306"/>
              <a:gd name="connsiteY5" fmla="*/ 606439 h 639486"/>
              <a:gd name="connsiteX6" fmla="*/ 992656 w 997306"/>
              <a:gd name="connsiteY6" fmla="*/ 606439 h 639486"/>
              <a:gd name="connsiteX0" fmla="*/ 992656 w 997306"/>
              <a:gd name="connsiteY0" fmla="*/ 606439 h 639486"/>
              <a:gd name="connsiteX1" fmla="*/ 678620 w 997306"/>
              <a:gd name="connsiteY1" fmla="*/ 227748 h 639486"/>
              <a:gd name="connsiteX2" fmla="*/ 346111 w 997306"/>
              <a:gd name="connsiteY2" fmla="*/ 6075 h 639486"/>
              <a:gd name="connsiteX3" fmla="*/ 4365 w 997306"/>
              <a:gd name="connsiteY3" fmla="*/ 98439 h 639486"/>
              <a:gd name="connsiteX4" fmla="*/ 170620 w 997306"/>
              <a:gd name="connsiteY4" fmla="*/ 467893 h 639486"/>
              <a:gd name="connsiteX5" fmla="*/ 429238 w 997306"/>
              <a:gd name="connsiteY5" fmla="*/ 606439 h 639486"/>
              <a:gd name="connsiteX6" fmla="*/ 992656 w 997306"/>
              <a:gd name="connsiteY6" fmla="*/ 606439 h 639486"/>
              <a:gd name="connsiteX0" fmla="*/ 992656 w 997306"/>
              <a:gd name="connsiteY0" fmla="*/ 606439 h 612215"/>
              <a:gd name="connsiteX1" fmla="*/ 678620 w 997306"/>
              <a:gd name="connsiteY1" fmla="*/ 227748 h 612215"/>
              <a:gd name="connsiteX2" fmla="*/ 346111 w 997306"/>
              <a:gd name="connsiteY2" fmla="*/ 6075 h 612215"/>
              <a:gd name="connsiteX3" fmla="*/ 4365 w 997306"/>
              <a:gd name="connsiteY3" fmla="*/ 98439 h 612215"/>
              <a:gd name="connsiteX4" fmla="*/ 170620 w 997306"/>
              <a:gd name="connsiteY4" fmla="*/ 467893 h 612215"/>
              <a:gd name="connsiteX5" fmla="*/ 429238 w 997306"/>
              <a:gd name="connsiteY5" fmla="*/ 606439 h 612215"/>
              <a:gd name="connsiteX6" fmla="*/ 992656 w 997306"/>
              <a:gd name="connsiteY6" fmla="*/ 606439 h 612215"/>
              <a:gd name="connsiteX0" fmla="*/ 992656 w 997306"/>
              <a:gd name="connsiteY0" fmla="*/ 606439 h 684299"/>
              <a:gd name="connsiteX1" fmla="*/ 678620 w 997306"/>
              <a:gd name="connsiteY1" fmla="*/ 227748 h 684299"/>
              <a:gd name="connsiteX2" fmla="*/ 346111 w 997306"/>
              <a:gd name="connsiteY2" fmla="*/ 6075 h 684299"/>
              <a:gd name="connsiteX3" fmla="*/ 4365 w 997306"/>
              <a:gd name="connsiteY3" fmla="*/ 98439 h 684299"/>
              <a:gd name="connsiteX4" fmla="*/ 170620 w 997306"/>
              <a:gd name="connsiteY4" fmla="*/ 467893 h 684299"/>
              <a:gd name="connsiteX5" fmla="*/ 429238 w 997306"/>
              <a:gd name="connsiteY5" fmla="*/ 606439 h 684299"/>
              <a:gd name="connsiteX6" fmla="*/ 992656 w 997306"/>
              <a:gd name="connsiteY6" fmla="*/ 606439 h 684299"/>
              <a:gd name="connsiteX0" fmla="*/ 992656 w 993280"/>
              <a:gd name="connsiteY0" fmla="*/ 606439 h 684299"/>
              <a:gd name="connsiteX1" fmla="*/ 678620 w 993280"/>
              <a:gd name="connsiteY1" fmla="*/ 227748 h 684299"/>
              <a:gd name="connsiteX2" fmla="*/ 346111 w 993280"/>
              <a:gd name="connsiteY2" fmla="*/ 6075 h 684299"/>
              <a:gd name="connsiteX3" fmla="*/ 4365 w 993280"/>
              <a:gd name="connsiteY3" fmla="*/ 98439 h 684299"/>
              <a:gd name="connsiteX4" fmla="*/ 170620 w 993280"/>
              <a:gd name="connsiteY4" fmla="*/ 467893 h 684299"/>
              <a:gd name="connsiteX5" fmla="*/ 429238 w 993280"/>
              <a:gd name="connsiteY5" fmla="*/ 606439 h 684299"/>
              <a:gd name="connsiteX6" fmla="*/ 992656 w 993280"/>
              <a:gd name="connsiteY6" fmla="*/ 606439 h 684299"/>
              <a:gd name="connsiteX0" fmla="*/ 992656 w 993280"/>
              <a:gd name="connsiteY0" fmla="*/ 606439 h 613370"/>
              <a:gd name="connsiteX1" fmla="*/ 678620 w 993280"/>
              <a:gd name="connsiteY1" fmla="*/ 227748 h 613370"/>
              <a:gd name="connsiteX2" fmla="*/ 346111 w 993280"/>
              <a:gd name="connsiteY2" fmla="*/ 6075 h 613370"/>
              <a:gd name="connsiteX3" fmla="*/ 4365 w 993280"/>
              <a:gd name="connsiteY3" fmla="*/ 98439 h 613370"/>
              <a:gd name="connsiteX4" fmla="*/ 170620 w 993280"/>
              <a:gd name="connsiteY4" fmla="*/ 467893 h 613370"/>
              <a:gd name="connsiteX5" fmla="*/ 429238 w 993280"/>
              <a:gd name="connsiteY5" fmla="*/ 606439 h 613370"/>
              <a:gd name="connsiteX6" fmla="*/ 992656 w 993280"/>
              <a:gd name="connsiteY6" fmla="*/ 606439 h 613370"/>
              <a:gd name="connsiteX0" fmla="*/ 992656 w 993234"/>
              <a:gd name="connsiteY0" fmla="*/ 608198 h 615129"/>
              <a:gd name="connsiteX1" fmla="*/ 660148 w 993234"/>
              <a:gd name="connsiteY1" fmla="*/ 257216 h 615129"/>
              <a:gd name="connsiteX2" fmla="*/ 346111 w 993234"/>
              <a:gd name="connsiteY2" fmla="*/ 7834 h 615129"/>
              <a:gd name="connsiteX3" fmla="*/ 4365 w 993234"/>
              <a:gd name="connsiteY3" fmla="*/ 100198 h 615129"/>
              <a:gd name="connsiteX4" fmla="*/ 170620 w 993234"/>
              <a:gd name="connsiteY4" fmla="*/ 469652 h 615129"/>
              <a:gd name="connsiteX5" fmla="*/ 429238 w 993234"/>
              <a:gd name="connsiteY5" fmla="*/ 608198 h 615129"/>
              <a:gd name="connsiteX6" fmla="*/ 992656 w 993234"/>
              <a:gd name="connsiteY6" fmla="*/ 608198 h 615129"/>
              <a:gd name="connsiteX0" fmla="*/ 992656 w 993234"/>
              <a:gd name="connsiteY0" fmla="*/ 608198 h 608333"/>
              <a:gd name="connsiteX1" fmla="*/ 660148 w 993234"/>
              <a:gd name="connsiteY1" fmla="*/ 257216 h 608333"/>
              <a:gd name="connsiteX2" fmla="*/ 346111 w 993234"/>
              <a:gd name="connsiteY2" fmla="*/ 7834 h 608333"/>
              <a:gd name="connsiteX3" fmla="*/ 4365 w 993234"/>
              <a:gd name="connsiteY3" fmla="*/ 100198 h 608333"/>
              <a:gd name="connsiteX4" fmla="*/ 170620 w 993234"/>
              <a:gd name="connsiteY4" fmla="*/ 469652 h 608333"/>
              <a:gd name="connsiteX5" fmla="*/ 429238 w 993234"/>
              <a:gd name="connsiteY5" fmla="*/ 608198 h 608333"/>
              <a:gd name="connsiteX6" fmla="*/ 992656 w 993234"/>
              <a:gd name="connsiteY6" fmla="*/ 608198 h 608333"/>
              <a:gd name="connsiteX0" fmla="*/ 1001893 w 1002454"/>
              <a:gd name="connsiteY0" fmla="*/ 589725 h 613034"/>
              <a:gd name="connsiteX1" fmla="*/ 660148 w 1002454"/>
              <a:gd name="connsiteY1" fmla="*/ 257216 h 613034"/>
              <a:gd name="connsiteX2" fmla="*/ 346111 w 1002454"/>
              <a:gd name="connsiteY2" fmla="*/ 7834 h 613034"/>
              <a:gd name="connsiteX3" fmla="*/ 4365 w 1002454"/>
              <a:gd name="connsiteY3" fmla="*/ 100198 h 613034"/>
              <a:gd name="connsiteX4" fmla="*/ 170620 w 1002454"/>
              <a:gd name="connsiteY4" fmla="*/ 469652 h 613034"/>
              <a:gd name="connsiteX5" fmla="*/ 429238 w 1002454"/>
              <a:gd name="connsiteY5" fmla="*/ 608198 h 613034"/>
              <a:gd name="connsiteX6" fmla="*/ 1001893 w 1002454"/>
              <a:gd name="connsiteY6" fmla="*/ 589725 h 613034"/>
              <a:gd name="connsiteX0" fmla="*/ 1001893 w 1002454"/>
              <a:gd name="connsiteY0" fmla="*/ 589725 h 613034"/>
              <a:gd name="connsiteX1" fmla="*/ 660148 w 1002454"/>
              <a:gd name="connsiteY1" fmla="*/ 257216 h 613034"/>
              <a:gd name="connsiteX2" fmla="*/ 346111 w 1002454"/>
              <a:gd name="connsiteY2" fmla="*/ 7834 h 613034"/>
              <a:gd name="connsiteX3" fmla="*/ 4365 w 1002454"/>
              <a:gd name="connsiteY3" fmla="*/ 100198 h 613034"/>
              <a:gd name="connsiteX4" fmla="*/ 170620 w 1002454"/>
              <a:gd name="connsiteY4" fmla="*/ 469652 h 613034"/>
              <a:gd name="connsiteX5" fmla="*/ 429238 w 1002454"/>
              <a:gd name="connsiteY5" fmla="*/ 608198 h 613034"/>
              <a:gd name="connsiteX6" fmla="*/ 1001893 w 1002454"/>
              <a:gd name="connsiteY6" fmla="*/ 589725 h 613034"/>
              <a:gd name="connsiteX0" fmla="*/ 1001893 w 1002454"/>
              <a:gd name="connsiteY0" fmla="*/ 589725 h 613034"/>
              <a:gd name="connsiteX1" fmla="*/ 660148 w 1002454"/>
              <a:gd name="connsiteY1" fmla="*/ 257216 h 613034"/>
              <a:gd name="connsiteX2" fmla="*/ 346111 w 1002454"/>
              <a:gd name="connsiteY2" fmla="*/ 7834 h 613034"/>
              <a:gd name="connsiteX3" fmla="*/ 4365 w 1002454"/>
              <a:gd name="connsiteY3" fmla="*/ 100198 h 613034"/>
              <a:gd name="connsiteX4" fmla="*/ 170620 w 1002454"/>
              <a:gd name="connsiteY4" fmla="*/ 469652 h 613034"/>
              <a:gd name="connsiteX5" fmla="*/ 429238 w 1002454"/>
              <a:gd name="connsiteY5" fmla="*/ 608198 h 613034"/>
              <a:gd name="connsiteX6" fmla="*/ 1001893 w 1002454"/>
              <a:gd name="connsiteY6" fmla="*/ 589725 h 613034"/>
              <a:gd name="connsiteX0" fmla="*/ 1001893 w 1002454"/>
              <a:gd name="connsiteY0" fmla="*/ 589725 h 608198"/>
              <a:gd name="connsiteX1" fmla="*/ 660148 w 1002454"/>
              <a:gd name="connsiteY1" fmla="*/ 257216 h 608198"/>
              <a:gd name="connsiteX2" fmla="*/ 346111 w 1002454"/>
              <a:gd name="connsiteY2" fmla="*/ 7834 h 608198"/>
              <a:gd name="connsiteX3" fmla="*/ 4365 w 1002454"/>
              <a:gd name="connsiteY3" fmla="*/ 100198 h 608198"/>
              <a:gd name="connsiteX4" fmla="*/ 170620 w 1002454"/>
              <a:gd name="connsiteY4" fmla="*/ 469652 h 608198"/>
              <a:gd name="connsiteX5" fmla="*/ 429238 w 1002454"/>
              <a:gd name="connsiteY5" fmla="*/ 608198 h 608198"/>
              <a:gd name="connsiteX6" fmla="*/ 1001893 w 1002454"/>
              <a:gd name="connsiteY6" fmla="*/ 589725 h 608198"/>
              <a:gd name="connsiteX0" fmla="*/ 1001893 w 1002454"/>
              <a:gd name="connsiteY0" fmla="*/ 598961 h 608198"/>
              <a:gd name="connsiteX1" fmla="*/ 660148 w 1002454"/>
              <a:gd name="connsiteY1" fmla="*/ 257216 h 608198"/>
              <a:gd name="connsiteX2" fmla="*/ 346111 w 1002454"/>
              <a:gd name="connsiteY2" fmla="*/ 7834 h 608198"/>
              <a:gd name="connsiteX3" fmla="*/ 4365 w 1002454"/>
              <a:gd name="connsiteY3" fmla="*/ 100198 h 608198"/>
              <a:gd name="connsiteX4" fmla="*/ 170620 w 1002454"/>
              <a:gd name="connsiteY4" fmla="*/ 469652 h 608198"/>
              <a:gd name="connsiteX5" fmla="*/ 429238 w 1002454"/>
              <a:gd name="connsiteY5" fmla="*/ 608198 h 608198"/>
              <a:gd name="connsiteX6" fmla="*/ 1001893 w 1002454"/>
              <a:gd name="connsiteY6" fmla="*/ 598961 h 608198"/>
              <a:gd name="connsiteX0" fmla="*/ 1001893 w 1002454"/>
              <a:gd name="connsiteY0" fmla="*/ 598961 h 608198"/>
              <a:gd name="connsiteX1" fmla="*/ 660148 w 1002454"/>
              <a:gd name="connsiteY1" fmla="*/ 257216 h 608198"/>
              <a:gd name="connsiteX2" fmla="*/ 346111 w 1002454"/>
              <a:gd name="connsiteY2" fmla="*/ 7834 h 608198"/>
              <a:gd name="connsiteX3" fmla="*/ 4365 w 1002454"/>
              <a:gd name="connsiteY3" fmla="*/ 100198 h 608198"/>
              <a:gd name="connsiteX4" fmla="*/ 170620 w 1002454"/>
              <a:gd name="connsiteY4" fmla="*/ 469652 h 608198"/>
              <a:gd name="connsiteX5" fmla="*/ 429238 w 1002454"/>
              <a:gd name="connsiteY5" fmla="*/ 608198 h 608198"/>
              <a:gd name="connsiteX6" fmla="*/ 1001893 w 1002454"/>
              <a:gd name="connsiteY6" fmla="*/ 598961 h 60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454" h="608198">
                <a:moveTo>
                  <a:pt x="1001893" y="598961"/>
                </a:moveTo>
                <a:cubicBezTo>
                  <a:pt x="1015748" y="415773"/>
                  <a:pt x="769445" y="355737"/>
                  <a:pt x="660148" y="257216"/>
                </a:cubicBezTo>
                <a:cubicBezTo>
                  <a:pt x="550851" y="158695"/>
                  <a:pt x="455408" y="34004"/>
                  <a:pt x="346111" y="7834"/>
                </a:cubicBezTo>
                <a:cubicBezTo>
                  <a:pt x="236814" y="-18336"/>
                  <a:pt x="33613" y="23228"/>
                  <a:pt x="4365" y="100198"/>
                </a:cubicBezTo>
                <a:cubicBezTo>
                  <a:pt x="-24883" y="177168"/>
                  <a:pt x="99808" y="384985"/>
                  <a:pt x="170620" y="469652"/>
                </a:cubicBezTo>
                <a:cubicBezTo>
                  <a:pt x="241432" y="554319"/>
                  <a:pt x="318402" y="551241"/>
                  <a:pt x="429238" y="608198"/>
                </a:cubicBezTo>
                <a:cubicBezTo>
                  <a:pt x="577021" y="600500"/>
                  <a:pt x="944081" y="595530"/>
                  <a:pt x="1001893" y="59896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5836959" y="932869"/>
            <a:ext cx="1370428" cy="1173039"/>
          </a:xfrm>
          <a:custGeom>
            <a:avLst/>
            <a:gdLst>
              <a:gd name="connsiteX0" fmla="*/ 80936 w 1470946"/>
              <a:gd name="connsiteY0" fmla="*/ 60857 h 1615474"/>
              <a:gd name="connsiteX1" fmla="*/ 108645 w 1470946"/>
              <a:gd name="connsiteY1" fmla="*/ 762820 h 1615474"/>
              <a:gd name="connsiteX2" fmla="*/ 551990 w 1470946"/>
              <a:gd name="connsiteY2" fmla="*/ 1141511 h 1615474"/>
              <a:gd name="connsiteX3" fmla="*/ 736717 w 1470946"/>
              <a:gd name="connsiteY3" fmla="*/ 1557148 h 1615474"/>
              <a:gd name="connsiteX4" fmla="*/ 1429445 w 1470946"/>
              <a:gd name="connsiteY4" fmla="*/ 1483257 h 1615474"/>
              <a:gd name="connsiteX5" fmla="*/ 1355554 w 1470946"/>
              <a:gd name="connsiteY5" fmla="*/ 374893 h 1615474"/>
              <a:gd name="connsiteX6" fmla="*/ 1050754 w 1470946"/>
              <a:gd name="connsiteY6" fmla="*/ 70093 h 1615474"/>
              <a:gd name="connsiteX7" fmla="*/ 80936 w 1470946"/>
              <a:gd name="connsiteY7" fmla="*/ 60857 h 1615474"/>
              <a:gd name="connsiteX0" fmla="*/ 80936 w 1470946"/>
              <a:gd name="connsiteY0" fmla="*/ 60857 h 1615474"/>
              <a:gd name="connsiteX1" fmla="*/ 108645 w 1470946"/>
              <a:gd name="connsiteY1" fmla="*/ 762820 h 1615474"/>
              <a:gd name="connsiteX2" fmla="*/ 551990 w 1470946"/>
              <a:gd name="connsiteY2" fmla="*/ 1141511 h 1615474"/>
              <a:gd name="connsiteX3" fmla="*/ 736717 w 1470946"/>
              <a:gd name="connsiteY3" fmla="*/ 1557148 h 1615474"/>
              <a:gd name="connsiteX4" fmla="*/ 1429445 w 1470946"/>
              <a:gd name="connsiteY4" fmla="*/ 1483257 h 1615474"/>
              <a:gd name="connsiteX5" fmla="*/ 1355554 w 1470946"/>
              <a:gd name="connsiteY5" fmla="*/ 374893 h 1615474"/>
              <a:gd name="connsiteX6" fmla="*/ 1050754 w 1470946"/>
              <a:gd name="connsiteY6" fmla="*/ 70093 h 1615474"/>
              <a:gd name="connsiteX7" fmla="*/ 80936 w 1470946"/>
              <a:gd name="connsiteY7" fmla="*/ 60857 h 1615474"/>
              <a:gd name="connsiteX0" fmla="*/ 6158 w 1396168"/>
              <a:gd name="connsiteY0" fmla="*/ 60857 h 1615474"/>
              <a:gd name="connsiteX1" fmla="*/ 33867 w 1396168"/>
              <a:gd name="connsiteY1" fmla="*/ 762820 h 1615474"/>
              <a:gd name="connsiteX2" fmla="*/ 477212 w 1396168"/>
              <a:gd name="connsiteY2" fmla="*/ 1141511 h 1615474"/>
              <a:gd name="connsiteX3" fmla="*/ 661939 w 1396168"/>
              <a:gd name="connsiteY3" fmla="*/ 1557148 h 1615474"/>
              <a:gd name="connsiteX4" fmla="*/ 1354667 w 1396168"/>
              <a:gd name="connsiteY4" fmla="*/ 1483257 h 1615474"/>
              <a:gd name="connsiteX5" fmla="*/ 1280776 w 1396168"/>
              <a:gd name="connsiteY5" fmla="*/ 374893 h 1615474"/>
              <a:gd name="connsiteX6" fmla="*/ 975976 w 1396168"/>
              <a:gd name="connsiteY6" fmla="*/ 70093 h 1615474"/>
              <a:gd name="connsiteX7" fmla="*/ 6158 w 1396168"/>
              <a:gd name="connsiteY7" fmla="*/ 60857 h 1615474"/>
              <a:gd name="connsiteX0" fmla="*/ 6158 w 1396168"/>
              <a:gd name="connsiteY0" fmla="*/ 14137 h 1568754"/>
              <a:gd name="connsiteX1" fmla="*/ 33867 w 1396168"/>
              <a:gd name="connsiteY1" fmla="*/ 716100 h 1568754"/>
              <a:gd name="connsiteX2" fmla="*/ 477212 w 1396168"/>
              <a:gd name="connsiteY2" fmla="*/ 1094791 h 1568754"/>
              <a:gd name="connsiteX3" fmla="*/ 661939 w 1396168"/>
              <a:gd name="connsiteY3" fmla="*/ 1510428 h 1568754"/>
              <a:gd name="connsiteX4" fmla="*/ 1354667 w 1396168"/>
              <a:gd name="connsiteY4" fmla="*/ 1436537 h 1568754"/>
              <a:gd name="connsiteX5" fmla="*/ 1280776 w 1396168"/>
              <a:gd name="connsiteY5" fmla="*/ 328173 h 1568754"/>
              <a:gd name="connsiteX6" fmla="*/ 975976 w 1396168"/>
              <a:gd name="connsiteY6" fmla="*/ 23373 h 1568754"/>
              <a:gd name="connsiteX7" fmla="*/ 6158 w 1396168"/>
              <a:gd name="connsiteY7" fmla="*/ 14137 h 1568754"/>
              <a:gd name="connsiteX0" fmla="*/ 6158 w 1396168"/>
              <a:gd name="connsiteY0" fmla="*/ 14137 h 1568754"/>
              <a:gd name="connsiteX1" fmla="*/ 33867 w 1396168"/>
              <a:gd name="connsiteY1" fmla="*/ 716100 h 1568754"/>
              <a:gd name="connsiteX2" fmla="*/ 477212 w 1396168"/>
              <a:gd name="connsiteY2" fmla="*/ 1094791 h 1568754"/>
              <a:gd name="connsiteX3" fmla="*/ 661939 w 1396168"/>
              <a:gd name="connsiteY3" fmla="*/ 1510428 h 1568754"/>
              <a:gd name="connsiteX4" fmla="*/ 1354667 w 1396168"/>
              <a:gd name="connsiteY4" fmla="*/ 1436537 h 1568754"/>
              <a:gd name="connsiteX5" fmla="*/ 1280776 w 1396168"/>
              <a:gd name="connsiteY5" fmla="*/ 328173 h 1568754"/>
              <a:gd name="connsiteX6" fmla="*/ 975976 w 1396168"/>
              <a:gd name="connsiteY6" fmla="*/ 23373 h 1568754"/>
              <a:gd name="connsiteX7" fmla="*/ 6158 w 1396168"/>
              <a:gd name="connsiteY7" fmla="*/ 14137 h 1568754"/>
              <a:gd name="connsiteX0" fmla="*/ 6158 w 1396168"/>
              <a:gd name="connsiteY0" fmla="*/ 0 h 1554617"/>
              <a:gd name="connsiteX1" fmla="*/ 33867 w 1396168"/>
              <a:gd name="connsiteY1" fmla="*/ 701963 h 1554617"/>
              <a:gd name="connsiteX2" fmla="*/ 477212 w 1396168"/>
              <a:gd name="connsiteY2" fmla="*/ 1080654 h 1554617"/>
              <a:gd name="connsiteX3" fmla="*/ 661939 w 1396168"/>
              <a:gd name="connsiteY3" fmla="*/ 1496291 h 1554617"/>
              <a:gd name="connsiteX4" fmla="*/ 1354667 w 1396168"/>
              <a:gd name="connsiteY4" fmla="*/ 1422400 h 1554617"/>
              <a:gd name="connsiteX5" fmla="*/ 1280776 w 1396168"/>
              <a:gd name="connsiteY5" fmla="*/ 314036 h 1554617"/>
              <a:gd name="connsiteX6" fmla="*/ 975976 w 1396168"/>
              <a:gd name="connsiteY6" fmla="*/ 9236 h 1554617"/>
              <a:gd name="connsiteX7" fmla="*/ 6158 w 1396168"/>
              <a:gd name="connsiteY7" fmla="*/ 0 h 1554617"/>
              <a:gd name="connsiteX0" fmla="*/ 6158 w 1370428"/>
              <a:gd name="connsiteY0" fmla="*/ 0 h 1534365"/>
              <a:gd name="connsiteX1" fmla="*/ 33867 w 1370428"/>
              <a:gd name="connsiteY1" fmla="*/ 701963 h 1534365"/>
              <a:gd name="connsiteX2" fmla="*/ 477212 w 1370428"/>
              <a:gd name="connsiteY2" fmla="*/ 1080654 h 1534365"/>
              <a:gd name="connsiteX3" fmla="*/ 661939 w 1370428"/>
              <a:gd name="connsiteY3" fmla="*/ 1496291 h 1534365"/>
              <a:gd name="connsiteX4" fmla="*/ 1354667 w 1370428"/>
              <a:gd name="connsiteY4" fmla="*/ 1422400 h 1534365"/>
              <a:gd name="connsiteX5" fmla="*/ 1132995 w 1370428"/>
              <a:gd name="connsiteY5" fmla="*/ 674254 h 1534365"/>
              <a:gd name="connsiteX6" fmla="*/ 975976 w 1370428"/>
              <a:gd name="connsiteY6" fmla="*/ 9236 h 1534365"/>
              <a:gd name="connsiteX7" fmla="*/ 6158 w 1370428"/>
              <a:gd name="connsiteY7" fmla="*/ 0 h 153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0428" h="1534365">
                <a:moveTo>
                  <a:pt x="6158" y="0"/>
                </a:moveTo>
                <a:cubicBezTo>
                  <a:pt x="43104" y="189344"/>
                  <a:pt x="-44642" y="521854"/>
                  <a:pt x="33867" y="701963"/>
                </a:cubicBezTo>
                <a:cubicBezTo>
                  <a:pt x="112376" y="882072"/>
                  <a:pt x="372533" y="948266"/>
                  <a:pt x="477212" y="1080654"/>
                </a:cubicBezTo>
                <a:cubicBezTo>
                  <a:pt x="581891" y="1213042"/>
                  <a:pt x="515697" y="1439333"/>
                  <a:pt x="661939" y="1496291"/>
                </a:cubicBezTo>
                <a:cubicBezTo>
                  <a:pt x="808181" y="1553249"/>
                  <a:pt x="1276158" y="1559406"/>
                  <a:pt x="1354667" y="1422400"/>
                </a:cubicBezTo>
                <a:cubicBezTo>
                  <a:pt x="1433176" y="1285394"/>
                  <a:pt x="1196110" y="909781"/>
                  <a:pt x="1132995" y="674254"/>
                </a:cubicBezTo>
                <a:cubicBezTo>
                  <a:pt x="1069880" y="438727"/>
                  <a:pt x="1185334" y="58497"/>
                  <a:pt x="975976" y="9236"/>
                </a:cubicBezTo>
                <a:cubicBezTo>
                  <a:pt x="969818" y="15393"/>
                  <a:pt x="15394" y="4618"/>
                  <a:pt x="615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961106" y="1321722"/>
            <a:ext cx="97906" cy="9790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09481" y="2612964"/>
            <a:ext cx="97906" cy="979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587031" y="942108"/>
            <a:ext cx="3001818" cy="21428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5260317" y="1296523"/>
            <a:ext cx="476211" cy="876793"/>
          </a:xfrm>
          <a:custGeom>
            <a:avLst/>
            <a:gdLst>
              <a:gd name="connsiteX0" fmla="*/ 383139 w 521793"/>
              <a:gd name="connsiteY0" fmla="*/ 680059 h 960718"/>
              <a:gd name="connsiteX1" fmla="*/ 521685 w 521793"/>
              <a:gd name="connsiteY1" fmla="*/ 430677 h 960718"/>
              <a:gd name="connsiteX2" fmla="*/ 364667 w 521793"/>
              <a:gd name="connsiteY2" fmla="*/ 5804 h 960718"/>
              <a:gd name="connsiteX3" fmla="*/ 32158 w 521793"/>
              <a:gd name="connsiteY3" fmla="*/ 236713 h 960718"/>
              <a:gd name="connsiteX4" fmla="*/ 50630 w 521793"/>
              <a:gd name="connsiteY4" fmla="*/ 947913 h 960718"/>
              <a:gd name="connsiteX5" fmla="*/ 383139 w 521793"/>
              <a:gd name="connsiteY5" fmla="*/ 680059 h 96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793" h="960718">
                <a:moveTo>
                  <a:pt x="383139" y="680059"/>
                </a:moveTo>
                <a:cubicBezTo>
                  <a:pt x="461648" y="593853"/>
                  <a:pt x="524764" y="543053"/>
                  <a:pt x="521685" y="430677"/>
                </a:cubicBezTo>
                <a:cubicBezTo>
                  <a:pt x="518606" y="318301"/>
                  <a:pt x="446255" y="38131"/>
                  <a:pt x="364667" y="5804"/>
                </a:cubicBezTo>
                <a:cubicBezTo>
                  <a:pt x="283079" y="-26523"/>
                  <a:pt x="84497" y="79695"/>
                  <a:pt x="32158" y="236713"/>
                </a:cubicBezTo>
                <a:cubicBezTo>
                  <a:pt x="-20182" y="393731"/>
                  <a:pt x="-4788" y="875562"/>
                  <a:pt x="50630" y="947913"/>
                </a:cubicBezTo>
                <a:cubicBezTo>
                  <a:pt x="106048" y="1020265"/>
                  <a:pt x="304630" y="766265"/>
                  <a:pt x="383139" y="68005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>
            <a:off x="4925397" y="1413164"/>
            <a:ext cx="2196477" cy="1219200"/>
          </a:xfrm>
          <a:custGeom>
            <a:avLst/>
            <a:gdLst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18659 w 2196477"/>
              <a:gd name="connsiteY3" fmla="*/ 905163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4368 w 2196477"/>
              <a:gd name="connsiteY4" fmla="*/ 822035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4368 w 2196477"/>
              <a:gd name="connsiteY4" fmla="*/ 822035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8414 w 2196477"/>
              <a:gd name="connsiteY4" fmla="*/ 830127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8414 w 2196477"/>
              <a:gd name="connsiteY4" fmla="*/ 830127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8414 w 2196477"/>
              <a:gd name="connsiteY4" fmla="*/ 817989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8414 w 2196477"/>
              <a:gd name="connsiteY4" fmla="*/ 817989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8414 w 2196477"/>
              <a:gd name="connsiteY4" fmla="*/ 817989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8414 w 2196477"/>
              <a:gd name="connsiteY4" fmla="*/ 817989 h 1219200"/>
              <a:gd name="connsiteX5" fmla="*/ 1479188 w 2196477"/>
              <a:gd name="connsiteY5" fmla="*/ 913296 h 1219200"/>
              <a:gd name="connsiteX6" fmla="*/ 2196477 w 2196477"/>
              <a:gd name="connsiteY6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8414 w 2196477"/>
              <a:gd name="connsiteY4" fmla="*/ 817989 h 1219200"/>
              <a:gd name="connsiteX5" fmla="*/ 1519648 w 2196477"/>
              <a:gd name="connsiteY5" fmla="*/ 945664 h 1219200"/>
              <a:gd name="connsiteX6" fmla="*/ 2196477 w 2196477"/>
              <a:gd name="connsiteY6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8414 w 2196477"/>
              <a:gd name="connsiteY4" fmla="*/ 817989 h 1219200"/>
              <a:gd name="connsiteX5" fmla="*/ 1547970 w 2196477"/>
              <a:gd name="connsiteY5" fmla="*/ 945664 h 1219200"/>
              <a:gd name="connsiteX6" fmla="*/ 2196477 w 2196477"/>
              <a:gd name="connsiteY6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189632 w 2196477"/>
              <a:gd name="connsiteY4" fmla="*/ 781575 h 1219200"/>
              <a:gd name="connsiteX5" fmla="*/ 1547970 w 2196477"/>
              <a:gd name="connsiteY5" fmla="*/ 945664 h 1219200"/>
              <a:gd name="connsiteX6" fmla="*/ 2196477 w 2196477"/>
              <a:gd name="connsiteY6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189632 w 2196477"/>
              <a:gd name="connsiteY4" fmla="*/ 781575 h 1219200"/>
              <a:gd name="connsiteX5" fmla="*/ 1552016 w 2196477"/>
              <a:gd name="connsiteY5" fmla="*/ 957802 h 1219200"/>
              <a:gd name="connsiteX6" fmla="*/ 2196477 w 2196477"/>
              <a:gd name="connsiteY6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189632 w 2196477"/>
              <a:gd name="connsiteY4" fmla="*/ 781575 h 1219200"/>
              <a:gd name="connsiteX5" fmla="*/ 1552016 w 2196477"/>
              <a:gd name="connsiteY5" fmla="*/ 957802 h 1219200"/>
              <a:gd name="connsiteX6" fmla="*/ 2196477 w 2196477"/>
              <a:gd name="connsiteY6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189632 w 2196477"/>
              <a:gd name="connsiteY4" fmla="*/ 781575 h 1219200"/>
              <a:gd name="connsiteX5" fmla="*/ 1552016 w 2196477"/>
              <a:gd name="connsiteY5" fmla="*/ 957802 h 1219200"/>
              <a:gd name="connsiteX6" fmla="*/ 2196477 w 2196477"/>
              <a:gd name="connsiteY6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11711 w 2196477"/>
              <a:gd name="connsiteY3" fmla="*/ 891881 h 1219200"/>
              <a:gd name="connsiteX4" fmla="*/ 1189632 w 2196477"/>
              <a:gd name="connsiteY4" fmla="*/ 781575 h 1219200"/>
              <a:gd name="connsiteX5" fmla="*/ 1552016 w 2196477"/>
              <a:gd name="connsiteY5" fmla="*/ 957802 h 1219200"/>
              <a:gd name="connsiteX6" fmla="*/ 2196477 w 2196477"/>
              <a:gd name="connsiteY6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11711 w 2196477"/>
              <a:gd name="connsiteY3" fmla="*/ 891881 h 1219200"/>
              <a:gd name="connsiteX4" fmla="*/ 1189632 w 2196477"/>
              <a:gd name="connsiteY4" fmla="*/ 781575 h 1219200"/>
              <a:gd name="connsiteX5" fmla="*/ 1552016 w 2196477"/>
              <a:gd name="connsiteY5" fmla="*/ 957802 h 1219200"/>
              <a:gd name="connsiteX6" fmla="*/ 2196477 w 2196477"/>
              <a:gd name="connsiteY6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11711 w 2196477"/>
              <a:gd name="connsiteY3" fmla="*/ 891881 h 1219200"/>
              <a:gd name="connsiteX4" fmla="*/ 1189632 w 2196477"/>
              <a:gd name="connsiteY4" fmla="*/ 781575 h 1219200"/>
              <a:gd name="connsiteX5" fmla="*/ 1552016 w 2196477"/>
              <a:gd name="connsiteY5" fmla="*/ 957802 h 1219200"/>
              <a:gd name="connsiteX6" fmla="*/ 2196477 w 2196477"/>
              <a:gd name="connsiteY6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11711 w 2196477"/>
              <a:gd name="connsiteY3" fmla="*/ 891881 h 1219200"/>
              <a:gd name="connsiteX4" fmla="*/ 1189632 w 2196477"/>
              <a:gd name="connsiteY4" fmla="*/ 781575 h 1219200"/>
              <a:gd name="connsiteX5" fmla="*/ 1552016 w 2196477"/>
              <a:gd name="connsiteY5" fmla="*/ 957802 h 1219200"/>
              <a:gd name="connsiteX6" fmla="*/ 2196477 w 2196477"/>
              <a:gd name="connsiteY6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6477" h="1219200">
                <a:moveTo>
                  <a:pt x="62877" y="0"/>
                </a:moveTo>
                <a:cubicBezTo>
                  <a:pt x="19004" y="292484"/>
                  <a:pt x="-24868" y="584969"/>
                  <a:pt x="16696" y="775854"/>
                </a:cubicBezTo>
                <a:cubicBezTo>
                  <a:pt x="58260" y="966739"/>
                  <a:pt x="196423" y="1125971"/>
                  <a:pt x="312259" y="1145309"/>
                </a:cubicBezTo>
                <a:cubicBezTo>
                  <a:pt x="428095" y="1164647"/>
                  <a:pt x="567126" y="1004707"/>
                  <a:pt x="711711" y="891881"/>
                </a:cubicBezTo>
                <a:cubicBezTo>
                  <a:pt x="861986" y="774615"/>
                  <a:pt x="1049581" y="770588"/>
                  <a:pt x="1189632" y="781575"/>
                </a:cubicBezTo>
                <a:cubicBezTo>
                  <a:pt x="1329683" y="792562"/>
                  <a:pt x="1395672" y="890934"/>
                  <a:pt x="1552016" y="957802"/>
                </a:cubicBezTo>
                <a:lnTo>
                  <a:pt x="2196477" y="121920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074895" y="2023009"/>
            <a:ext cx="511762" cy="52812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6303067" y="2259362"/>
            <a:ext cx="55418" cy="5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stCxn id="102" idx="0"/>
            <a:endCxn id="101" idx="0"/>
          </p:cNvCxnSpPr>
          <p:nvPr/>
        </p:nvCxnSpPr>
        <p:spPr>
          <a:xfrm flipV="1">
            <a:off x="6330776" y="2023009"/>
            <a:ext cx="0" cy="236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313680" y="2030468"/>
            <a:ext cx="10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Arc 109"/>
          <p:cNvSpPr/>
          <p:nvPr/>
        </p:nvSpPr>
        <p:spPr>
          <a:xfrm>
            <a:off x="4745874" y="1106490"/>
            <a:ext cx="528369" cy="528369"/>
          </a:xfrm>
          <a:prstGeom prst="arc">
            <a:avLst>
              <a:gd name="adj1" fmla="val 11400266"/>
              <a:gd name="adj2" fmla="val 522440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c 110"/>
          <p:cNvSpPr/>
          <p:nvPr/>
        </p:nvSpPr>
        <p:spPr>
          <a:xfrm>
            <a:off x="6894249" y="2392190"/>
            <a:ext cx="528369" cy="528369"/>
          </a:xfrm>
          <a:prstGeom prst="arc">
            <a:avLst>
              <a:gd name="adj1" fmla="val 17470945"/>
              <a:gd name="adj2" fmla="val 6872421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5194987" y="1400816"/>
            <a:ext cx="2066148" cy="1016050"/>
          </a:xfrm>
          <a:custGeom>
            <a:avLst/>
            <a:gdLst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18659 w 2196477"/>
              <a:gd name="connsiteY3" fmla="*/ 905163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4368 w 2196477"/>
              <a:gd name="connsiteY4" fmla="*/ 822035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4368 w 2196477"/>
              <a:gd name="connsiteY4" fmla="*/ 822035 h 1219200"/>
              <a:gd name="connsiteX5" fmla="*/ 2196477 w 2196477"/>
              <a:gd name="connsiteY5" fmla="*/ 1219200 h 1219200"/>
              <a:gd name="connsiteX0" fmla="*/ 197032 w 2180929"/>
              <a:gd name="connsiteY0" fmla="*/ 0 h 1004761"/>
              <a:gd name="connsiteX1" fmla="*/ 1148 w 2180929"/>
              <a:gd name="connsiteY1" fmla="*/ 561415 h 1004761"/>
              <a:gd name="connsiteX2" fmla="*/ 296711 w 2180929"/>
              <a:gd name="connsiteY2" fmla="*/ 930870 h 1004761"/>
              <a:gd name="connsiteX3" fmla="*/ 712347 w 2180929"/>
              <a:gd name="connsiteY3" fmla="*/ 681488 h 1004761"/>
              <a:gd name="connsiteX4" fmla="*/ 1238820 w 2180929"/>
              <a:gd name="connsiteY4" fmla="*/ 607596 h 1004761"/>
              <a:gd name="connsiteX5" fmla="*/ 2180929 w 2180929"/>
              <a:gd name="connsiteY5" fmla="*/ 1004761 h 1004761"/>
              <a:gd name="connsiteX0" fmla="*/ 81752 w 2065649"/>
              <a:gd name="connsiteY0" fmla="*/ 0 h 1004761"/>
              <a:gd name="connsiteX1" fmla="*/ 3203 w 2065649"/>
              <a:gd name="connsiteY1" fmla="*/ 597829 h 1004761"/>
              <a:gd name="connsiteX2" fmla="*/ 181431 w 2065649"/>
              <a:gd name="connsiteY2" fmla="*/ 930870 h 1004761"/>
              <a:gd name="connsiteX3" fmla="*/ 597067 w 2065649"/>
              <a:gd name="connsiteY3" fmla="*/ 681488 h 1004761"/>
              <a:gd name="connsiteX4" fmla="*/ 1123540 w 2065649"/>
              <a:gd name="connsiteY4" fmla="*/ 607596 h 1004761"/>
              <a:gd name="connsiteX5" fmla="*/ 2065649 w 2065649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94214 w 2062796"/>
              <a:gd name="connsiteY3" fmla="*/ 68148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94214 w 2062796"/>
              <a:gd name="connsiteY3" fmla="*/ 68148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49010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17340 w 2062796"/>
              <a:gd name="connsiteY3" fmla="*/ 612706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1369686 w 2062796"/>
              <a:gd name="connsiteY5" fmla="*/ 735482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092365 w 2062796"/>
              <a:gd name="connsiteY4" fmla="*/ 575228 h 1004761"/>
              <a:gd name="connsiteX5" fmla="*/ 1369686 w 2062796"/>
              <a:gd name="connsiteY5" fmla="*/ 735482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007399 w 2062796"/>
              <a:gd name="connsiteY4" fmla="*/ 542860 h 1004761"/>
              <a:gd name="connsiteX5" fmla="*/ 1369686 w 2062796"/>
              <a:gd name="connsiteY5" fmla="*/ 735482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007399 w 2062796"/>
              <a:gd name="connsiteY4" fmla="*/ 542860 h 1004761"/>
              <a:gd name="connsiteX5" fmla="*/ 1369686 w 2062796"/>
              <a:gd name="connsiteY5" fmla="*/ 735482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007399 w 2062796"/>
              <a:gd name="connsiteY4" fmla="*/ 542860 h 1004761"/>
              <a:gd name="connsiteX5" fmla="*/ 1369686 w 2062796"/>
              <a:gd name="connsiteY5" fmla="*/ 735482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007399 w 2062796"/>
              <a:gd name="connsiteY4" fmla="*/ 542860 h 1004761"/>
              <a:gd name="connsiteX5" fmla="*/ 1406100 w 2062796"/>
              <a:gd name="connsiteY5" fmla="*/ 723344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489018 w 2062796"/>
              <a:gd name="connsiteY3" fmla="*/ 596522 h 1004761"/>
              <a:gd name="connsiteX4" fmla="*/ 1007399 w 2062796"/>
              <a:gd name="connsiteY4" fmla="*/ 542860 h 1004761"/>
              <a:gd name="connsiteX5" fmla="*/ 1406100 w 2062796"/>
              <a:gd name="connsiteY5" fmla="*/ 723344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489018 w 2062796"/>
              <a:gd name="connsiteY3" fmla="*/ 596522 h 1004761"/>
              <a:gd name="connsiteX4" fmla="*/ 1007399 w 2062796"/>
              <a:gd name="connsiteY4" fmla="*/ 542860 h 1004761"/>
              <a:gd name="connsiteX5" fmla="*/ 1406100 w 2062796"/>
              <a:gd name="connsiteY5" fmla="*/ 723344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281307 w 2062796"/>
              <a:gd name="connsiteY3" fmla="*/ 707160 h 1004761"/>
              <a:gd name="connsiteX4" fmla="*/ 489018 w 2062796"/>
              <a:gd name="connsiteY4" fmla="*/ 596522 h 1004761"/>
              <a:gd name="connsiteX5" fmla="*/ 1007399 w 2062796"/>
              <a:gd name="connsiteY5" fmla="*/ 542860 h 1004761"/>
              <a:gd name="connsiteX6" fmla="*/ 1406100 w 2062796"/>
              <a:gd name="connsiteY6" fmla="*/ 723344 h 1004761"/>
              <a:gd name="connsiteX7" fmla="*/ 2062796 w 2062796"/>
              <a:gd name="connsiteY7" fmla="*/ 1004761 h 1004761"/>
              <a:gd name="connsiteX0" fmla="*/ 80354 w 2064251"/>
              <a:gd name="connsiteY0" fmla="*/ 0 h 1004761"/>
              <a:gd name="connsiteX1" fmla="*/ 1805 w 2064251"/>
              <a:gd name="connsiteY1" fmla="*/ 597829 h 1004761"/>
              <a:gd name="connsiteX2" fmla="*/ 31909 w 2064251"/>
              <a:gd name="connsiteY2" fmla="*/ 719298 h 1004761"/>
              <a:gd name="connsiteX3" fmla="*/ 107205 w 2064251"/>
              <a:gd name="connsiteY3" fmla="*/ 853996 h 1004761"/>
              <a:gd name="connsiteX4" fmla="*/ 282762 w 2064251"/>
              <a:gd name="connsiteY4" fmla="*/ 707160 h 1004761"/>
              <a:gd name="connsiteX5" fmla="*/ 490473 w 2064251"/>
              <a:gd name="connsiteY5" fmla="*/ 596522 h 1004761"/>
              <a:gd name="connsiteX6" fmla="*/ 1008854 w 2064251"/>
              <a:gd name="connsiteY6" fmla="*/ 542860 h 1004761"/>
              <a:gd name="connsiteX7" fmla="*/ 1407555 w 2064251"/>
              <a:gd name="connsiteY7" fmla="*/ 723344 h 1004761"/>
              <a:gd name="connsiteX8" fmla="*/ 2064251 w 2064251"/>
              <a:gd name="connsiteY8" fmla="*/ 1004761 h 1004761"/>
              <a:gd name="connsiteX0" fmla="*/ 80354 w 2064251"/>
              <a:gd name="connsiteY0" fmla="*/ 0 h 1004761"/>
              <a:gd name="connsiteX1" fmla="*/ 1805 w 2064251"/>
              <a:gd name="connsiteY1" fmla="*/ 597829 h 1004761"/>
              <a:gd name="connsiteX2" fmla="*/ 31909 w 2064251"/>
              <a:gd name="connsiteY2" fmla="*/ 719298 h 1004761"/>
              <a:gd name="connsiteX3" fmla="*/ 107205 w 2064251"/>
              <a:gd name="connsiteY3" fmla="*/ 853996 h 1004761"/>
              <a:gd name="connsiteX4" fmla="*/ 282762 w 2064251"/>
              <a:gd name="connsiteY4" fmla="*/ 707160 h 1004761"/>
              <a:gd name="connsiteX5" fmla="*/ 490473 w 2064251"/>
              <a:gd name="connsiteY5" fmla="*/ 596522 h 1004761"/>
              <a:gd name="connsiteX6" fmla="*/ 1008854 w 2064251"/>
              <a:gd name="connsiteY6" fmla="*/ 542860 h 1004761"/>
              <a:gd name="connsiteX7" fmla="*/ 1407555 w 2064251"/>
              <a:gd name="connsiteY7" fmla="*/ 723344 h 1004761"/>
              <a:gd name="connsiteX8" fmla="*/ 2064251 w 2064251"/>
              <a:gd name="connsiteY8" fmla="*/ 1004761 h 1004761"/>
              <a:gd name="connsiteX0" fmla="*/ 80354 w 2064251"/>
              <a:gd name="connsiteY0" fmla="*/ 0 h 1004761"/>
              <a:gd name="connsiteX1" fmla="*/ 1805 w 2064251"/>
              <a:gd name="connsiteY1" fmla="*/ 597829 h 1004761"/>
              <a:gd name="connsiteX2" fmla="*/ 31909 w 2064251"/>
              <a:gd name="connsiteY2" fmla="*/ 719298 h 1004761"/>
              <a:gd name="connsiteX3" fmla="*/ 107205 w 2064251"/>
              <a:gd name="connsiteY3" fmla="*/ 853996 h 1004761"/>
              <a:gd name="connsiteX4" fmla="*/ 282762 w 2064251"/>
              <a:gd name="connsiteY4" fmla="*/ 707160 h 1004761"/>
              <a:gd name="connsiteX5" fmla="*/ 490473 w 2064251"/>
              <a:gd name="connsiteY5" fmla="*/ 596522 h 1004761"/>
              <a:gd name="connsiteX6" fmla="*/ 719733 w 2064251"/>
              <a:gd name="connsiteY6" fmla="*/ 537227 h 1004761"/>
              <a:gd name="connsiteX7" fmla="*/ 1008854 w 2064251"/>
              <a:gd name="connsiteY7" fmla="*/ 542860 h 1004761"/>
              <a:gd name="connsiteX8" fmla="*/ 1407555 w 2064251"/>
              <a:gd name="connsiteY8" fmla="*/ 723344 h 1004761"/>
              <a:gd name="connsiteX9" fmla="*/ 2064251 w 2064251"/>
              <a:gd name="connsiteY9" fmla="*/ 1004761 h 1004761"/>
              <a:gd name="connsiteX0" fmla="*/ 76606 w 2060503"/>
              <a:gd name="connsiteY0" fmla="*/ 0 h 1004761"/>
              <a:gd name="connsiteX1" fmla="*/ 2103 w 2060503"/>
              <a:gd name="connsiteY1" fmla="*/ 525000 h 1004761"/>
              <a:gd name="connsiteX2" fmla="*/ 28161 w 2060503"/>
              <a:gd name="connsiteY2" fmla="*/ 719298 h 1004761"/>
              <a:gd name="connsiteX3" fmla="*/ 103457 w 2060503"/>
              <a:gd name="connsiteY3" fmla="*/ 853996 h 1004761"/>
              <a:gd name="connsiteX4" fmla="*/ 279014 w 2060503"/>
              <a:gd name="connsiteY4" fmla="*/ 707160 h 1004761"/>
              <a:gd name="connsiteX5" fmla="*/ 486725 w 2060503"/>
              <a:gd name="connsiteY5" fmla="*/ 596522 h 1004761"/>
              <a:gd name="connsiteX6" fmla="*/ 715985 w 2060503"/>
              <a:gd name="connsiteY6" fmla="*/ 537227 h 1004761"/>
              <a:gd name="connsiteX7" fmla="*/ 1005106 w 2060503"/>
              <a:gd name="connsiteY7" fmla="*/ 542860 h 1004761"/>
              <a:gd name="connsiteX8" fmla="*/ 1403807 w 2060503"/>
              <a:gd name="connsiteY8" fmla="*/ 723344 h 1004761"/>
              <a:gd name="connsiteX9" fmla="*/ 2060503 w 2060503"/>
              <a:gd name="connsiteY9" fmla="*/ 1004761 h 1004761"/>
              <a:gd name="connsiteX0" fmla="*/ 76606 w 2060503"/>
              <a:gd name="connsiteY0" fmla="*/ 0 h 1004761"/>
              <a:gd name="connsiteX1" fmla="*/ 2103 w 2060503"/>
              <a:gd name="connsiteY1" fmla="*/ 525000 h 1004761"/>
              <a:gd name="connsiteX2" fmla="*/ 28161 w 2060503"/>
              <a:gd name="connsiteY2" fmla="*/ 743574 h 1004761"/>
              <a:gd name="connsiteX3" fmla="*/ 103457 w 2060503"/>
              <a:gd name="connsiteY3" fmla="*/ 853996 h 1004761"/>
              <a:gd name="connsiteX4" fmla="*/ 279014 w 2060503"/>
              <a:gd name="connsiteY4" fmla="*/ 707160 h 1004761"/>
              <a:gd name="connsiteX5" fmla="*/ 486725 w 2060503"/>
              <a:gd name="connsiteY5" fmla="*/ 596522 h 1004761"/>
              <a:gd name="connsiteX6" fmla="*/ 715985 w 2060503"/>
              <a:gd name="connsiteY6" fmla="*/ 537227 h 1004761"/>
              <a:gd name="connsiteX7" fmla="*/ 1005106 w 2060503"/>
              <a:gd name="connsiteY7" fmla="*/ 542860 h 1004761"/>
              <a:gd name="connsiteX8" fmla="*/ 1403807 w 2060503"/>
              <a:gd name="connsiteY8" fmla="*/ 723344 h 1004761"/>
              <a:gd name="connsiteX9" fmla="*/ 2060503 w 2060503"/>
              <a:gd name="connsiteY9" fmla="*/ 1004761 h 1004761"/>
              <a:gd name="connsiteX0" fmla="*/ 76606 w 2066148"/>
              <a:gd name="connsiteY0" fmla="*/ 0 h 1016050"/>
              <a:gd name="connsiteX1" fmla="*/ 2103 w 2066148"/>
              <a:gd name="connsiteY1" fmla="*/ 525000 h 1016050"/>
              <a:gd name="connsiteX2" fmla="*/ 28161 w 2066148"/>
              <a:gd name="connsiteY2" fmla="*/ 743574 h 1016050"/>
              <a:gd name="connsiteX3" fmla="*/ 103457 w 2066148"/>
              <a:gd name="connsiteY3" fmla="*/ 853996 h 1016050"/>
              <a:gd name="connsiteX4" fmla="*/ 279014 w 2066148"/>
              <a:gd name="connsiteY4" fmla="*/ 707160 h 1016050"/>
              <a:gd name="connsiteX5" fmla="*/ 486725 w 2066148"/>
              <a:gd name="connsiteY5" fmla="*/ 596522 h 1016050"/>
              <a:gd name="connsiteX6" fmla="*/ 715985 w 2066148"/>
              <a:gd name="connsiteY6" fmla="*/ 537227 h 1016050"/>
              <a:gd name="connsiteX7" fmla="*/ 1005106 w 2066148"/>
              <a:gd name="connsiteY7" fmla="*/ 542860 h 1016050"/>
              <a:gd name="connsiteX8" fmla="*/ 1403807 w 2066148"/>
              <a:gd name="connsiteY8" fmla="*/ 723344 h 1016050"/>
              <a:gd name="connsiteX9" fmla="*/ 2066148 w 2066148"/>
              <a:gd name="connsiteY9" fmla="*/ 1016050 h 101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66148" h="1016050">
                <a:moveTo>
                  <a:pt x="76606" y="0"/>
                </a:moveTo>
                <a:cubicBezTo>
                  <a:pt x="32733" y="292484"/>
                  <a:pt x="10177" y="401071"/>
                  <a:pt x="2103" y="525000"/>
                </a:cubicBezTo>
                <a:cubicBezTo>
                  <a:pt x="-5971" y="648929"/>
                  <a:pt x="10594" y="700880"/>
                  <a:pt x="28161" y="743574"/>
                </a:cubicBezTo>
                <a:cubicBezTo>
                  <a:pt x="45728" y="786268"/>
                  <a:pt x="61648" y="860065"/>
                  <a:pt x="103457" y="853996"/>
                </a:cubicBezTo>
                <a:cubicBezTo>
                  <a:pt x="145266" y="847927"/>
                  <a:pt x="215136" y="750072"/>
                  <a:pt x="279014" y="707160"/>
                </a:cubicBezTo>
                <a:cubicBezTo>
                  <a:pt x="342892" y="664248"/>
                  <a:pt x="413897" y="624844"/>
                  <a:pt x="486725" y="596522"/>
                </a:cubicBezTo>
                <a:cubicBezTo>
                  <a:pt x="559553" y="568200"/>
                  <a:pt x="629588" y="546171"/>
                  <a:pt x="715985" y="537227"/>
                </a:cubicBezTo>
                <a:cubicBezTo>
                  <a:pt x="802382" y="528283"/>
                  <a:pt x="890469" y="511841"/>
                  <a:pt x="1005106" y="542860"/>
                </a:cubicBezTo>
                <a:cubicBezTo>
                  <a:pt x="1119743" y="573879"/>
                  <a:pt x="1246789" y="655127"/>
                  <a:pt x="1403807" y="723344"/>
                </a:cubicBezTo>
                <a:lnTo>
                  <a:pt x="2066148" y="101605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4695245" y="1322026"/>
            <a:ext cx="2357045" cy="1574575"/>
          </a:xfrm>
          <a:custGeom>
            <a:avLst/>
            <a:gdLst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18659 w 2196477"/>
              <a:gd name="connsiteY3" fmla="*/ 905163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4368 w 2196477"/>
              <a:gd name="connsiteY4" fmla="*/ 822035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4368 w 2196477"/>
              <a:gd name="connsiteY4" fmla="*/ 822035 h 1219200"/>
              <a:gd name="connsiteX5" fmla="*/ 2196477 w 2196477"/>
              <a:gd name="connsiteY5" fmla="*/ 1219200 h 1219200"/>
              <a:gd name="connsiteX0" fmla="*/ 197032 w 2180929"/>
              <a:gd name="connsiteY0" fmla="*/ 0 h 1004761"/>
              <a:gd name="connsiteX1" fmla="*/ 1148 w 2180929"/>
              <a:gd name="connsiteY1" fmla="*/ 561415 h 1004761"/>
              <a:gd name="connsiteX2" fmla="*/ 296711 w 2180929"/>
              <a:gd name="connsiteY2" fmla="*/ 930870 h 1004761"/>
              <a:gd name="connsiteX3" fmla="*/ 712347 w 2180929"/>
              <a:gd name="connsiteY3" fmla="*/ 681488 h 1004761"/>
              <a:gd name="connsiteX4" fmla="*/ 1238820 w 2180929"/>
              <a:gd name="connsiteY4" fmla="*/ 607596 h 1004761"/>
              <a:gd name="connsiteX5" fmla="*/ 2180929 w 2180929"/>
              <a:gd name="connsiteY5" fmla="*/ 1004761 h 1004761"/>
              <a:gd name="connsiteX0" fmla="*/ 81752 w 2065649"/>
              <a:gd name="connsiteY0" fmla="*/ 0 h 1004761"/>
              <a:gd name="connsiteX1" fmla="*/ 3203 w 2065649"/>
              <a:gd name="connsiteY1" fmla="*/ 597829 h 1004761"/>
              <a:gd name="connsiteX2" fmla="*/ 181431 w 2065649"/>
              <a:gd name="connsiteY2" fmla="*/ 930870 h 1004761"/>
              <a:gd name="connsiteX3" fmla="*/ 597067 w 2065649"/>
              <a:gd name="connsiteY3" fmla="*/ 681488 h 1004761"/>
              <a:gd name="connsiteX4" fmla="*/ 1123540 w 2065649"/>
              <a:gd name="connsiteY4" fmla="*/ 607596 h 1004761"/>
              <a:gd name="connsiteX5" fmla="*/ 2065649 w 2065649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94214 w 2062796"/>
              <a:gd name="connsiteY3" fmla="*/ 68148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94214 w 2062796"/>
              <a:gd name="connsiteY3" fmla="*/ 68148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49010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17340 w 2062796"/>
              <a:gd name="connsiteY3" fmla="*/ 612706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646812 w 2062796"/>
              <a:gd name="connsiteY3" fmla="*/ 725994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646812 w 2062796"/>
              <a:gd name="connsiteY3" fmla="*/ 725994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711549 w 2062796"/>
              <a:gd name="connsiteY3" fmla="*/ 693626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711549 w 2062796"/>
              <a:gd name="connsiteY3" fmla="*/ 693626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715595 w 2062796"/>
              <a:gd name="connsiteY3" fmla="*/ 713856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943008 h 1004761"/>
              <a:gd name="connsiteX3" fmla="*/ 715595 w 2062796"/>
              <a:gd name="connsiteY3" fmla="*/ 713856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113226 w 2097123"/>
              <a:gd name="connsiteY0" fmla="*/ 0 h 1004761"/>
              <a:gd name="connsiteX1" fmla="*/ 34677 w 2097123"/>
              <a:gd name="connsiteY1" fmla="*/ 597829 h 1004761"/>
              <a:gd name="connsiteX2" fmla="*/ 140077 w 2097123"/>
              <a:gd name="connsiteY2" fmla="*/ 943008 h 1004761"/>
              <a:gd name="connsiteX3" fmla="*/ 749922 w 2097123"/>
              <a:gd name="connsiteY3" fmla="*/ 713856 h 1004761"/>
              <a:gd name="connsiteX4" fmla="*/ 1171200 w 2097123"/>
              <a:gd name="connsiteY4" fmla="*/ 591412 h 1004761"/>
              <a:gd name="connsiteX5" fmla="*/ 2097123 w 2097123"/>
              <a:gd name="connsiteY5" fmla="*/ 1004761 h 1004761"/>
              <a:gd name="connsiteX0" fmla="*/ 83231 w 2067128"/>
              <a:gd name="connsiteY0" fmla="*/ 0 h 1004761"/>
              <a:gd name="connsiteX1" fmla="*/ 4682 w 2067128"/>
              <a:gd name="connsiteY1" fmla="*/ 597829 h 1004761"/>
              <a:gd name="connsiteX2" fmla="*/ 211232 w 2067128"/>
              <a:gd name="connsiteY2" fmla="*/ 902548 h 1004761"/>
              <a:gd name="connsiteX3" fmla="*/ 719927 w 2067128"/>
              <a:gd name="connsiteY3" fmla="*/ 713856 h 1004761"/>
              <a:gd name="connsiteX4" fmla="*/ 1141205 w 2067128"/>
              <a:gd name="connsiteY4" fmla="*/ 591412 h 1004761"/>
              <a:gd name="connsiteX5" fmla="*/ 2067128 w 2067128"/>
              <a:gd name="connsiteY5" fmla="*/ 1004761 h 1004761"/>
              <a:gd name="connsiteX0" fmla="*/ 245877 w 2229774"/>
              <a:gd name="connsiteY0" fmla="*/ 0 h 1004761"/>
              <a:gd name="connsiteX1" fmla="*/ 1441 w 2229774"/>
              <a:gd name="connsiteY1" fmla="*/ 553323 h 1004761"/>
              <a:gd name="connsiteX2" fmla="*/ 373878 w 2229774"/>
              <a:gd name="connsiteY2" fmla="*/ 902548 h 1004761"/>
              <a:gd name="connsiteX3" fmla="*/ 882573 w 2229774"/>
              <a:gd name="connsiteY3" fmla="*/ 713856 h 1004761"/>
              <a:gd name="connsiteX4" fmla="*/ 1303851 w 2229774"/>
              <a:gd name="connsiteY4" fmla="*/ 591412 h 1004761"/>
              <a:gd name="connsiteX5" fmla="*/ 2229774 w 2229774"/>
              <a:gd name="connsiteY5" fmla="*/ 1004761 h 1004761"/>
              <a:gd name="connsiteX0" fmla="*/ 251847 w 2235744"/>
              <a:gd name="connsiteY0" fmla="*/ 0 h 1004761"/>
              <a:gd name="connsiteX1" fmla="*/ 7411 w 2235744"/>
              <a:gd name="connsiteY1" fmla="*/ 553323 h 1004761"/>
              <a:gd name="connsiteX2" fmla="*/ 379848 w 2235744"/>
              <a:gd name="connsiteY2" fmla="*/ 902548 h 1004761"/>
              <a:gd name="connsiteX3" fmla="*/ 888543 w 2235744"/>
              <a:gd name="connsiteY3" fmla="*/ 713856 h 1004761"/>
              <a:gd name="connsiteX4" fmla="*/ 1309821 w 2235744"/>
              <a:gd name="connsiteY4" fmla="*/ 591412 h 1004761"/>
              <a:gd name="connsiteX5" fmla="*/ 2235744 w 2235744"/>
              <a:gd name="connsiteY5" fmla="*/ 1004761 h 1004761"/>
              <a:gd name="connsiteX0" fmla="*/ 22952 w 2298162"/>
              <a:gd name="connsiteY0" fmla="*/ 0 h 1542881"/>
              <a:gd name="connsiteX1" fmla="*/ 69829 w 2298162"/>
              <a:gd name="connsiteY1" fmla="*/ 1091443 h 1542881"/>
              <a:gd name="connsiteX2" fmla="*/ 442266 w 2298162"/>
              <a:gd name="connsiteY2" fmla="*/ 1440668 h 1542881"/>
              <a:gd name="connsiteX3" fmla="*/ 950961 w 2298162"/>
              <a:gd name="connsiteY3" fmla="*/ 1251976 h 1542881"/>
              <a:gd name="connsiteX4" fmla="*/ 1372239 w 2298162"/>
              <a:gd name="connsiteY4" fmla="*/ 1129532 h 1542881"/>
              <a:gd name="connsiteX5" fmla="*/ 2298162 w 2298162"/>
              <a:gd name="connsiteY5" fmla="*/ 1542881 h 1542881"/>
              <a:gd name="connsiteX0" fmla="*/ 46630 w 2321840"/>
              <a:gd name="connsiteY0" fmla="*/ 0 h 1542881"/>
              <a:gd name="connsiteX1" fmla="*/ 40909 w 2321840"/>
              <a:gd name="connsiteY1" fmla="*/ 1071213 h 1542881"/>
              <a:gd name="connsiteX2" fmla="*/ 465944 w 2321840"/>
              <a:gd name="connsiteY2" fmla="*/ 1440668 h 1542881"/>
              <a:gd name="connsiteX3" fmla="*/ 974639 w 2321840"/>
              <a:gd name="connsiteY3" fmla="*/ 1251976 h 1542881"/>
              <a:gd name="connsiteX4" fmla="*/ 1395917 w 2321840"/>
              <a:gd name="connsiteY4" fmla="*/ 1129532 h 1542881"/>
              <a:gd name="connsiteX5" fmla="*/ 2321840 w 2321840"/>
              <a:gd name="connsiteY5" fmla="*/ 1542881 h 1542881"/>
              <a:gd name="connsiteX0" fmla="*/ 56082 w 2315108"/>
              <a:gd name="connsiteY0" fmla="*/ 0 h 1542881"/>
              <a:gd name="connsiteX1" fmla="*/ 34177 w 2315108"/>
              <a:gd name="connsiteY1" fmla="*/ 1071213 h 1542881"/>
              <a:gd name="connsiteX2" fmla="*/ 459212 w 2315108"/>
              <a:gd name="connsiteY2" fmla="*/ 1440668 h 1542881"/>
              <a:gd name="connsiteX3" fmla="*/ 967907 w 2315108"/>
              <a:gd name="connsiteY3" fmla="*/ 1251976 h 1542881"/>
              <a:gd name="connsiteX4" fmla="*/ 1389185 w 2315108"/>
              <a:gd name="connsiteY4" fmla="*/ 1129532 h 1542881"/>
              <a:gd name="connsiteX5" fmla="*/ 2315108 w 2315108"/>
              <a:gd name="connsiteY5" fmla="*/ 1542881 h 1542881"/>
              <a:gd name="connsiteX0" fmla="*/ 48876 w 2320040"/>
              <a:gd name="connsiteY0" fmla="*/ 0 h 1550973"/>
              <a:gd name="connsiteX1" fmla="*/ 39109 w 2320040"/>
              <a:gd name="connsiteY1" fmla="*/ 1079305 h 1550973"/>
              <a:gd name="connsiteX2" fmla="*/ 464144 w 2320040"/>
              <a:gd name="connsiteY2" fmla="*/ 1448760 h 1550973"/>
              <a:gd name="connsiteX3" fmla="*/ 972839 w 2320040"/>
              <a:gd name="connsiteY3" fmla="*/ 1260068 h 1550973"/>
              <a:gd name="connsiteX4" fmla="*/ 1394117 w 2320040"/>
              <a:gd name="connsiteY4" fmla="*/ 1137624 h 1550973"/>
              <a:gd name="connsiteX5" fmla="*/ 2320040 w 2320040"/>
              <a:gd name="connsiteY5" fmla="*/ 1550973 h 1550973"/>
              <a:gd name="connsiteX0" fmla="*/ 51202 w 2318320"/>
              <a:gd name="connsiteY0" fmla="*/ 0 h 1575249"/>
              <a:gd name="connsiteX1" fmla="*/ 37389 w 2318320"/>
              <a:gd name="connsiteY1" fmla="*/ 1103581 h 1575249"/>
              <a:gd name="connsiteX2" fmla="*/ 462424 w 2318320"/>
              <a:gd name="connsiteY2" fmla="*/ 1473036 h 1575249"/>
              <a:gd name="connsiteX3" fmla="*/ 971119 w 2318320"/>
              <a:gd name="connsiteY3" fmla="*/ 1284344 h 1575249"/>
              <a:gd name="connsiteX4" fmla="*/ 1392397 w 2318320"/>
              <a:gd name="connsiteY4" fmla="*/ 1161900 h 1575249"/>
              <a:gd name="connsiteX5" fmla="*/ 2318320 w 2318320"/>
              <a:gd name="connsiteY5" fmla="*/ 1575249 h 1575249"/>
              <a:gd name="connsiteX0" fmla="*/ 51202 w 2318320"/>
              <a:gd name="connsiteY0" fmla="*/ 0 h 1575249"/>
              <a:gd name="connsiteX1" fmla="*/ 37389 w 2318320"/>
              <a:gd name="connsiteY1" fmla="*/ 1103581 h 1575249"/>
              <a:gd name="connsiteX2" fmla="*/ 462424 w 2318320"/>
              <a:gd name="connsiteY2" fmla="*/ 1473036 h 1575249"/>
              <a:gd name="connsiteX3" fmla="*/ 971119 w 2318320"/>
              <a:gd name="connsiteY3" fmla="*/ 1284344 h 1575249"/>
              <a:gd name="connsiteX4" fmla="*/ 1392397 w 2318320"/>
              <a:gd name="connsiteY4" fmla="*/ 1161900 h 1575249"/>
              <a:gd name="connsiteX5" fmla="*/ 2318320 w 2318320"/>
              <a:gd name="connsiteY5" fmla="*/ 1575249 h 1575249"/>
              <a:gd name="connsiteX0" fmla="*/ 51202 w 2318320"/>
              <a:gd name="connsiteY0" fmla="*/ 0 h 1575249"/>
              <a:gd name="connsiteX1" fmla="*/ 37389 w 2318320"/>
              <a:gd name="connsiteY1" fmla="*/ 1103581 h 1575249"/>
              <a:gd name="connsiteX2" fmla="*/ 462424 w 2318320"/>
              <a:gd name="connsiteY2" fmla="*/ 1473036 h 1575249"/>
              <a:gd name="connsiteX3" fmla="*/ 971119 w 2318320"/>
              <a:gd name="connsiteY3" fmla="*/ 1284344 h 1575249"/>
              <a:gd name="connsiteX4" fmla="*/ 1392397 w 2318320"/>
              <a:gd name="connsiteY4" fmla="*/ 1161900 h 1575249"/>
              <a:gd name="connsiteX5" fmla="*/ 2318320 w 2318320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65978 w 2313179"/>
              <a:gd name="connsiteY3" fmla="*/ 128434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65978 w 2313179"/>
              <a:gd name="connsiteY3" fmla="*/ 128434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65978 w 2313179"/>
              <a:gd name="connsiteY3" fmla="*/ 128434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65978 w 2313179"/>
              <a:gd name="connsiteY3" fmla="*/ 128434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65978 w 2313179"/>
              <a:gd name="connsiteY3" fmla="*/ 128434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86208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86208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18576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18576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18576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18576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411532 w 2313179"/>
              <a:gd name="connsiteY4" fmla="*/ 116594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411532 w 2313179"/>
              <a:gd name="connsiteY4" fmla="*/ 116594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411532 w 2313179"/>
              <a:gd name="connsiteY4" fmla="*/ 116594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92452 w 2313179"/>
              <a:gd name="connsiteY4" fmla="*/ 1214498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72222 w 2313179"/>
              <a:gd name="connsiteY4" fmla="*/ 1198314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220412 w 2313179"/>
              <a:gd name="connsiteY4" fmla="*/ 1176640 h 1575249"/>
              <a:gd name="connsiteX5" fmla="*/ 1472222 w 2313179"/>
              <a:gd name="connsiteY5" fmla="*/ 1198314 h 1575249"/>
              <a:gd name="connsiteX6" fmla="*/ 2313179 w 2313179"/>
              <a:gd name="connsiteY6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220412 w 2313179"/>
              <a:gd name="connsiteY4" fmla="*/ 1176640 h 1575249"/>
              <a:gd name="connsiteX5" fmla="*/ 1472222 w 2313179"/>
              <a:gd name="connsiteY5" fmla="*/ 1198314 h 1575249"/>
              <a:gd name="connsiteX6" fmla="*/ 2313179 w 2313179"/>
              <a:gd name="connsiteY6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220412 w 2313179"/>
              <a:gd name="connsiteY4" fmla="*/ 1176640 h 1575249"/>
              <a:gd name="connsiteX5" fmla="*/ 1472222 w 2313179"/>
              <a:gd name="connsiteY5" fmla="*/ 1198314 h 1575249"/>
              <a:gd name="connsiteX6" fmla="*/ 2313179 w 2313179"/>
              <a:gd name="connsiteY6" fmla="*/ 1575249 h 1575249"/>
              <a:gd name="connsiteX0" fmla="*/ 53900 w 2321018"/>
              <a:gd name="connsiteY0" fmla="*/ 0 h 1575249"/>
              <a:gd name="connsiteX1" fmla="*/ 36041 w 2321018"/>
              <a:gd name="connsiteY1" fmla="*/ 1026706 h 1575249"/>
              <a:gd name="connsiteX2" fmla="*/ 465122 w 2321018"/>
              <a:gd name="connsiteY2" fmla="*/ 1497312 h 1575249"/>
              <a:gd name="connsiteX3" fmla="*/ 1010231 w 2321018"/>
              <a:gd name="connsiteY3" fmla="*/ 1292436 h 1575249"/>
              <a:gd name="connsiteX4" fmla="*/ 1228251 w 2321018"/>
              <a:gd name="connsiteY4" fmla="*/ 1176640 h 1575249"/>
              <a:gd name="connsiteX5" fmla="*/ 1480061 w 2321018"/>
              <a:gd name="connsiteY5" fmla="*/ 1198314 h 1575249"/>
              <a:gd name="connsiteX6" fmla="*/ 2321018 w 2321018"/>
              <a:gd name="connsiteY6" fmla="*/ 1575249 h 1575249"/>
              <a:gd name="connsiteX0" fmla="*/ 66360 w 2333478"/>
              <a:gd name="connsiteY0" fmla="*/ 0 h 1575249"/>
              <a:gd name="connsiteX1" fmla="*/ 48501 w 2333478"/>
              <a:gd name="connsiteY1" fmla="*/ 1026706 h 1575249"/>
              <a:gd name="connsiteX2" fmla="*/ 477582 w 2333478"/>
              <a:gd name="connsiteY2" fmla="*/ 1497312 h 1575249"/>
              <a:gd name="connsiteX3" fmla="*/ 1022691 w 2333478"/>
              <a:gd name="connsiteY3" fmla="*/ 1292436 h 1575249"/>
              <a:gd name="connsiteX4" fmla="*/ 1240711 w 2333478"/>
              <a:gd name="connsiteY4" fmla="*/ 1176640 h 1575249"/>
              <a:gd name="connsiteX5" fmla="*/ 1492521 w 2333478"/>
              <a:gd name="connsiteY5" fmla="*/ 1198314 h 1575249"/>
              <a:gd name="connsiteX6" fmla="*/ 2333478 w 2333478"/>
              <a:gd name="connsiteY6" fmla="*/ 1575249 h 1575249"/>
              <a:gd name="connsiteX0" fmla="*/ 78016 w 2345134"/>
              <a:gd name="connsiteY0" fmla="*/ 0 h 1575249"/>
              <a:gd name="connsiteX1" fmla="*/ 43973 w 2345134"/>
              <a:gd name="connsiteY1" fmla="*/ 1026706 h 1575249"/>
              <a:gd name="connsiteX2" fmla="*/ 489238 w 2345134"/>
              <a:gd name="connsiteY2" fmla="*/ 1497312 h 1575249"/>
              <a:gd name="connsiteX3" fmla="*/ 1034347 w 2345134"/>
              <a:gd name="connsiteY3" fmla="*/ 1292436 h 1575249"/>
              <a:gd name="connsiteX4" fmla="*/ 1252367 w 2345134"/>
              <a:gd name="connsiteY4" fmla="*/ 1176640 h 1575249"/>
              <a:gd name="connsiteX5" fmla="*/ 1504177 w 2345134"/>
              <a:gd name="connsiteY5" fmla="*/ 1198314 h 1575249"/>
              <a:gd name="connsiteX6" fmla="*/ 2345134 w 2345134"/>
              <a:gd name="connsiteY6" fmla="*/ 1575249 h 1575249"/>
              <a:gd name="connsiteX0" fmla="*/ 72090 w 2339208"/>
              <a:gd name="connsiteY0" fmla="*/ 0 h 1575249"/>
              <a:gd name="connsiteX1" fmla="*/ 46139 w 2339208"/>
              <a:gd name="connsiteY1" fmla="*/ 1034798 h 1575249"/>
              <a:gd name="connsiteX2" fmla="*/ 483312 w 2339208"/>
              <a:gd name="connsiteY2" fmla="*/ 1497312 h 1575249"/>
              <a:gd name="connsiteX3" fmla="*/ 1028421 w 2339208"/>
              <a:gd name="connsiteY3" fmla="*/ 1292436 h 1575249"/>
              <a:gd name="connsiteX4" fmla="*/ 1246441 w 2339208"/>
              <a:gd name="connsiteY4" fmla="*/ 1176640 h 1575249"/>
              <a:gd name="connsiteX5" fmla="*/ 1498251 w 2339208"/>
              <a:gd name="connsiteY5" fmla="*/ 1198314 h 1575249"/>
              <a:gd name="connsiteX6" fmla="*/ 2339208 w 2339208"/>
              <a:gd name="connsiteY6" fmla="*/ 1575249 h 1575249"/>
              <a:gd name="connsiteX0" fmla="*/ 59528 w 2326646"/>
              <a:gd name="connsiteY0" fmla="*/ 0 h 1575249"/>
              <a:gd name="connsiteX1" fmla="*/ 33577 w 2326646"/>
              <a:gd name="connsiteY1" fmla="*/ 1034798 h 1575249"/>
              <a:gd name="connsiteX2" fmla="*/ 470750 w 2326646"/>
              <a:gd name="connsiteY2" fmla="*/ 1497312 h 1575249"/>
              <a:gd name="connsiteX3" fmla="*/ 1015859 w 2326646"/>
              <a:gd name="connsiteY3" fmla="*/ 1292436 h 1575249"/>
              <a:gd name="connsiteX4" fmla="*/ 1233879 w 2326646"/>
              <a:gd name="connsiteY4" fmla="*/ 1176640 h 1575249"/>
              <a:gd name="connsiteX5" fmla="*/ 1485689 w 2326646"/>
              <a:gd name="connsiteY5" fmla="*/ 1198314 h 1575249"/>
              <a:gd name="connsiteX6" fmla="*/ 2326646 w 2326646"/>
              <a:gd name="connsiteY6" fmla="*/ 1575249 h 1575249"/>
              <a:gd name="connsiteX0" fmla="*/ 37432 w 2345011"/>
              <a:gd name="connsiteY0" fmla="*/ 0 h 1583341"/>
              <a:gd name="connsiteX1" fmla="*/ 51942 w 2345011"/>
              <a:gd name="connsiteY1" fmla="*/ 1042890 h 1583341"/>
              <a:gd name="connsiteX2" fmla="*/ 489115 w 2345011"/>
              <a:gd name="connsiteY2" fmla="*/ 1505404 h 1583341"/>
              <a:gd name="connsiteX3" fmla="*/ 1034224 w 2345011"/>
              <a:gd name="connsiteY3" fmla="*/ 1300528 h 1583341"/>
              <a:gd name="connsiteX4" fmla="*/ 1252244 w 2345011"/>
              <a:gd name="connsiteY4" fmla="*/ 1184732 h 1583341"/>
              <a:gd name="connsiteX5" fmla="*/ 1504054 w 2345011"/>
              <a:gd name="connsiteY5" fmla="*/ 1206406 h 1583341"/>
              <a:gd name="connsiteX6" fmla="*/ 2345011 w 2345011"/>
              <a:gd name="connsiteY6" fmla="*/ 1583341 h 1583341"/>
              <a:gd name="connsiteX0" fmla="*/ 54492 w 2329702"/>
              <a:gd name="connsiteY0" fmla="*/ 0 h 1567157"/>
              <a:gd name="connsiteX1" fmla="*/ 36633 w 2329702"/>
              <a:gd name="connsiteY1" fmla="*/ 1026706 h 1567157"/>
              <a:gd name="connsiteX2" fmla="*/ 473806 w 2329702"/>
              <a:gd name="connsiteY2" fmla="*/ 1489220 h 1567157"/>
              <a:gd name="connsiteX3" fmla="*/ 1018915 w 2329702"/>
              <a:gd name="connsiteY3" fmla="*/ 1284344 h 1567157"/>
              <a:gd name="connsiteX4" fmla="*/ 1236935 w 2329702"/>
              <a:gd name="connsiteY4" fmla="*/ 1168548 h 1567157"/>
              <a:gd name="connsiteX5" fmla="*/ 1488745 w 2329702"/>
              <a:gd name="connsiteY5" fmla="*/ 1190222 h 1567157"/>
              <a:gd name="connsiteX6" fmla="*/ 2329702 w 2329702"/>
              <a:gd name="connsiteY6" fmla="*/ 1567157 h 1567157"/>
              <a:gd name="connsiteX0" fmla="*/ 54492 w 2358024"/>
              <a:gd name="connsiteY0" fmla="*/ 0 h 1579295"/>
              <a:gd name="connsiteX1" fmla="*/ 36633 w 2358024"/>
              <a:gd name="connsiteY1" fmla="*/ 1026706 h 1579295"/>
              <a:gd name="connsiteX2" fmla="*/ 473806 w 2358024"/>
              <a:gd name="connsiteY2" fmla="*/ 1489220 h 1579295"/>
              <a:gd name="connsiteX3" fmla="*/ 1018915 w 2358024"/>
              <a:gd name="connsiteY3" fmla="*/ 1284344 h 1579295"/>
              <a:gd name="connsiteX4" fmla="*/ 1236935 w 2358024"/>
              <a:gd name="connsiteY4" fmla="*/ 1168548 h 1579295"/>
              <a:gd name="connsiteX5" fmla="*/ 1488745 w 2358024"/>
              <a:gd name="connsiteY5" fmla="*/ 1190222 h 1579295"/>
              <a:gd name="connsiteX6" fmla="*/ 2358024 w 2358024"/>
              <a:gd name="connsiteY6" fmla="*/ 1579295 h 1579295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488745 w 2358024"/>
              <a:gd name="connsiteY5" fmla="*/ 1190222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488745 w 2358024"/>
              <a:gd name="connsiteY5" fmla="*/ 1190222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562122 w 2358024"/>
              <a:gd name="connsiteY5" fmla="*/ 1235377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562122 w 2358024"/>
              <a:gd name="connsiteY5" fmla="*/ 1235377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562122 w 2358024"/>
              <a:gd name="connsiteY5" fmla="*/ 1235377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562122 w 2358024"/>
              <a:gd name="connsiteY5" fmla="*/ 1235377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562122 w 2358024"/>
              <a:gd name="connsiteY5" fmla="*/ 1235377 h 1584940"/>
              <a:gd name="connsiteX6" fmla="*/ 2358024 w 2358024"/>
              <a:gd name="connsiteY6" fmla="*/ 1584940 h 1584940"/>
              <a:gd name="connsiteX0" fmla="*/ 58477 w 2355569"/>
              <a:gd name="connsiteY0" fmla="*/ 0 h 1578501"/>
              <a:gd name="connsiteX1" fmla="*/ 34178 w 2355569"/>
              <a:gd name="connsiteY1" fmla="*/ 1020267 h 1578501"/>
              <a:gd name="connsiteX2" fmla="*/ 471351 w 2355569"/>
              <a:gd name="connsiteY2" fmla="*/ 1482781 h 1578501"/>
              <a:gd name="connsiteX3" fmla="*/ 1016460 w 2355569"/>
              <a:gd name="connsiteY3" fmla="*/ 1277905 h 1578501"/>
              <a:gd name="connsiteX4" fmla="*/ 1234480 w 2355569"/>
              <a:gd name="connsiteY4" fmla="*/ 1162109 h 1578501"/>
              <a:gd name="connsiteX5" fmla="*/ 1559667 w 2355569"/>
              <a:gd name="connsiteY5" fmla="*/ 1228938 h 1578501"/>
              <a:gd name="connsiteX6" fmla="*/ 2355569 w 2355569"/>
              <a:gd name="connsiteY6" fmla="*/ 1578501 h 1578501"/>
              <a:gd name="connsiteX0" fmla="*/ 58477 w 2355569"/>
              <a:gd name="connsiteY0" fmla="*/ 0 h 1578501"/>
              <a:gd name="connsiteX1" fmla="*/ 34178 w 2355569"/>
              <a:gd name="connsiteY1" fmla="*/ 1020267 h 1578501"/>
              <a:gd name="connsiteX2" fmla="*/ 471351 w 2355569"/>
              <a:gd name="connsiteY2" fmla="*/ 1482781 h 1578501"/>
              <a:gd name="connsiteX3" fmla="*/ 1016460 w 2355569"/>
              <a:gd name="connsiteY3" fmla="*/ 1277905 h 1578501"/>
              <a:gd name="connsiteX4" fmla="*/ 1234480 w 2355569"/>
              <a:gd name="connsiteY4" fmla="*/ 1162109 h 1578501"/>
              <a:gd name="connsiteX5" fmla="*/ 1559667 w 2355569"/>
              <a:gd name="connsiteY5" fmla="*/ 1228938 h 1578501"/>
              <a:gd name="connsiteX6" fmla="*/ 2355569 w 2355569"/>
              <a:gd name="connsiteY6" fmla="*/ 1578501 h 1578501"/>
              <a:gd name="connsiteX0" fmla="*/ 24935 w 2396081"/>
              <a:gd name="connsiteY0" fmla="*/ 0 h 1562403"/>
              <a:gd name="connsiteX1" fmla="*/ 74690 w 2396081"/>
              <a:gd name="connsiteY1" fmla="*/ 1004169 h 1562403"/>
              <a:gd name="connsiteX2" fmla="*/ 511863 w 2396081"/>
              <a:gd name="connsiteY2" fmla="*/ 1466683 h 1562403"/>
              <a:gd name="connsiteX3" fmla="*/ 1056972 w 2396081"/>
              <a:gd name="connsiteY3" fmla="*/ 1261807 h 1562403"/>
              <a:gd name="connsiteX4" fmla="*/ 1274992 w 2396081"/>
              <a:gd name="connsiteY4" fmla="*/ 1146011 h 1562403"/>
              <a:gd name="connsiteX5" fmla="*/ 1600179 w 2396081"/>
              <a:gd name="connsiteY5" fmla="*/ 1212840 h 1562403"/>
              <a:gd name="connsiteX6" fmla="*/ 2396081 w 2396081"/>
              <a:gd name="connsiteY6" fmla="*/ 1562403 h 1562403"/>
              <a:gd name="connsiteX0" fmla="*/ 52568 w 2359319"/>
              <a:gd name="connsiteY0" fmla="*/ 0 h 1568842"/>
              <a:gd name="connsiteX1" fmla="*/ 37928 w 2359319"/>
              <a:gd name="connsiteY1" fmla="*/ 1010608 h 1568842"/>
              <a:gd name="connsiteX2" fmla="*/ 475101 w 2359319"/>
              <a:gd name="connsiteY2" fmla="*/ 1473122 h 1568842"/>
              <a:gd name="connsiteX3" fmla="*/ 1020210 w 2359319"/>
              <a:gd name="connsiteY3" fmla="*/ 1268246 h 1568842"/>
              <a:gd name="connsiteX4" fmla="*/ 1238230 w 2359319"/>
              <a:gd name="connsiteY4" fmla="*/ 1152450 h 1568842"/>
              <a:gd name="connsiteX5" fmla="*/ 1563417 w 2359319"/>
              <a:gd name="connsiteY5" fmla="*/ 1219279 h 1568842"/>
              <a:gd name="connsiteX6" fmla="*/ 2359319 w 2359319"/>
              <a:gd name="connsiteY6" fmla="*/ 1568842 h 1568842"/>
              <a:gd name="connsiteX0" fmla="*/ 27845 w 2389059"/>
              <a:gd name="connsiteY0" fmla="*/ 0 h 1554510"/>
              <a:gd name="connsiteX1" fmla="*/ 67668 w 2389059"/>
              <a:gd name="connsiteY1" fmla="*/ 996276 h 1554510"/>
              <a:gd name="connsiteX2" fmla="*/ 504841 w 2389059"/>
              <a:gd name="connsiteY2" fmla="*/ 1458790 h 1554510"/>
              <a:gd name="connsiteX3" fmla="*/ 1049950 w 2389059"/>
              <a:gd name="connsiteY3" fmla="*/ 1253914 h 1554510"/>
              <a:gd name="connsiteX4" fmla="*/ 1267970 w 2389059"/>
              <a:gd name="connsiteY4" fmla="*/ 1138118 h 1554510"/>
              <a:gd name="connsiteX5" fmla="*/ 1593157 w 2389059"/>
              <a:gd name="connsiteY5" fmla="*/ 1204947 h 1554510"/>
              <a:gd name="connsiteX6" fmla="*/ 2389059 w 2389059"/>
              <a:gd name="connsiteY6" fmla="*/ 1554510 h 1554510"/>
              <a:gd name="connsiteX0" fmla="*/ 56026 w 2357045"/>
              <a:gd name="connsiteY0" fmla="*/ 0 h 1574575"/>
              <a:gd name="connsiteX1" fmla="*/ 35654 w 2357045"/>
              <a:gd name="connsiteY1" fmla="*/ 1016341 h 1574575"/>
              <a:gd name="connsiteX2" fmla="*/ 472827 w 2357045"/>
              <a:gd name="connsiteY2" fmla="*/ 1478855 h 1574575"/>
              <a:gd name="connsiteX3" fmla="*/ 1017936 w 2357045"/>
              <a:gd name="connsiteY3" fmla="*/ 1273979 h 1574575"/>
              <a:gd name="connsiteX4" fmla="*/ 1235956 w 2357045"/>
              <a:gd name="connsiteY4" fmla="*/ 1158183 h 1574575"/>
              <a:gd name="connsiteX5" fmla="*/ 1561143 w 2357045"/>
              <a:gd name="connsiteY5" fmla="*/ 1225012 h 1574575"/>
              <a:gd name="connsiteX6" fmla="*/ 2357045 w 2357045"/>
              <a:gd name="connsiteY6" fmla="*/ 1574575 h 157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7045" h="1574575">
                <a:moveTo>
                  <a:pt x="56026" y="0"/>
                </a:moveTo>
                <a:cubicBezTo>
                  <a:pt x="12153" y="292484"/>
                  <a:pt x="-33813" y="769865"/>
                  <a:pt x="35654" y="1016341"/>
                </a:cubicBezTo>
                <a:cubicBezTo>
                  <a:pt x="105121" y="1262817"/>
                  <a:pt x="309113" y="1435915"/>
                  <a:pt x="472827" y="1478855"/>
                </a:cubicBezTo>
                <a:cubicBezTo>
                  <a:pt x="636541" y="1521795"/>
                  <a:pt x="886702" y="1363838"/>
                  <a:pt x="1017936" y="1273979"/>
                </a:cubicBezTo>
                <a:cubicBezTo>
                  <a:pt x="1131769" y="1196035"/>
                  <a:pt x="1157651" y="1173870"/>
                  <a:pt x="1235956" y="1158183"/>
                </a:cubicBezTo>
                <a:cubicBezTo>
                  <a:pt x="1335886" y="1135303"/>
                  <a:pt x="1400529" y="1114053"/>
                  <a:pt x="1561143" y="1225012"/>
                </a:cubicBezTo>
                <a:cubicBezTo>
                  <a:pt x="1741463" y="1349585"/>
                  <a:pt x="1979103" y="1421248"/>
                  <a:pt x="2357045" y="1574575"/>
                </a:cubicBez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7884482" y="942108"/>
            <a:ext cx="3001818" cy="21428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Arc 149"/>
          <p:cNvSpPr/>
          <p:nvPr/>
        </p:nvSpPr>
        <p:spPr>
          <a:xfrm>
            <a:off x="8043325" y="1106490"/>
            <a:ext cx="528369" cy="528369"/>
          </a:xfrm>
          <a:prstGeom prst="arc">
            <a:avLst>
              <a:gd name="adj1" fmla="val 11400266"/>
              <a:gd name="adj2" fmla="val 522440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c 150"/>
          <p:cNvSpPr/>
          <p:nvPr/>
        </p:nvSpPr>
        <p:spPr>
          <a:xfrm>
            <a:off x="10191700" y="2392190"/>
            <a:ext cx="528369" cy="528369"/>
          </a:xfrm>
          <a:prstGeom prst="arc">
            <a:avLst>
              <a:gd name="adj1" fmla="val 17470945"/>
              <a:gd name="adj2" fmla="val 6872421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1"/>
          <p:cNvSpPr/>
          <p:nvPr/>
        </p:nvSpPr>
        <p:spPr>
          <a:xfrm>
            <a:off x="8492438" y="1400816"/>
            <a:ext cx="2066148" cy="1016050"/>
          </a:xfrm>
          <a:custGeom>
            <a:avLst/>
            <a:gdLst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18659 w 2196477"/>
              <a:gd name="connsiteY3" fmla="*/ 905163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4368 w 2196477"/>
              <a:gd name="connsiteY4" fmla="*/ 822035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4368 w 2196477"/>
              <a:gd name="connsiteY4" fmla="*/ 822035 h 1219200"/>
              <a:gd name="connsiteX5" fmla="*/ 2196477 w 2196477"/>
              <a:gd name="connsiteY5" fmla="*/ 1219200 h 1219200"/>
              <a:gd name="connsiteX0" fmla="*/ 197032 w 2180929"/>
              <a:gd name="connsiteY0" fmla="*/ 0 h 1004761"/>
              <a:gd name="connsiteX1" fmla="*/ 1148 w 2180929"/>
              <a:gd name="connsiteY1" fmla="*/ 561415 h 1004761"/>
              <a:gd name="connsiteX2" fmla="*/ 296711 w 2180929"/>
              <a:gd name="connsiteY2" fmla="*/ 930870 h 1004761"/>
              <a:gd name="connsiteX3" fmla="*/ 712347 w 2180929"/>
              <a:gd name="connsiteY3" fmla="*/ 681488 h 1004761"/>
              <a:gd name="connsiteX4" fmla="*/ 1238820 w 2180929"/>
              <a:gd name="connsiteY4" fmla="*/ 607596 h 1004761"/>
              <a:gd name="connsiteX5" fmla="*/ 2180929 w 2180929"/>
              <a:gd name="connsiteY5" fmla="*/ 1004761 h 1004761"/>
              <a:gd name="connsiteX0" fmla="*/ 81752 w 2065649"/>
              <a:gd name="connsiteY0" fmla="*/ 0 h 1004761"/>
              <a:gd name="connsiteX1" fmla="*/ 3203 w 2065649"/>
              <a:gd name="connsiteY1" fmla="*/ 597829 h 1004761"/>
              <a:gd name="connsiteX2" fmla="*/ 181431 w 2065649"/>
              <a:gd name="connsiteY2" fmla="*/ 930870 h 1004761"/>
              <a:gd name="connsiteX3" fmla="*/ 597067 w 2065649"/>
              <a:gd name="connsiteY3" fmla="*/ 681488 h 1004761"/>
              <a:gd name="connsiteX4" fmla="*/ 1123540 w 2065649"/>
              <a:gd name="connsiteY4" fmla="*/ 607596 h 1004761"/>
              <a:gd name="connsiteX5" fmla="*/ 2065649 w 2065649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94214 w 2062796"/>
              <a:gd name="connsiteY3" fmla="*/ 68148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94214 w 2062796"/>
              <a:gd name="connsiteY3" fmla="*/ 68148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49010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17340 w 2062796"/>
              <a:gd name="connsiteY3" fmla="*/ 612706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1369686 w 2062796"/>
              <a:gd name="connsiteY5" fmla="*/ 735482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092365 w 2062796"/>
              <a:gd name="connsiteY4" fmla="*/ 575228 h 1004761"/>
              <a:gd name="connsiteX5" fmla="*/ 1369686 w 2062796"/>
              <a:gd name="connsiteY5" fmla="*/ 735482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007399 w 2062796"/>
              <a:gd name="connsiteY4" fmla="*/ 542860 h 1004761"/>
              <a:gd name="connsiteX5" fmla="*/ 1369686 w 2062796"/>
              <a:gd name="connsiteY5" fmla="*/ 735482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007399 w 2062796"/>
              <a:gd name="connsiteY4" fmla="*/ 542860 h 1004761"/>
              <a:gd name="connsiteX5" fmla="*/ 1369686 w 2062796"/>
              <a:gd name="connsiteY5" fmla="*/ 735482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007399 w 2062796"/>
              <a:gd name="connsiteY4" fmla="*/ 542860 h 1004761"/>
              <a:gd name="connsiteX5" fmla="*/ 1369686 w 2062796"/>
              <a:gd name="connsiteY5" fmla="*/ 735482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007399 w 2062796"/>
              <a:gd name="connsiteY4" fmla="*/ 542860 h 1004761"/>
              <a:gd name="connsiteX5" fmla="*/ 1406100 w 2062796"/>
              <a:gd name="connsiteY5" fmla="*/ 723344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489018 w 2062796"/>
              <a:gd name="connsiteY3" fmla="*/ 596522 h 1004761"/>
              <a:gd name="connsiteX4" fmla="*/ 1007399 w 2062796"/>
              <a:gd name="connsiteY4" fmla="*/ 542860 h 1004761"/>
              <a:gd name="connsiteX5" fmla="*/ 1406100 w 2062796"/>
              <a:gd name="connsiteY5" fmla="*/ 723344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489018 w 2062796"/>
              <a:gd name="connsiteY3" fmla="*/ 596522 h 1004761"/>
              <a:gd name="connsiteX4" fmla="*/ 1007399 w 2062796"/>
              <a:gd name="connsiteY4" fmla="*/ 542860 h 1004761"/>
              <a:gd name="connsiteX5" fmla="*/ 1406100 w 2062796"/>
              <a:gd name="connsiteY5" fmla="*/ 723344 h 1004761"/>
              <a:gd name="connsiteX6" fmla="*/ 2062796 w 2062796"/>
              <a:gd name="connsiteY6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281307 w 2062796"/>
              <a:gd name="connsiteY3" fmla="*/ 707160 h 1004761"/>
              <a:gd name="connsiteX4" fmla="*/ 489018 w 2062796"/>
              <a:gd name="connsiteY4" fmla="*/ 596522 h 1004761"/>
              <a:gd name="connsiteX5" fmla="*/ 1007399 w 2062796"/>
              <a:gd name="connsiteY5" fmla="*/ 542860 h 1004761"/>
              <a:gd name="connsiteX6" fmla="*/ 1406100 w 2062796"/>
              <a:gd name="connsiteY6" fmla="*/ 723344 h 1004761"/>
              <a:gd name="connsiteX7" fmla="*/ 2062796 w 2062796"/>
              <a:gd name="connsiteY7" fmla="*/ 1004761 h 1004761"/>
              <a:gd name="connsiteX0" fmla="*/ 80354 w 2064251"/>
              <a:gd name="connsiteY0" fmla="*/ 0 h 1004761"/>
              <a:gd name="connsiteX1" fmla="*/ 1805 w 2064251"/>
              <a:gd name="connsiteY1" fmla="*/ 597829 h 1004761"/>
              <a:gd name="connsiteX2" fmla="*/ 31909 w 2064251"/>
              <a:gd name="connsiteY2" fmla="*/ 719298 h 1004761"/>
              <a:gd name="connsiteX3" fmla="*/ 107205 w 2064251"/>
              <a:gd name="connsiteY3" fmla="*/ 853996 h 1004761"/>
              <a:gd name="connsiteX4" fmla="*/ 282762 w 2064251"/>
              <a:gd name="connsiteY4" fmla="*/ 707160 h 1004761"/>
              <a:gd name="connsiteX5" fmla="*/ 490473 w 2064251"/>
              <a:gd name="connsiteY5" fmla="*/ 596522 h 1004761"/>
              <a:gd name="connsiteX6" fmla="*/ 1008854 w 2064251"/>
              <a:gd name="connsiteY6" fmla="*/ 542860 h 1004761"/>
              <a:gd name="connsiteX7" fmla="*/ 1407555 w 2064251"/>
              <a:gd name="connsiteY7" fmla="*/ 723344 h 1004761"/>
              <a:gd name="connsiteX8" fmla="*/ 2064251 w 2064251"/>
              <a:gd name="connsiteY8" fmla="*/ 1004761 h 1004761"/>
              <a:gd name="connsiteX0" fmla="*/ 80354 w 2064251"/>
              <a:gd name="connsiteY0" fmla="*/ 0 h 1004761"/>
              <a:gd name="connsiteX1" fmla="*/ 1805 w 2064251"/>
              <a:gd name="connsiteY1" fmla="*/ 597829 h 1004761"/>
              <a:gd name="connsiteX2" fmla="*/ 31909 w 2064251"/>
              <a:gd name="connsiteY2" fmla="*/ 719298 h 1004761"/>
              <a:gd name="connsiteX3" fmla="*/ 107205 w 2064251"/>
              <a:gd name="connsiteY3" fmla="*/ 853996 h 1004761"/>
              <a:gd name="connsiteX4" fmla="*/ 282762 w 2064251"/>
              <a:gd name="connsiteY4" fmla="*/ 707160 h 1004761"/>
              <a:gd name="connsiteX5" fmla="*/ 490473 w 2064251"/>
              <a:gd name="connsiteY5" fmla="*/ 596522 h 1004761"/>
              <a:gd name="connsiteX6" fmla="*/ 1008854 w 2064251"/>
              <a:gd name="connsiteY6" fmla="*/ 542860 h 1004761"/>
              <a:gd name="connsiteX7" fmla="*/ 1407555 w 2064251"/>
              <a:gd name="connsiteY7" fmla="*/ 723344 h 1004761"/>
              <a:gd name="connsiteX8" fmla="*/ 2064251 w 2064251"/>
              <a:gd name="connsiteY8" fmla="*/ 1004761 h 1004761"/>
              <a:gd name="connsiteX0" fmla="*/ 80354 w 2064251"/>
              <a:gd name="connsiteY0" fmla="*/ 0 h 1004761"/>
              <a:gd name="connsiteX1" fmla="*/ 1805 w 2064251"/>
              <a:gd name="connsiteY1" fmla="*/ 597829 h 1004761"/>
              <a:gd name="connsiteX2" fmla="*/ 31909 w 2064251"/>
              <a:gd name="connsiteY2" fmla="*/ 719298 h 1004761"/>
              <a:gd name="connsiteX3" fmla="*/ 107205 w 2064251"/>
              <a:gd name="connsiteY3" fmla="*/ 853996 h 1004761"/>
              <a:gd name="connsiteX4" fmla="*/ 282762 w 2064251"/>
              <a:gd name="connsiteY4" fmla="*/ 707160 h 1004761"/>
              <a:gd name="connsiteX5" fmla="*/ 490473 w 2064251"/>
              <a:gd name="connsiteY5" fmla="*/ 596522 h 1004761"/>
              <a:gd name="connsiteX6" fmla="*/ 719733 w 2064251"/>
              <a:gd name="connsiteY6" fmla="*/ 537227 h 1004761"/>
              <a:gd name="connsiteX7" fmla="*/ 1008854 w 2064251"/>
              <a:gd name="connsiteY7" fmla="*/ 542860 h 1004761"/>
              <a:gd name="connsiteX8" fmla="*/ 1407555 w 2064251"/>
              <a:gd name="connsiteY8" fmla="*/ 723344 h 1004761"/>
              <a:gd name="connsiteX9" fmla="*/ 2064251 w 2064251"/>
              <a:gd name="connsiteY9" fmla="*/ 1004761 h 1004761"/>
              <a:gd name="connsiteX0" fmla="*/ 76606 w 2060503"/>
              <a:gd name="connsiteY0" fmla="*/ 0 h 1004761"/>
              <a:gd name="connsiteX1" fmla="*/ 2103 w 2060503"/>
              <a:gd name="connsiteY1" fmla="*/ 525000 h 1004761"/>
              <a:gd name="connsiteX2" fmla="*/ 28161 w 2060503"/>
              <a:gd name="connsiteY2" fmla="*/ 719298 h 1004761"/>
              <a:gd name="connsiteX3" fmla="*/ 103457 w 2060503"/>
              <a:gd name="connsiteY3" fmla="*/ 853996 h 1004761"/>
              <a:gd name="connsiteX4" fmla="*/ 279014 w 2060503"/>
              <a:gd name="connsiteY4" fmla="*/ 707160 h 1004761"/>
              <a:gd name="connsiteX5" fmla="*/ 486725 w 2060503"/>
              <a:gd name="connsiteY5" fmla="*/ 596522 h 1004761"/>
              <a:gd name="connsiteX6" fmla="*/ 715985 w 2060503"/>
              <a:gd name="connsiteY6" fmla="*/ 537227 h 1004761"/>
              <a:gd name="connsiteX7" fmla="*/ 1005106 w 2060503"/>
              <a:gd name="connsiteY7" fmla="*/ 542860 h 1004761"/>
              <a:gd name="connsiteX8" fmla="*/ 1403807 w 2060503"/>
              <a:gd name="connsiteY8" fmla="*/ 723344 h 1004761"/>
              <a:gd name="connsiteX9" fmla="*/ 2060503 w 2060503"/>
              <a:gd name="connsiteY9" fmla="*/ 1004761 h 1004761"/>
              <a:gd name="connsiteX0" fmla="*/ 76606 w 2060503"/>
              <a:gd name="connsiteY0" fmla="*/ 0 h 1004761"/>
              <a:gd name="connsiteX1" fmla="*/ 2103 w 2060503"/>
              <a:gd name="connsiteY1" fmla="*/ 525000 h 1004761"/>
              <a:gd name="connsiteX2" fmla="*/ 28161 w 2060503"/>
              <a:gd name="connsiteY2" fmla="*/ 743574 h 1004761"/>
              <a:gd name="connsiteX3" fmla="*/ 103457 w 2060503"/>
              <a:gd name="connsiteY3" fmla="*/ 853996 h 1004761"/>
              <a:gd name="connsiteX4" fmla="*/ 279014 w 2060503"/>
              <a:gd name="connsiteY4" fmla="*/ 707160 h 1004761"/>
              <a:gd name="connsiteX5" fmla="*/ 486725 w 2060503"/>
              <a:gd name="connsiteY5" fmla="*/ 596522 h 1004761"/>
              <a:gd name="connsiteX6" fmla="*/ 715985 w 2060503"/>
              <a:gd name="connsiteY6" fmla="*/ 537227 h 1004761"/>
              <a:gd name="connsiteX7" fmla="*/ 1005106 w 2060503"/>
              <a:gd name="connsiteY7" fmla="*/ 542860 h 1004761"/>
              <a:gd name="connsiteX8" fmla="*/ 1403807 w 2060503"/>
              <a:gd name="connsiteY8" fmla="*/ 723344 h 1004761"/>
              <a:gd name="connsiteX9" fmla="*/ 2060503 w 2060503"/>
              <a:gd name="connsiteY9" fmla="*/ 1004761 h 1004761"/>
              <a:gd name="connsiteX0" fmla="*/ 76606 w 2066148"/>
              <a:gd name="connsiteY0" fmla="*/ 0 h 1016050"/>
              <a:gd name="connsiteX1" fmla="*/ 2103 w 2066148"/>
              <a:gd name="connsiteY1" fmla="*/ 525000 h 1016050"/>
              <a:gd name="connsiteX2" fmla="*/ 28161 w 2066148"/>
              <a:gd name="connsiteY2" fmla="*/ 743574 h 1016050"/>
              <a:gd name="connsiteX3" fmla="*/ 103457 w 2066148"/>
              <a:gd name="connsiteY3" fmla="*/ 853996 h 1016050"/>
              <a:gd name="connsiteX4" fmla="*/ 279014 w 2066148"/>
              <a:gd name="connsiteY4" fmla="*/ 707160 h 1016050"/>
              <a:gd name="connsiteX5" fmla="*/ 486725 w 2066148"/>
              <a:gd name="connsiteY5" fmla="*/ 596522 h 1016050"/>
              <a:gd name="connsiteX6" fmla="*/ 715985 w 2066148"/>
              <a:gd name="connsiteY6" fmla="*/ 537227 h 1016050"/>
              <a:gd name="connsiteX7" fmla="*/ 1005106 w 2066148"/>
              <a:gd name="connsiteY7" fmla="*/ 542860 h 1016050"/>
              <a:gd name="connsiteX8" fmla="*/ 1403807 w 2066148"/>
              <a:gd name="connsiteY8" fmla="*/ 723344 h 1016050"/>
              <a:gd name="connsiteX9" fmla="*/ 2066148 w 2066148"/>
              <a:gd name="connsiteY9" fmla="*/ 1016050 h 101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66148" h="1016050">
                <a:moveTo>
                  <a:pt x="76606" y="0"/>
                </a:moveTo>
                <a:cubicBezTo>
                  <a:pt x="32733" y="292484"/>
                  <a:pt x="10177" y="401071"/>
                  <a:pt x="2103" y="525000"/>
                </a:cubicBezTo>
                <a:cubicBezTo>
                  <a:pt x="-5971" y="648929"/>
                  <a:pt x="10594" y="700880"/>
                  <a:pt x="28161" y="743574"/>
                </a:cubicBezTo>
                <a:cubicBezTo>
                  <a:pt x="45728" y="786268"/>
                  <a:pt x="61648" y="860065"/>
                  <a:pt x="103457" y="853996"/>
                </a:cubicBezTo>
                <a:cubicBezTo>
                  <a:pt x="145266" y="847927"/>
                  <a:pt x="215136" y="750072"/>
                  <a:pt x="279014" y="707160"/>
                </a:cubicBezTo>
                <a:cubicBezTo>
                  <a:pt x="342892" y="664248"/>
                  <a:pt x="413897" y="624844"/>
                  <a:pt x="486725" y="596522"/>
                </a:cubicBezTo>
                <a:cubicBezTo>
                  <a:pt x="559553" y="568200"/>
                  <a:pt x="629588" y="546171"/>
                  <a:pt x="715985" y="537227"/>
                </a:cubicBezTo>
                <a:cubicBezTo>
                  <a:pt x="802382" y="528283"/>
                  <a:pt x="890469" y="511841"/>
                  <a:pt x="1005106" y="542860"/>
                </a:cubicBezTo>
                <a:cubicBezTo>
                  <a:pt x="1119743" y="573879"/>
                  <a:pt x="1246789" y="655127"/>
                  <a:pt x="1403807" y="723344"/>
                </a:cubicBezTo>
                <a:lnTo>
                  <a:pt x="2066148" y="101605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>
            <a:off x="7992696" y="1322026"/>
            <a:ext cx="2357045" cy="1574575"/>
          </a:xfrm>
          <a:custGeom>
            <a:avLst/>
            <a:gdLst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18659 w 2196477"/>
              <a:gd name="connsiteY3" fmla="*/ 905163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26659 w 2196477"/>
              <a:gd name="connsiteY4" fmla="*/ 803563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4368 w 2196477"/>
              <a:gd name="connsiteY4" fmla="*/ 822035 h 1219200"/>
              <a:gd name="connsiteX5" fmla="*/ 2196477 w 2196477"/>
              <a:gd name="connsiteY5" fmla="*/ 1219200 h 1219200"/>
              <a:gd name="connsiteX0" fmla="*/ 62877 w 2196477"/>
              <a:gd name="connsiteY0" fmla="*/ 0 h 1219200"/>
              <a:gd name="connsiteX1" fmla="*/ 16696 w 2196477"/>
              <a:gd name="connsiteY1" fmla="*/ 775854 h 1219200"/>
              <a:gd name="connsiteX2" fmla="*/ 312259 w 2196477"/>
              <a:gd name="connsiteY2" fmla="*/ 1145309 h 1219200"/>
              <a:gd name="connsiteX3" fmla="*/ 727895 w 2196477"/>
              <a:gd name="connsiteY3" fmla="*/ 895927 h 1219200"/>
              <a:gd name="connsiteX4" fmla="*/ 1254368 w 2196477"/>
              <a:gd name="connsiteY4" fmla="*/ 822035 h 1219200"/>
              <a:gd name="connsiteX5" fmla="*/ 2196477 w 2196477"/>
              <a:gd name="connsiteY5" fmla="*/ 1219200 h 1219200"/>
              <a:gd name="connsiteX0" fmla="*/ 197032 w 2180929"/>
              <a:gd name="connsiteY0" fmla="*/ 0 h 1004761"/>
              <a:gd name="connsiteX1" fmla="*/ 1148 w 2180929"/>
              <a:gd name="connsiteY1" fmla="*/ 561415 h 1004761"/>
              <a:gd name="connsiteX2" fmla="*/ 296711 w 2180929"/>
              <a:gd name="connsiteY2" fmla="*/ 930870 h 1004761"/>
              <a:gd name="connsiteX3" fmla="*/ 712347 w 2180929"/>
              <a:gd name="connsiteY3" fmla="*/ 681488 h 1004761"/>
              <a:gd name="connsiteX4" fmla="*/ 1238820 w 2180929"/>
              <a:gd name="connsiteY4" fmla="*/ 607596 h 1004761"/>
              <a:gd name="connsiteX5" fmla="*/ 2180929 w 2180929"/>
              <a:gd name="connsiteY5" fmla="*/ 1004761 h 1004761"/>
              <a:gd name="connsiteX0" fmla="*/ 81752 w 2065649"/>
              <a:gd name="connsiteY0" fmla="*/ 0 h 1004761"/>
              <a:gd name="connsiteX1" fmla="*/ 3203 w 2065649"/>
              <a:gd name="connsiteY1" fmla="*/ 597829 h 1004761"/>
              <a:gd name="connsiteX2" fmla="*/ 181431 w 2065649"/>
              <a:gd name="connsiteY2" fmla="*/ 930870 h 1004761"/>
              <a:gd name="connsiteX3" fmla="*/ 597067 w 2065649"/>
              <a:gd name="connsiteY3" fmla="*/ 681488 h 1004761"/>
              <a:gd name="connsiteX4" fmla="*/ 1123540 w 2065649"/>
              <a:gd name="connsiteY4" fmla="*/ 607596 h 1004761"/>
              <a:gd name="connsiteX5" fmla="*/ 2065649 w 2065649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94214 w 2062796"/>
              <a:gd name="connsiteY3" fmla="*/ 68148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94214 w 2062796"/>
              <a:gd name="connsiteY3" fmla="*/ 68148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41028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7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49010 w 2062796"/>
              <a:gd name="connsiteY4" fmla="*/ 607596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37570 w 2062796"/>
              <a:gd name="connsiteY3" fmla="*/ 628890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17340 w 2062796"/>
              <a:gd name="connsiteY3" fmla="*/ 612706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20688 w 2062796"/>
              <a:gd name="connsiteY4" fmla="*/ 595458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529478 w 2062796"/>
              <a:gd name="connsiteY3" fmla="*/ 596522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646812 w 2062796"/>
              <a:gd name="connsiteY3" fmla="*/ 725994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646812 w 2062796"/>
              <a:gd name="connsiteY3" fmla="*/ 725994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711549 w 2062796"/>
              <a:gd name="connsiteY3" fmla="*/ 693626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711549 w 2062796"/>
              <a:gd name="connsiteY3" fmla="*/ 693626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853996 h 1004761"/>
              <a:gd name="connsiteX3" fmla="*/ 715595 w 2062796"/>
              <a:gd name="connsiteY3" fmla="*/ 713856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78899 w 2062796"/>
              <a:gd name="connsiteY0" fmla="*/ 0 h 1004761"/>
              <a:gd name="connsiteX1" fmla="*/ 350 w 2062796"/>
              <a:gd name="connsiteY1" fmla="*/ 597829 h 1004761"/>
              <a:gd name="connsiteX2" fmla="*/ 105750 w 2062796"/>
              <a:gd name="connsiteY2" fmla="*/ 943008 h 1004761"/>
              <a:gd name="connsiteX3" fmla="*/ 715595 w 2062796"/>
              <a:gd name="connsiteY3" fmla="*/ 713856 h 1004761"/>
              <a:gd name="connsiteX4" fmla="*/ 1136873 w 2062796"/>
              <a:gd name="connsiteY4" fmla="*/ 591412 h 1004761"/>
              <a:gd name="connsiteX5" fmla="*/ 2062796 w 2062796"/>
              <a:gd name="connsiteY5" fmla="*/ 1004761 h 1004761"/>
              <a:gd name="connsiteX0" fmla="*/ 113226 w 2097123"/>
              <a:gd name="connsiteY0" fmla="*/ 0 h 1004761"/>
              <a:gd name="connsiteX1" fmla="*/ 34677 w 2097123"/>
              <a:gd name="connsiteY1" fmla="*/ 597829 h 1004761"/>
              <a:gd name="connsiteX2" fmla="*/ 140077 w 2097123"/>
              <a:gd name="connsiteY2" fmla="*/ 943008 h 1004761"/>
              <a:gd name="connsiteX3" fmla="*/ 749922 w 2097123"/>
              <a:gd name="connsiteY3" fmla="*/ 713856 h 1004761"/>
              <a:gd name="connsiteX4" fmla="*/ 1171200 w 2097123"/>
              <a:gd name="connsiteY4" fmla="*/ 591412 h 1004761"/>
              <a:gd name="connsiteX5" fmla="*/ 2097123 w 2097123"/>
              <a:gd name="connsiteY5" fmla="*/ 1004761 h 1004761"/>
              <a:gd name="connsiteX0" fmla="*/ 83231 w 2067128"/>
              <a:gd name="connsiteY0" fmla="*/ 0 h 1004761"/>
              <a:gd name="connsiteX1" fmla="*/ 4682 w 2067128"/>
              <a:gd name="connsiteY1" fmla="*/ 597829 h 1004761"/>
              <a:gd name="connsiteX2" fmla="*/ 211232 w 2067128"/>
              <a:gd name="connsiteY2" fmla="*/ 902548 h 1004761"/>
              <a:gd name="connsiteX3" fmla="*/ 719927 w 2067128"/>
              <a:gd name="connsiteY3" fmla="*/ 713856 h 1004761"/>
              <a:gd name="connsiteX4" fmla="*/ 1141205 w 2067128"/>
              <a:gd name="connsiteY4" fmla="*/ 591412 h 1004761"/>
              <a:gd name="connsiteX5" fmla="*/ 2067128 w 2067128"/>
              <a:gd name="connsiteY5" fmla="*/ 1004761 h 1004761"/>
              <a:gd name="connsiteX0" fmla="*/ 245877 w 2229774"/>
              <a:gd name="connsiteY0" fmla="*/ 0 h 1004761"/>
              <a:gd name="connsiteX1" fmla="*/ 1441 w 2229774"/>
              <a:gd name="connsiteY1" fmla="*/ 553323 h 1004761"/>
              <a:gd name="connsiteX2" fmla="*/ 373878 w 2229774"/>
              <a:gd name="connsiteY2" fmla="*/ 902548 h 1004761"/>
              <a:gd name="connsiteX3" fmla="*/ 882573 w 2229774"/>
              <a:gd name="connsiteY3" fmla="*/ 713856 h 1004761"/>
              <a:gd name="connsiteX4" fmla="*/ 1303851 w 2229774"/>
              <a:gd name="connsiteY4" fmla="*/ 591412 h 1004761"/>
              <a:gd name="connsiteX5" fmla="*/ 2229774 w 2229774"/>
              <a:gd name="connsiteY5" fmla="*/ 1004761 h 1004761"/>
              <a:gd name="connsiteX0" fmla="*/ 251847 w 2235744"/>
              <a:gd name="connsiteY0" fmla="*/ 0 h 1004761"/>
              <a:gd name="connsiteX1" fmla="*/ 7411 w 2235744"/>
              <a:gd name="connsiteY1" fmla="*/ 553323 h 1004761"/>
              <a:gd name="connsiteX2" fmla="*/ 379848 w 2235744"/>
              <a:gd name="connsiteY2" fmla="*/ 902548 h 1004761"/>
              <a:gd name="connsiteX3" fmla="*/ 888543 w 2235744"/>
              <a:gd name="connsiteY3" fmla="*/ 713856 h 1004761"/>
              <a:gd name="connsiteX4" fmla="*/ 1309821 w 2235744"/>
              <a:gd name="connsiteY4" fmla="*/ 591412 h 1004761"/>
              <a:gd name="connsiteX5" fmla="*/ 2235744 w 2235744"/>
              <a:gd name="connsiteY5" fmla="*/ 1004761 h 1004761"/>
              <a:gd name="connsiteX0" fmla="*/ 22952 w 2298162"/>
              <a:gd name="connsiteY0" fmla="*/ 0 h 1542881"/>
              <a:gd name="connsiteX1" fmla="*/ 69829 w 2298162"/>
              <a:gd name="connsiteY1" fmla="*/ 1091443 h 1542881"/>
              <a:gd name="connsiteX2" fmla="*/ 442266 w 2298162"/>
              <a:gd name="connsiteY2" fmla="*/ 1440668 h 1542881"/>
              <a:gd name="connsiteX3" fmla="*/ 950961 w 2298162"/>
              <a:gd name="connsiteY3" fmla="*/ 1251976 h 1542881"/>
              <a:gd name="connsiteX4" fmla="*/ 1372239 w 2298162"/>
              <a:gd name="connsiteY4" fmla="*/ 1129532 h 1542881"/>
              <a:gd name="connsiteX5" fmla="*/ 2298162 w 2298162"/>
              <a:gd name="connsiteY5" fmla="*/ 1542881 h 1542881"/>
              <a:gd name="connsiteX0" fmla="*/ 46630 w 2321840"/>
              <a:gd name="connsiteY0" fmla="*/ 0 h 1542881"/>
              <a:gd name="connsiteX1" fmla="*/ 40909 w 2321840"/>
              <a:gd name="connsiteY1" fmla="*/ 1071213 h 1542881"/>
              <a:gd name="connsiteX2" fmla="*/ 465944 w 2321840"/>
              <a:gd name="connsiteY2" fmla="*/ 1440668 h 1542881"/>
              <a:gd name="connsiteX3" fmla="*/ 974639 w 2321840"/>
              <a:gd name="connsiteY3" fmla="*/ 1251976 h 1542881"/>
              <a:gd name="connsiteX4" fmla="*/ 1395917 w 2321840"/>
              <a:gd name="connsiteY4" fmla="*/ 1129532 h 1542881"/>
              <a:gd name="connsiteX5" fmla="*/ 2321840 w 2321840"/>
              <a:gd name="connsiteY5" fmla="*/ 1542881 h 1542881"/>
              <a:gd name="connsiteX0" fmla="*/ 56082 w 2315108"/>
              <a:gd name="connsiteY0" fmla="*/ 0 h 1542881"/>
              <a:gd name="connsiteX1" fmla="*/ 34177 w 2315108"/>
              <a:gd name="connsiteY1" fmla="*/ 1071213 h 1542881"/>
              <a:gd name="connsiteX2" fmla="*/ 459212 w 2315108"/>
              <a:gd name="connsiteY2" fmla="*/ 1440668 h 1542881"/>
              <a:gd name="connsiteX3" fmla="*/ 967907 w 2315108"/>
              <a:gd name="connsiteY3" fmla="*/ 1251976 h 1542881"/>
              <a:gd name="connsiteX4" fmla="*/ 1389185 w 2315108"/>
              <a:gd name="connsiteY4" fmla="*/ 1129532 h 1542881"/>
              <a:gd name="connsiteX5" fmla="*/ 2315108 w 2315108"/>
              <a:gd name="connsiteY5" fmla="*/ 1542881 h 1542881"/>
              <a:gd name="connsiteX0" fmla="*/ 48876 w 2320040"/>
              <a:gd name="connsiteY0" fmla="*/ 0 h 1550973"/>
              <a:gd name="connsiteX1" fmla="*/ 39109 w 2320040"/>
              <a:gd name="connsiteY1" fmla="*/ 1079305 h 1550973"/>
              <a:gd name="connsiteX2" fmla="*/ 464144 w 2320040"/>
              <a:gd name="connsiteY2" fmla="*/ 1448760 h 1550973"/>
              <a:gd name="connsiteX3" fmla="*/ 972839 w 2320040"/>
              <a:gd name="connsiteY3" fmla="*/ 1260068 h 1550973"/>
              <a:gd name="connsiteX4" fmla="*/ 1394117 w 2320040"/>
              <a:gd name="connsiteY4" fmla="*/ 1137624 h 1550973"/>
              <a:gd name="connsiteX5" fmla="*/ 2320040 w 2320040"/>
              <a:gd name="connsiteY5" fmla="*/ 1550973 h 1550973"/>
              <a:gd name="connsiteX0" fmla="*/ 51202 w 2318320"/>
              <a:gd name="connsiteY0" fmla="*/ 0 h 1575249"/>
              <a:gd name="connsiteX1" fmla="*/ 37389 w 2318320"/>
              <a:gd name="connsiteY1" fmla="*/ 1103581 h 1575249"/>
              <a:gd name="connsiteX2" fmla="*/ 462424 w 2318320"/>
              <a:gd name="connsiteY2" fmla="*/ 1473036 h 1575249"/>
              <a:gd name="connsiteX3" fmla="*/ 971119 w 2318320"/>
              <a:gd name="connsiteY3" fmla="*/ 1284344 h 1575249"/>
              <a:gd name="connsiteX4" fmla="*/ 1392397 w 2318320"/>
              <a:gd name="connsiteY4" fmla="*/ 1161900 h 1575249"/>
              <a:gd name="connsiteX5" fmla="*/ 2318320 w 2318320"/>
              <a:gd name="connsiteY5" fmla="*/ 1575249 h 1575249"/>
              <a:gd name="connsiteX0" fmla="*/ 51202 w 2318320"/>
              <a:gd name="connsiteY0" fmla="*/ 0 h 1575249"/>
              <a:gd name="connsiteX1" fmla="*/ 37389 w 2318320"/>
              <a:gd name="connsiteY1" fmla="*/ 1103581 h 1575249"/>
              <a:gd name="connsiteX2" fmla="*/ 462424 w 2318320"/>
              <a:gd name="connsiteY2" fmla="*/ 1473036 h 1575249"/>
              <a:gd name="connsiteX3" fmla="*/ 971119 w 2318320"/>
              <a:gd name="connsiteY3" fmla="*/ 1284344 h 1575249"/>
              <a:gd name="connsiteX4" fmla="*/ 1392397 w 2318320"/>
              <a:gd name="connsiteY4" fmla="*/ 1161900 h 1575249"/>
              <a:gd name="connsiteX5" fmla="*/ 2318320 w 2318320"/>
              <a:gd name="connsiteY5" fmla="*/ 1575249 h 1575249"/>
              <a:gd name="connsiteX0" fmla="*/ 51202 w 2318320"/>
              <a:gd name="connsiteY0" fmla="*/ 0 h 1575249"/>
              <a:gd name="connsiteX1" fmla="*/ 37389 w 2318320"/>
              <a:gd name="connsiteY1" fmla="*/ 1103581 h 1575249"/>
              <a:gd name="connsiteX2" fmla="*/ 462424 w 2318320"/>
              <a:gd name="connsiteY2" fmla="*/ 1473036 h 1575249"/>
              <a:gd name="connsiteX3" fmla="*/ 971119 w 2318320"/>
              <a:gd name="connsiteY3" fmla="*/ 1284344 h 1575249"/>
              <a:gd name="connsiteX4" fmla="*/ 1392397 w 2318320"/>
              <a:gd name="connsiteY4" fmla="*/ 1161900 h 1575249"/>
              <a:gd name="connsiteX5" fmla="*/ 2318320 w 2318320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65978 w 2313179"/>
              <a:gd name="connsiteY3" fmla="*/ 128434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65978 w 2313179"/>
              <a:gd name="connsiteY3" fmla="*/ 128434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65978 w 2313179"/>
              <a:gd name="connsiteY3" fmla="*/ 128434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65978 w 2313179"/>
              <a:gd name="connsiteY3" fmla="*/ 128434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65978 w 2313179"/>
              <a:gd name="connsiteY3" fmla="*/ 128434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86208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986208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02392 w 2313179"/>
              <a:gd name="connsiteY3" fmla="*/ 1296482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73036 h 1575249"/>
              <a:gd name="connsiteX3" fmla="*/ 1018576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18576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18576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18576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387256 w 2313179"/>
              <a:gd name="connsiteY4" fmla="*/ 1161900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411532 w 2313179"/>
              <a:gd name="connsiteY4" fmla="*/ 116594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411532 w 2313179"/>
              <a:gd name="connsiteY4" fmla="*/ 116594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411532 w 2313179"/>
              <a:gd name="connsiteY4" fmla="*/ 116594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304574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39854 w 2313179"/>
              <a:gd name="connsiteY4" fmla="*/ 1186176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92452 w 2313179"/>
              <a:gd name="connsiteY4" fmla="*/ 1214498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472222 w 2313179"/>
              <a:gd name="connsiteY4" fmla="*/ 1198314 h 1575249"/>
              <a:gd name="connsiteX5" fmla="*/ 2313179 w 2313179"/>
              <a:gd name="connsiteY5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220412 w 2313179"/>
              <a:gd name="connsiteY4" fmla="*/ 1176640 h 1575249"/>
              <a:gd name="connsiteX5" fmla="*/ 1472222 w 2313179"/>
              <a:gd name="connsiteY5" fmla="*/ 1198314 h 1575249"/>
              <a:gd name="connsiteX6" fmla="*/ 2313179 w 2313179"/>
              <a:gd name="connsiteY6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220412 w 2313179"/>
              <a:gd name="connsiteY4" fmla="*/ 1176640 h 1575249"/>
              <a:gd name="connsiteX5" fmla="*/ 1472222 w 2313179"/>
              <a:gd name="connsiteY5" fmla="*/ 1198314 h 1575249"/>
              <a:gd name="connsiteX6" fmla="*/ 2313179 w 2313179"/>
              <a:gd name="connsiteY6" fmla="*/ 1575249 h 1575249"/>
              <a:gd name="connsiteX0" fmla="*/ 46061 w 2313179"/>
              <a:gd name="connsiteY0" fmla="*/ 0 h 1575249"/>
              <a:gd name="connsiteX1" fmla="*/ 40340 w 2313179"/>
              <a:gd name="connsiteY1" fmla="*/ 1030752 h 1575249"/>
              <a:gd name="connsiteX2" fmla="*/ 457283 w 2313179"/>
              <a:gd name="connsiteY2" fmla="*/ 1497312 h 1575249"/>
              <a:gd name="connsiteX3" fmla="*/ 1002392 w 2313179"/>
              <a:gd name="connsiteY3" fmla="*/ 1292436 h 1575249"/>
              <a:gd name="connsiteX4" fmla="*/ 1220412 w 2313179"/>
              <a:gd name="connsiteY4" fmla="*/ 1176640 h 1575249"/>
              <a:gd name="connsiteX5" fmla="*/ 1472222 w 2313179"/>
              <a:gd name="connsiteY5" fmla="*/ 1198314 h 1575249"/>
              <a:gd name="connsiteX6" fmla="*/ 2313179 w 2313179"/>
              <a:gd name="connsiteY6" fmla="*/ 1575249 h 1575249"/>
              <a:gd name="connsiteX0" fmla="*/ 53900 w 2321018"/>
              <a:gd name="connsiteY0" fmla="*/ 0 h 1575249"/>
              <a:gd name="connsiteX1" fmla="*/ 36041 w 2321018"/>
              <a:gd name="connsiteY1" fmla="*/ 1026706 h 1575249"/>
              <a:gd name="connsiteX2" fmla="*/ 465122 w 2321018"/>
              <a:gd name="connsiteY2" fmla="*/ 1497312 h 1575249"/>
              <a:gd name="connsiteX3" fmla="*/ 1010231 w 2321018"/>
              <a:gd name="connsiteY3" fmla="*/ 1292436 h 1575249"/>
              <a:gd name="connsiteX4" fmla="*/ 1228251 w 2321018"/>
              <a:gd name="connsiteY4" fmla="*/ 1176640 h 1575249"/>
              <a:gd name="connsiteX5" fmla="*/ 1480061 w 2321018"/>
              <a:gd name="connsiteY5" fmla="*/ 1198314 h 1575249"/>
              <a:gd name="connsiteX6" fmla="*/ 2321018 w 2321018"/>
              <a:gd name="connsiteY6" fmla="*/ 1575249 h 1575249"/>
              <a:gd name="connsiteX0" fmla="*/ 66360 w 2333478"/>
              <a:gd name="connsiteY0" fmla="*/ 0 h 1575249"/>
              <a:gd name="connsiteX1" fmla="*/ 48501 w 2333478"/>
              <a:gd name="connsiteY1" fmla="*/ 1026706 h 1575249"/>
              <a:gd name="connsiteX2" fmla="*/ 477582 w 2333478"/>
              <a:gd name="connsiteY2" fmla="*/ 1497312 h 1575249"/>
              <a:gd name="connsiteX3" fmla="*/ 1022691 w 2333478"/>
              <a:gd name="connsiteY3" fmla="*/ 1292436 h 1575249"/>
              <a:gd name="connsiteX4" fmla="*/ 1240711 w 2333478"/>
              <a:gd name="connsiteY4" fmla="*/ 1176640 h 1575249"/>
              <a:gd name="connsiteX5" fmla="*/ 1492521 w 2333478"/>
              <a:gd name="connsiteY5" fmla="*/ 1198314 h 1575249"/>
              <a:gd name="connsiteX6" fmla="*/ 2333478 w 2333478"/>
              <a:gd name="connsiteY6" fmla="*/ 1575249 h 1575249"/>
              <a:gd name="connsiteX0" fmla="*/ 78016 w 2345134"/>
              <a:gd name="connsiteY0" fmla="*/ 0 h 1575249"/>
              <a:gd name="connsiteX1" fmla="*/ 43973 w 2345134"/>
              <a:gd name="connsiteY1" fmla="*/ 1026706 h 1575249"/>
              <a:gd name="connsiteX2" fmla="*/ 489238 w 2345134"/>
              <a:gd name="connsiteY2" fmla="*/ 1497312 h 1575249"/>
              <a:gd name="connsiteX3" fmla="*/ 1034347 w 2345134"/>
              <a:gd name="connsiteY3" fmla="*/ 1292436 h 1575249"/>
              <a:gd name="connsiteX4" fmla="*/ 1252367 w 2345134"/>
              <a:gd name="connsiteY4" fmla="*/ 1176640 h 1575249"/>
              <a:gd name="connsiteX5" fmla="*/ 1504177 w 2345134"/>
              <a:gd name="connsiteY5" fmla="*/ 1198314 h 1575249"/>
              <a:gd name="connsiteX6" fmla="*/ 2345134 w 2345134"/>
              <a:gd name="connsiteY6" fmla="*/ 1575249 h 1575249"/>
              <a:gd name="connsiteX0" fmla="*/ 72090 w 2339208"/>
              <a:gd name="connsiteY0" fmla="*/ 0 h 1575249"/>
              <a:gd name="connsiteX1" fmla="*/ 46139 w 2339208"/>
              <a:gd name="connsiteY1" fmla="*/ 1034798 h 1575249"/>
              <a:gd name="connsiteX2" fmla="*/ 483312 w 2339208"/>
              <a:gd name="connsiteY2" fmla="*/ 1497312 h 1575249"/>
              <a:gd name="connsiteX3" fmla="*/ 1028421 w 2339208"/>
              <a:gd name="connsiteY3" fmla="*/ 1292436 h 1575249"/>
              <a:gd name="connsiteX4" fmla="*/ 1246441 w 2339208"/>
              <a:gd name="connsiteY4" fmla="*/ 1176640 h 1575249"/>
              <a:gd name="connsiteX5" fmla="*/ 1498251 w 2339208"/>
              <a:gd name="connsiteY5" fmla="*/ 1198314 h 1575249"/>
              <a:gd name="connsiteX6" fmla="*/ 2339208 w 2339208"/>
              <a:gd name="connsiteY6" fmla="*/ 1575249 h 1575249"/>
              <a:gd name="connsiteX0" fmla="*/ 59528 w 2326646"/>
              <a:gd name="connsiteY0" fmla="*/ 0 h 1575249"/>
              <a:gd name="connsiteX1" fmla="*/ 33577 w 2326646"/>
              <a:gd name="connsiteY1" fmla="*/ 1034798 h 1575249"/>
              <a:gd name="connsiteX2" fmla="*/ 470750 w 2326646"/>
              <a:gd name="connsiteY2" fmla="*/ 1497312 h 1575249"/>
              <a:gd name="connsiteX3" fmla="*/ 1015859 w 2326646"/>
              <a:gd name="connsiteY3" fmla="*/ 1292436 h 1575249"/>
              <a:gd name="connsiteX4" fmla="*/ 1233879 w 2326646"/>
              <a:gd name="connsiteY4" fmla="*/ 1176640 h 1575249"/>
              <a:gd name="connsiteX5" fmla="*/ 1485689 w 2326646"/>
              <a:gd name="connsiteY5" fmla="*/ 1198314 h 1575249"/>
              <a:gd name="connsiteX6" fmla="*/ 2326646 w 2326646"/>
              <a:gd name="connsiteY6" fmla="*/ 1575249 h 1575249"/>
              <a:gd name="connsiteX0" fmla="*/ 37432 w 2345011"/>
              <a:gd name="connsiteY0" fmla="*/ 0 h 1583341"/>
              <a:gd name="connsiteX1" fmla="*/ 51942 w 2345011"/>
              <a:gd name="connsiteY1" fmla="*/ 1042890 h 1583341"/>
              <a:gd name="connsiteX2" fmla="*/ 489115 w 2345011"/>
              <a:gd name="connsiteY2" fmla="*/ 1505404 h 1583341"/>
              <a:gd name="connsiteX3" fmla="*/ 1034224 w 2345011"/>
              <a:gd name="connsiteY3" fmla="*/ 1300528 h 1583341"/>
              <a:gd name="connsiteX4" fmla="*/ 1252244 w 2345011"/>
              <a:gd name="connsiteY4" fmla="*/ 1184732 h 1583341"/>
              <a:gd name="connsiteX5" fmla="*/ 1504054 w 2345011"/>
              <a:gd name="connsiteY5" fmla="*/ 1206406 h 1583341"/>
              <a:gd name="connsiteX6" fmla="*/ 2345011 w 2345011"/>
              <a:gd name="connsiteY6" fmla="*/ 1583341 h 1583341"/>
              <a:gd name="connsiteX0" fmla="*/ 54492 w 2329702"/>
              <a:gd name="connsiteY0" fmla="*/ 0 h 1567157"/>
              <a:gd name="connsiteX1" fmla="*/ 36633 w 2329702"/>
              <a:gd name="connsiteY1" fmla="*/ 1026706 h 1567157"/>
              <a:gd name="connsiteX2" fmla="*/ 473806 w 2329702"/>
              <a:gd name="connsiteY2" fmla="*/ 1489220 h 1567157"/>
              <a:gd name="connsiteX3" fmla="*/ 1018915 w 2329702"/>
              <a:gd name="connsiteY3" fmla="*/ 1284344 h 1567157"/>
              <a:gd name="connsiteX4" fmla="*/ 1236935 w 2329702"/>
              <a:gd name="connsiteY4" fmla="*/ 1168548 h 1567157"/>
              <a:gd name="connsiteX5" fmla="*/ 1488745 w 2329702"/>
              <a:gd name="connsiteY5" fmla="*/ 1190222 h 1567157"/>
              <a:gd name="connsiteX6" fmla="*/ 2329702 w 2329702"/>
              <a:gd name="connsiteY6" fmla="*/ 1567157 h 1567157"/>
              <a:gd name="connsiteX0" fmla="*/ 54492 w 2358024"/>
              <a:gd name="connsiteY0" fmla="*/ 0 h 1579295"/>
              <a:gd name="connsiteX1" fmla="*/ 36633 w 2358024"/>
              <a:gd name="connsiteY1" fmla="*/ 1026706 h 1579295"/>
              <a:gd name="connsiteX2" fmla="*/ 473806 w 2358024"/>
              <a:gd name="connsiteY2" fmla="*/ 1489220 h 1579295"/>
              <a:gd name="connsiteX3" fmla="*/ 1018915 w 2358024"/>
              <a:gd name="connsiteY3" fmla="*/ 1284344 h 1579295"/>
              <a:gd name="connsiteX4" fmla="*/ 1236935 w 2358024"/>
              <a:gd name="connsiteY4" fmla="*/ 1168548 h 1579295"/>
              <a:gd name="connsiteX5" fmla="*/ 1488745 w 2358024"/>
              <a:gd name="connsiteY5" fmla="*/ 1190222 h 1579295"/>
              <a:gd name="connsiteX6" fmla="*/ 2358024 w 2358024"/>
              <a:gd name="connsiteY6" fmla="*/ 1579295 h 1579295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488745 w 2358024"/>
              <a:gd name="connsiteY5" fmla="*/ 1190222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488745 w 2358024"/>
              <a:gd name="connsiteY5" fmla="*/ 1190222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562122 w 2358024"/>
              <a:gd name="connsiteY5" fmla="*/ 1235377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562122 w 2358024"/>
              <a:gd name="connsiteY5" fmla="*/ 1235377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562122 w 2358024"/>
              <a:gd name="connsiteY5" fmla="*/ 1235377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562122 w 2358024"/>
              <a:gd name="connsiteY5" fmla="*/ 1235377 h 1584940"/>
              <a:gd name="connsiteX6" fmla="*/ 2358024 w 2358024"/>
              <a:gd name="connsiteY6" fmla="*/ 1584940 h 1584940"/>
              <a:gd name="connsiteX0" fmla="*/ 54492 w 2358024"/>
              <a:gd name="connsiteY0" fmla="*/ 0 h 1584940"/>
              <a:gd name="connsiteX1" fmla="*/ 36633 w 2358024"/>
              <a:gd name="connsiteY1" fmla="*/ 1026706 h 1584940"/>
              <a:gd name="connsiteX2" fmla="*/ 473806 w 2358024"/>
              <a:gd name="connsiteY2" fmla="*/ 1489220 h 1584940"/>
              <a:gd name="connsiteX3" fmla="*/ 1018915 w 2358024"/>
              <a:gd name="connsiteY3" fmla="*/ 1284344 h 1584940"/>
              <a:gd name="connsiteX4" fmla="*/ 1236935 w 2358024"/>
              <a:gd name="connsiteY4" fmla="*/ 1168548 h 1584940"/>
              <a:gd name="connsiteX5" fmla="*/ 1562122 w 2358024"/>
              <a:gd name="connsiteY5" fmla="*/ 1235377 h 1584940"/>
              <a:gd name="connsiteX6" fmla="*/ 2358024 w 2358024"/>
              <a:gd name="connsiteY6" fmla="*/ 1584940 h 1584940"/>
              <a:gd name="connsiteX0" fmla="*/ 58477 w 2355569"/>
              <a:gd name="connsiteY0" fmla="*/ 0 h 1578501"/>
              <a:gd name="connsiteX1" fmla="*/ 34178 w 2355569"/>
              <a:gd name="connsiteY1" fmla="*/ 1020267 h 1578501"/>
              <a:gd name="connsiteX2" fmla="*/ 471351 w 2355569"/>
              <a:gd name="connsiteY2" fmla="*/ 1482781 h 1578501"/>
              <a:gd name="connsiteX3" fmla="*/ 1016460 w 2355569"/>
              <a:gd name="connsiteY3" fmla="*/ 1277905 h 1578501"/>
              <a:gd name="connsiteX4" fmla="*/ 1234480 w 2355569"/>
              <a:gd name="connsiteY4" fmla="*/ 1162109 h 1578501"/>
              <a:gd name="connsiteX5" fmla="*/ 1559667 w 2355569"/>
              <a:gd name="connsiteY5" fmla="*/ 1228938 h 1578501"/>
              <a:gd name="connsiteX6" fmla="*/ 2355569 w 2355569"/>
              <a:gd name="connsiteY6" fmla="*/ 1578501 h 1578501"/>
              <a:gd name="connsiteX0" fmla="*/ 58477 w 2355569"/>
              <a:gd name="connsiteY0" fmla="*/ 0 h 1578501"/>
              <a:gd name="connsiteX1" fmla="*/ 34178 w 2355569"/>
              <a:gd name="connsiteY1" fmla="*/ 1020267 h 1578501"/>
              <a:gd name="connsiteX2" fmla="*/ 471351 w 2355569"/>
              <a:gd name="connsiteY2" fmla="*/ 1482781 h 1578501"/>
              <a:gd name="connsiteX3" fmla="*/ 1016460 w 2355569"/>
              <a:gd name="connsiteY3" fmla="*/ 1277905 h 1578501"/>
              <a:gd name="connsiteX4" fmla="*/ 1234480 w 2355569"/>
              <a:gd name="connsiteY4" fmla="*/ 1162109 h 1578501"/>
              <a:gd name="connsiteX5" fmla="*/ 1559667 w 2355569"/>
              <a:gd name="connsiteY5" fmla="*/ 1228938 h 1578501"/>
              <a:gd name="connsiteX6" fmla="*/ 2355569 w 2355569"/>
              <a:gd name="connsiteY6" fmla="*/ 1578501 h 1578501"/>
              <a:gd name="connsiteX0" fmla="*/ 24935 w 2396081"/>
              <a:gd name="connsiteY0" fmla="*/ 0 h 1562403"/>
              <a:gd name="connsiteX1" fmla="*/ 74690 w 2396081"/>
              <a:gd name="connsiteY1" fmla="*/ 1004169 h 1562403"/>
              <a:gd name="connsiteX2" fmla="*/ 511863 w 2396081"/>
              <a:gd name="connsiteY2" fmla="*/ 1466683 h 1562403"/>
              <a:gd name="connsiteX3" fmla="*/ 1056972 w 2396081"/>
              <a:gd name="connsiteY3" fmla="*/ 1261807 h 1562403"/>
              <a:gd name="connsiteX4" fmla="*/ 1274992 w 2396081"/>
              <a:gd name="connsiteY4" fmla="*/ 1146011 h 1562403"/>
              <a:gd name="connsiteX5" fmla="*/ 1600179 w 2396081"/>
              <a:gd name="connsiteY5" fmla="*/ 1212840 h 1562403"/>
              <a:gd name="connsiteX6" fmla="*/ 2396081 w 2396081"/>
              <a:gd name="connsiteY6" fmla="*/ 1562403 h 1562403"/>
              <a:gd name="connsiteX0" fmla="*/ 52568 w 2359319"/>
              <a:gd name="connsiteY0" fmla="*/ 0 h 1568842"/>
              <a:gd name="connsiteX1" fmla="*/ 37928 w 2359319"/>
              <a:gd name="connsiteY1" fmla="*/ 1010608 h 1568842"/>
              <a:gd name="connsiteX2" fmla="*/ 475101 w 2359319"/>
              <a:gd name="connsiteY2" fmla="*/ 1473122 h 1568842"/>
              <a:gd name="connsiteX3" fmla="*/ 1020210 w 2359319"/>
              <a:gd name="connsiteY3" fmla="*/ 1268246 h 1568842"/>
              <a:gd name="connsiteX4" fmla="*/ 1238230 w 2359319"/>
              <a:gd name="connsiteY4" fmla="*/ 1152450 h 1568842"/>
              <a:gd name="connsiteX5" fmla="*/ 1563417 w 2359319"/>
              <a:gd name="connsiteY5" fmla="*/ 1219279 h 1568842"/>
              <a:gd name="connsiteX6" fmla="*/ 2359319 w 2359319"/>
              <a:gd name="connsiteY6" fmla="*/ 1568842 h 1568842"/>
              <a:gd name="connsiteX0" fmla="*/ 27845 w 2389059"/>
              <a:gd name="connsiteY0" fmla="*/ 0 h 1554510"/>
              <a:gd name="connsiteX1" fmla="*/ 67668 w 2389059"/>
              <a:gd name="connsiteY1" fmla="*/ 996276 h 1554510"/>
              <a:gd name="connsiteX2" fmla="*/ 504841 w 2389059"/>
              <a:gd name="connsiteY2" fmla="*/ 1458790 h 1554510"/>
              <a:gd name="connsiteX3" fmla="*/ 1049950 w 2389059"/>
              <a:gd name="connsiteY3" fmla="*/ 1253914 h 1554510"/>
              <a:gd name="connsiteX4" fmla="*/ 1267970 w 2389059"/>
              <a:gd name="connsiteY4" fmla="*/ 1138118 h 1554510"/>
              <a:gd name="connsiteX5" fmla="*/ 1593157 w 2389059"/>
              <a:gd name="connsiteY5" fmla="*/ 1204947 h 1554510"/>
              <a:gd name="connsiteX6" fmla="*/ 2389059 w 2389059"/>
              <a:gd name="connsiteY6" fmla="*/ 1554510 h 1554510"/>
              <a:gd name="connsiteX0" fmla="*/ 56026 w 2357045"/>
              <a:gd name="connsiteY0" fmla="*/ 0 h 1574575"/>
              <a:gd name="connsiteX1" fmla="*/ 35654 w 2357045"/>
              <a:gd name="connsiteY1" fmla="*/ 1016341 h 1574575"/>
              <a:gd name="connsiteX2" fmla="*/ 472827 w 2357045"/>
              <a:gd name="connsiteY2" fmla="*/ 1478855 h 1574575"/>
              <a:gd name="connsiteX3" fmla="*/ 1017936 w 2357045"/>
              <a:gd name="connsiteY3" fmla="*/ 1273979 h 1574575"/>
              <a:gd name="connsiteX4" fmla="*/ 1235956 w 2357045"/>
              <a:gd name="connsiteY4" fmla="*/ 1158183 h 1574575"/>
              <a:gd name="connsiteX5" fmla="*/ 1561143 w 2357045"/>
              <a:gd name="connsiteY5" fmla="*/ 1225012 h 1574575"/>
              <a:gd name="connsiteX6" fmla="*/ 2357045 w 2357045"/>
              <a:gd name="connsiteY6" fmla="*/ 1574575 h 157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7045" h="1574575">
                <a:moveTo>
                  <a:pt x="56026" y="0"/>
                </a:moveTo>
                <a:cubicBezTo>
                  <a:pt x="12153" y="292484"/>
                  <a:pt x="-33813" y="769865"/>
                  <a:pt x="35654" y="1016341"/>
                </a:cubicBezTo>
                <a:cubicBezTo>
                  <a:pt x="105121" y="1262817"/>
                  <a:pt x="309113" y="1435915"/>
                  <a:pt x="472827" y="1478855"/>
                </a:cubicBezTo>
                <a:cubicBezTo>
                  <a:pt x="636541" y="1521795"/>
                  <a:pt x="886702" y="1363838"/>
                  <a:pt x="1017936" y="1273979"/>
                </a:cubicBezTo>
                <a:cubicBezTo>
                  <a:pt x="1131769" y="1196035"/>
                  <a:pt x="1157651" y="1173870"/>
                  <a:pt x="1235956" y="1158183"/>
                </a:cubicBezTo>
                <a:cubicBezTo>
                  <a:pt x="1335886" y="1135303"/>
                  <a:pt x="1400529" y="1114053"/>
                  <a:pt x="1561143" y="1225012"/>
                </a:cubicBezTo>
                <a:cubicBezTo>
                  <a:pt x="1741463" y="1349585"/>
                  <a:pt x="1979103" y="1421248"/>
                  <a:pt x="2357045" y="1574575"/>
                </a:cubicBez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89"/>
          <p:cNvSpPr/>
          <p:nvPr/>
        </p:nvSpPr>
        <p:spPr>
          <a:xfrm>
            <a:off x="8301038" y="1364456"/>
            <a:ext cx="2164556" cy="1300163"/>
          </a:xfrm>
          <a:custGeom>
            <a:avLst/>
            <a:gdLst>
              <a:gd name="connsiteX0" fmla="*/ 0 w 2164556"/>
              <a:gd name="connsiteY0" fmla="*/ 0 h 1300163"/>
              <a:gd name="connsiteX1" fmla="*/ 0 w 2164556"/>
              <a:gd name="connsiteY1" fmla="*/ 1085850 h 1300163"/>
              <a:gd name="connsiteX2" fmla="*/ 2157412 w 2164556"/>
              <a:gd name="connsiteY2" fmla="*/ 1085850 h 1300163"/>
              <a:gd name="connsiteX3" fmla="*/ 2157412 w 2164556"/>
              <a:gd name="connsiteY3" fmla="*/ 1300163 h 1300163"/>
              <a:gd name="connsiteX4" fmla="*/ 2164556 w 2164556"/>
              <a:gd name="connsiteY4" fmla="*/ 1300163 h 1300163"/>
              <a:gd name="connsiteX5" fmla="*/ 2164556 w 2164556"/>
              <a:gd name="connsiteY5" fmla="*/ 1300163 h 130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4556" h="1300163">
                <a:moveTo>
                  <a:pt x="0" y="0"/>
                </a:moveTo>
                <a:lnTo>
                  <a:pt x="0" y="1085850"/>
                </a:lnTo>
                <a:lnTo>
                  <a:pt x="2157412" y="1085850"/>
                </a:lnTo>
                <a:lnTo>
                  <a:pt x="2157412" y="1300163"/>
                </a:lnTo>
                <a:lnTo>
                  <a:pt x="2164556" y="1300163"/>
                </a:lnTo>
                <a:lnTo>
                  <a:pt x="2164556" y="1300163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8258557" y="1321722"/>
            <a:ext cx="97906" cy="9790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0406932" y="2612964"/>
            <a:ext cx="97906" cy="979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2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3900202" y="1366938"/>
            <a:ext cx="3764903" cy="2108719"/>
            <a:chOff x="2831839" y="1366938"/>
            <a:chExt cx="3764903" cy="2108719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2831839" y="347565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831839" y="294847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831839" y="136693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831839" y="189411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831839" y="242129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184780" y="1119673"/>
            <a:ext cx="3146756" cy="2621903"/>
            <a:chOff x="3116417" y="508518"/>
            <a:chExt cx="3146756" cy="4879911"/>
          </a:xfrm>
        </p:grpSpPr>
        <p:cxnSp>
          <p:nvCxnSpPr>
            <p:cNvPr id="89" name="Straight Connector 88"/>
            <p:cNvCxnSpPr/>
            <p:nvPr/>
          </p:nvCxnSpPr>
          <p:spPr>
            <a:xfrm rot="16200000">
              <a:off x="676461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>
              <a:off x="1203640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>
              <a:off x="1721489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>
              <a:off x="2248668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>
              <a:off x="2768857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>
              <a:off x="3296037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16200000">
              <a:off x="3823217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750151" y="1887132"/>
            <a:ext cx="1055233" cy="545832"/>
            <a:chOff x="4160578" y="2411972"/>
            <a:chExt cx="1055233" cy="545832"/>
          </a:xfrm>
        </p:grpSpPr>
        <p:cxnSp>
          <p:nvCxnSpPr>
            <p:cNvPr id="47" name="Straight Connector 46"/>
            <p:cNvCxnSpPr>
              <a:stCxn id="53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50" name="Freeform 49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4706418" y="1887132"/>
            <a:ext cx="1055233" cy="545832"/>
            <a:chOff x="4160578" y="2411972"/>
            <a:chExt cx="1055233" cy="545832"/>
          </a:xfrm>
        </p:grpSpPr>
        <p:cxnSp>
          <p:nvCxnSpPr>
            <p:cNvPr id="55" name="Straight Connector 54"/>
            <p:cNvCxnSpPr>
              <a:stCxn id="61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60" name="Freeform 59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58" name="Freeform 57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 rot="16200000">
            <a:off x="4433080" y="2157270"/>
            <a:ext cx="1055233" cy="545832"/>
            <a:chOff x="4160578" y="2411972"/>
            <a:chExt cx="1055233" cy="545832"/>
          </a:xfrm>
        </p:grpSpPr>
        <p:cxnSp>
          <p:nvCxnSpPr>
            <p:cNvPr id="63" name="Straight Connector 62"/>
            <p:cNvCxnSpPr>
              <a:stCxn id="69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 rot="5400000">
            <a:off x="6025831" y="2147940"/>
            <a:ext cx="1055233" cy="545832"/>
            <a:chOff x="4160578" y="2411972"/>
            <a:chExt cx="1055233" cy="545832"/>
          </a:xfrm>
        </p:grpSpPr>
        <p:cxnSp>
          <p:nvCxnSpPr>
            <p:cNvPr id="71" name="Straight Connector 70"/>
            <p:cNvCxnSpPr>
              <a:stCxn id="77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74" name="Freeform 73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5228941" y="1887132"/>
            <a:ext cx="1055233" cy="545832"/>
            <a:chOff x="4160578" y="2411972"/>
            <a:chExt cx="1055233" cy="545832"/>
          </a:xfrm>
        </p:grpSpPr>
        <p:cxnSp>
          <p:nvCxnSpPr>
            <p:cNvPr id="37" name="Straight Connector 36"/>
            <p:cNvCxnSpPr>
              <a:stCxn id="45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7" name="Group 136"/>
          <p:cNvGrpSpPr/>
          <p:nvPr/>
        </p:nvGrpSpPr>
        <p:grpSpPr>
          <a:xfrm>
            <a:off x="5228941" y="2411972"/>
            <a:ext cx="1055233" cy="545832"/>
            <a:chOff x="4160578" y="2411972"/>
            <a:chExt cx="1055233" cy="545832"/>
          </a:xfrm>
        </p:grpSpPr>
        <p:cxnSp>
          <p:nvCxnSpPr>
            <p:cNvPr id="44" name="Straight Connector 43"/>
            <p:cNvCxnSpPr>
              <a:stCxn id="42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839755" y="1366938"/>
            <a:ext cx="2696548" cy="2108719"/>
            <a:chOff x="2831839" y="1366938"/>
            <a:chExt cx="3764903" cy="2108719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831839" y="347565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831839" y="294847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831839" y="136693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831839" y="189411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831839" y="242129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1145113" y="1119673"/>
            <a:ext cx="2092397" cy="2621903"/>
            <a:chOff x="3643596" y="508518"/>
            <a:chExt cx="2092397" cy="4879911"/>
          </a:xfrm>
        </p:grpSpPr>
        <p:cxnSp>
          <p:nvCxnSpPr>
            <p:cNvPr id="111" name="Straight Connector 110"/>
            <p:cNvCxnSpPr/>
            <p:nvPr/>
          </p:nvCxnSpPr>
          <p:spPr>
            <a:xfrm rot="16200000">
              <a:off x="1203640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>
              <a:off x="1721489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>
              <a:off x="2248668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>
              <a:off x="2768857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>
              <a:off x="3296037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1662095" y="2411972"/>
            <a:ext cx="1055233" cy="545832"/>
            <a:chOff x="4160578" y="2411972"/>
            <a:chExt cx="1055233" cy="545832"/>
          </a:xfrm>
        </p:grpSpPr>
        <p:cxnSp>
          <p:nvCxnSpPr>
            <p:cNvPr id="120" name="Straight Connector 119"/>
            <p:cNvCxnSpPr>
              <a:stCxn id="126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123" name="Freeform 122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7949682" y="1366938"/>
            <a:ext cx="3764903" cy="2108719"/>
            <a:chOff x="2831839" y="1366938"/>
            <a:chExt cx="3764903" cy="2108719"/>
          </a:xfrm>
        </p:grpSpPr>
        <p:cxnSp>
          <p:nvCxnSpPr>
            <p:cNvPr id="128" name="Straight Connector 127"/>
            <p:cNvCxnSpPr/>
            <p:nvPr/>
          </p:nvCxnSpPr>
          <p:spPr>
            <a:xfrm>
              <a:off x="2831839" y="347565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2831839" y="2948477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831839" y="136693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2831839" y="189411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2831839" y="2421298"/>
              <a:ext cx="376490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8234260" y="1119673"/>
            <a:ext cx="3146756" cy="2621903"/>
            <a:chOff x="3116417" y="508518"/>
            <a:chExt cx="3146756" cy="4879911"/>
          </a:xfrm>
        </p:grpSpPr>
        <p:cxnSp>
          <p:nvCxnSpPr>
            <p:cNvPr id="134" name="Straight Connector 133"/>
            <p:cNvCxnSpPr/>
            <p:nvPr/>
          </p:nvCxnSpPr>
          <p:spPr>
            <a:xfrm rot="16200000">
              <a:off x="676461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>
              <a:off x="1203640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6200000">
              <a:off x="1721489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16200000">
              <a:off x="2248668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>
              <a:off x="2768857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>
              <a:off x="3296037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>
              <a:off x="3823217" y="2948474"/>
              <a:ext cx="487991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 flipH="1">
            <a:off x="9801791" y="1360962"/>
            <a:ext cx="1596386" cy="2134813"/>
            <a:chOff x="5290028" y="1360962"/>
            <a:chExt cx="1596386" cy="2134813"/>
          </a:xfrm>
        </p:grpSpPr>
        <p:grpSp>
          <p:nvGrpSpPr>
            <p:cNvPr id="143" name="Group 142"/>
            <p:cNvGrpSpPr/>
            <p:nvPr/>
          </p:nvGrpSpPr>
          <p:grpSpPr>
            <a:xfrm>
              <a:off x="5296577" y="1368614"/>
              <a:ext cx="1055233" cy="545832"/>
              <a:chOff x="4160578" y="2411972"/>
              <a:chExt cx="1055233" cy="545832"/>
            </a:xfrm>
          </p:grpSpPr>
          <p:cxnSp>
            <p:nvCxnSpPr>
              <p:cNvPr id="208" name="Straight Connector 207"/>
              <p:cNvCxnSpPr>
                <a:stCxn id="214" idx="0"/>
              </p:cNvCxnSpPr>
              <p:nvPr/>
            </p:nvCxnSpPr>
            <p:spPr>
              <a:xfrm flipV="1">
                <a:off x="4693292" y="2421296"/>
                <a:ext cx="1" cy="527182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Group 208"/>
              <p:cNvGrpSpPr/>
              <p:nvPr/>
            </p:nvGrpSpPr>
            <p:grpSpPr>
              <a:xfrm>
                <a:off x="4693292" y="2411972"/>
                <a:ext cx="522519" cy="545832"/>
                <a:chOff x="4693292" y="2411972"/>
                <a:chExt cx="522519" cy="545832"/>
              </a:xfrm>
            </p:grpSpPr>
            <p:sp>
              <p:nvSpPr>
                <p:cNvPr id="213" name="Freeform 212"/>
                <p:cNvSpPr/>
                <p:nvPr/>
              </p:nvSpPr>
              <p:spPr>
                <a:xfrm>
                  <a:off x="4693297" y="2411972"/>
                  <a:ext cx="522514" cy="54583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 flipH="1">
                <a:off x="4160578" y="2421296"/>
                <a:ext cx="522519" cy="536508"/>
                <a:chOff x="4693292" y="2421296"/>
                <a:chExt cx="522519" cy="536508"/>
              </a:xfrm>
            </p:grpSpPr>
            <p:sp>
              <p:nvSpPr>
                <p:cNvPr id="211" name="Freeform 210"/>
                <p:cNvSpPr/>
                <p:nvPr/>
              </p:nvSpPr>
              <p:spPr>
                <a:xfrm>
                  <a:off x="4693297" y="2421296"/>
                  <a:ext cx="522514" cy="536508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Freeform 211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4" name="Group 143"/>
            <p:cNvGrpSpPr/>
            <p:nvPr/>
          </p:nvGrpSpPr>
          <p:grpSpPr>
            <a:xfrm rot="16200000">
              <a:off x="5051215" y="1615663"/>
              <a:ext cx="1055233" cy="545832"/>
              <a:chOff x="4160578" y="2411972"/>
              <a:chExt cx="1055233" cy="545832"/>
            </a:xfrm>
          </p:grpSpPr>
          <p:cxnSp>
            <p:nvCxnSpPr>
              <p:cNvPr id="201" name="Straight Connector 200"/>
              <p:cNvCxnSpPr>
                <a:stCxn id="207" idx="0"/>
              </p:cNvCxnSpPr>
              <p:nvPr/>
            </p:nvCxnSpPr>
            <p:spPr>
              <a:xfrm flipV="1">
                <a:off x="4693292" y="2421296"/>
                <a:ext cx="1" cy="527182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2" name="Group 201"/>
              <p:cNvGrpSpPr/>
              <p:nvPr/>
            </p:nvGrpSpPr>
            <p:grpSpPr>
              <a:xfrm>
                <a:off x="4693292" y="2411972"/>
                <a:ext cx="522519" cy="545832"/>
                <a:chOff x="4693292" y="2411972"/>
                <a:chExt cx="522519" cy="545832"/>
              </a:xfrm>
            </p:grpSpPr>
            <p:sp>
              <p:nvSpPr>
                <p:cNvPr id="206" name="Freeform 205"/>
                <p:cNvSpPr/>
                <p:nvPr/>
              </p:nvSpPr>
              <p:spPr>
                <a:xfrm>
                  <a:off x="4693297" y="2411972"/>
                  <a:ext cx="522514" cy="54583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Freeform 206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 flipH="1">
                <a:off x="4160578" y="2421296"/>
                <a:ext cx="522519" cy="536508"/>
                <a:chOff x="4693292" y="2421296"/>
                <a:chExt cx="522519" cy="536508"/>
              </a:xfrm>
            </p:grpSpPr>
            <p:sp>
              <p:nvSpPr>
                <p:cNvPr id="204" name="Freeform 203"/>
                <p:cNvSpPr/>
                <p:nvPr/>
              </p:nvSpPr>
              <p:spPr>
                <a:xfrm>
                  <a:off x="4693297" y="2421296"/>
                  <a:ext cx="522514" cy="536508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5" name="Group 144"/>
            <p:cNvGrpSpPr/>
            <p:nvPr/>
          </p:nvGrpSpPr>
          <p:grpSpPr>
            <a:xfrm rot="16200000">
              <a:off x="5035327" y="2684887"/>
              <a:ext cx="1055233" cy="545832"/>
              <a:chOff x="4160578" y="2411972"/>
              <a:chExt cx="1055233" cy="545832"/>
            </a:xfrm>
          </p:grpSpPr>
          <p:cxnSp>
            <p:nvCxnSpPr>
              <p:cNvPr id="194" name="Straight Connector 193"/>
              <p:cNvCxnSpPr>
                <a:stCxn id="200" idx="0"/>
              </p:cNvCxnSpPr>
              <p:nvPr/>
            </p:nvCxnSpPr>
            <p:spPr>
              <a:xfrm flipV="1">
                <a:off x="4693292" y="2421296"/>
                <a:ext cx="1" cy="527182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>
                <a:off x="4693292" y="2411972"/>
                <a:ext cx="522519" cy="545832"/>
                <a:chOff x="4693292" y="2411972"/>
                <a:chExt cx="522519" cy="545832"/>
              </a:xfrm>
            </p:grpSpPr>
            <p:sp>
              <p:nvSpPr>
                <p:cNvPr id="199" name="Freeform 198"/>
                <p:cNvSpPr/>
                <p:nvPr/>
              </p:nvSpPr>
              <p:spPr>
                <a:xfrm>
                  <a:off x="4693297" y="2411972"/>
                  <a:ext cx="522514" cy="54583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Freeform 199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 flipH="1">
                <a:off x="4160578" y="2421296"/>
                <a:ext cx="522519" cy="536508"/>
                <a:chOff x="4693292" y="2421296"/>
                <a:chExt cx="522519" cy="536508"/>
              </a:xfrm>
            </p:grpSpPr>
            <p:sp>
              <p:nvSpPr>
                <p:cNvPr id="197" name="Freeform 196"/>
                <p:cNvSpPr/>
                <p:nvPr/>
              </p:nvSpPr>
              <p:spPr>
                <a:xfrm>
                  <a:off x="4693297" y="2421296"/>
                  <a:ext cx="522514" cy="536508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6" name="Group 145"/>
            <p:cNvGrpSpPr/>
            <p:nvPr/>
          </p:nvGrpSpPr>
          <p:grpSpPr>
            <a:xfrm rot="16200000">
              <a:off x="5549648" y="1636221"/>
              <a:ext cx="1055233" cy="545832"/>
              <a:chOff x="4160578" y="2411972"/>
              <a:chExt cx="1055233" cy="545832"/>
            </a:xfrm>
          </p:grpSpPr>
          <p:cxnSp>
            <p:nvCxnSpPr>
              <p:cNvPr id="187" name="Straight Connector 186"/>
              <p:cNvCxnSpPr>
                <a:stCxn id="193" idx="0"/>
              </p:cNvCxnSpPr>
              <p:nvPr/>
            </p:nvCxnSpPr>
            <p:spPr>
              <a:xfrm flipV="1">
                <a:off x="4693292" y="2421296"/>
                <a:ext cx="1" cy="527182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oup 187"/>
              <p:cNvGrpSpPr/>
              <p:nvPr/>
            </p:nvGrpSpPr>
            <p:grpSpPr>
              <a:xfrm>
                <a:off x="4693292" y="2411972"/>
                <a:ext cx="522519" cy="545832"/>
                <a:chOff x="4693292" y="2411972"/>
                <a:chExt cx="522519" cy="545832"/>
              </a:xfrm>
            </p:grpSpPr>
            <p:sp>
              <p:nvSpPr>
                <p:cNvPr id="192" name="Freeform 191"/>
                <p:cNvSpPr/>
                <p:nvPr/>
              </p:nvSpPr>
              <p:spPr>
                <a:xfrm>
                  <a:off x="4693297" y="2411972"/>
                  <a:ext cx="522514" cy="54583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 flipH="1">
                <a:off x="4160578" y="2421296"/>
                <a:ext cx="522519" cy="536508"/>
                <a:chOff x="4693292" y="2421296"/>
                <a:chExt cx="522519" cy="536508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4693297" y="2421296"/>
                  <a:ext cx="522514" cy="536508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Freeform 190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7" name="Group 146"/>
            <p:cNvGrpSpPr/>
            <p:nvPr/>
          </p:nvGrpSpPr>
          <p:grpSpPr>
            <a:xfrm>
              <a:off x="5831181" y="1887133"/>
              <a:ext cx="1055233" cy="545832"/>
              <a:chOff x="4160578" y="2411972"/>
              <a:chExt cx="1055233" cy="545832"/>
            </a:xfrm>
          </p:grpSpPr>
          <p:cxnSp>
            <p:nvCxnSpPr>
              <p:cNvPr id="180" name="Straight Connector 179"/>
              <p:cNvCxnSpPr>
                <a:stCxn id="186" idx="0"/>
              </p:cNvCxnSpPr>
              <p:nvPr/>
            </p:nvCxnSpPr>
            <p:spPr>
              <a:xfrm flipV="1">
                <a:off x="4693292" y="2421296"/>
                <a:ext cx="1" cy="527182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1" name="Group 180"/>
              <p:cNvGrpSpPr/>
              <p:nvPr/>
            </p:nvGrpSpPr>
            <p:grpSpPr>
              <a:xfrm>
                <a:off x="4693292" y="2411972"/>
                <a:ext cx="522519" cy="545832"/>
                <a:chOff x="4693292" y="2411972"/>
                <a:chExt cx="522519" cy="545832"/>
              </a:xfrm>
            </p:grpSpPr>
            <p:sp>
              <p:nvSpPr>
                <p:cNvPr id="185" name="Freeform 184"/>
                <p:cNvSpPr/>
                <p:nvPr/>
              </p:nvSpPr>
              <p:spPr>
                <a:xfrm>
                  <a:off x="4693297" y="2411972"/>
                  <a:ext cx="522514" cy="54583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Freeform 185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flipH="1">
                <a:off x="4160578" y="2421296"/>
                <a:ext cx="522519" cy="536508"/>
                <a:chOff x="4693292" y="2421296"/>
                <a:chExt cx="522519" cy="536508"/>
              </a:xfrm>
            </p:grpSpPr>
            <p:sp>
              <p:nvSpPr>
                <p:cNvPr id="183" name="Freeform 182"/>
                <p:cNvSpPr/>
                <p:nvPr/>
              </p:nvSpPr>
              <p:spPr>
                <a:xfrm>
                  <a:off x="4693297" y="2421296"/>
                  <a:ext cx="522514" cy="536508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Freeform 183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8" name="Group 147"/>
            <p:cNvGrpSpPr/>
            <p:nvPr/>
          </p:nvGrpSpPr>
          <p:grpSpPr>
            <a:xfrm rot="16200000">
              <a:off x="5557843" y="2157271"/>
              <a:ext cx="1055233" cy="545832"/>
              <a:chOff x="4160578" y="2411972"/>
              <a:chExt cx="1055233" cy="545832"/>
            </a:xfrm>
          </p:grpSpPr>
          <p:cxnSp>
            <p:nvCxnSpPr>
              <p:cNvPr id="173" name="Straight Connector 172"/>
              <p:cNvCxnSpPr>
                <a:stCxn id="179" idx="0"/>
              </p:cNvCxnSpPr>
              <p:nvPr/>
            </p:nvCxnSpPr>
            <p:spPr>
              <a:xfrm flipV="1">
                <a:off x="4693292" y="2421296"/>
                <a:ext cx="1" cy="527182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" name="Group 173"/>
              <p:cNvGrpSpPr/>
              <p:nvPr/>
            </p:nvGrpSpPr>
            <p:grpSpPr>
              <a:xfrm>
                <a:off x="4693292" y="2411972"/>
                <a:ext cx="522519" cy="545832"/>
                <a:chOff x="4693292" y="2411972"/>
                <a:chExt cx="522519" cy="545832"/>
              </a:xfrm>
            </p:grpSpPr>
            <p:sp>
              <p:nvSpPr>
                <p:cNvPr id="178" name="Freeform 177"/>
                <p:cNvSpPr/>
                <p:nvPr/>
              </p:nvSpPr>
              <p:spPr>
                <a:xfrm>
                  <a:off x="4693297" y="2411972"/>
                  <a:ext cx="522514" cy="54583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 flipH="1">
                <a:off x="4160578" y="2421296"/>
                <a:ext cx="522519" cy="536508"/>
                <a:chOff x="4693292" y="2421296"/>
                <a:chExt cx="522519" cy="536508"/>
              </a:xfrm>
            </p:grpSpPr>
            <p:sp>
              <p:nvSpPr>
                <p:cNvPr id="176" name="Freeform 175"/>
                <p:cNvSpPr/>
                <p:nvPr/>
              </p:nvSpPr>
              <p:spPr>
                <a:xfrm>
                  <a:off x="4693297" y="2421296"/>
                  <a:ext cx="522514" cy="536508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9" name="Group 148"/>
            <p:cNvGrpSpPr/>
            <p:nvPr/>
          </p:nvGrpSpPr>
          <p:grpSpPr>
            <a:xfrm rot="16200000">
              <a:off x="5054409" y="2157271"/>
              <a:ext cx="1055233" cy="545832"/>
              <a:chOff x="4160578" y="2411972"/>
              <a:chExt cx="1055233" cy="545832"/>
            </a:xfrm>
          </p:grpSpPr>
          <p:cxnSp>
            <p:nvCxnSpPr>
              <p:cNvPr id="166" name="Straight Connector 165"/>
              <p:cNvCxnSpPr>
                <a:stCxn id="172" idx="0"/>
              </p:cNvCxnSpPr>
              <p:nvPr/>
            </p:nvCxnSpPr>
            <p:spPr>
              <a:xfrm flipV="1">
                <a:off x="4693292" y="2421296"/>
                <a:ext cx="1" cy="527182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7" name="Group 166"/>
              <p:cNvGrpSpPr/>
              <p:nvPr/>
            </p:nvGrpSpPr>
            <p:grpSpPr>
              <a:xfrm>
                <a:off x="4693292" y="2411972"/>
                <a:ext cx="522519" cy="545832"/>
                <a:chOff x="4693292" y="2411972"/>
                <a:chExt cx="522519" cy="545832"/>
              </a:xfrm>
            </p:grpSpPr>
            <p:sp>
              <p:nvSpPr>
                <p:cNvPr id="171" name="Freeform 170"/>
                <p:cNvSpPr/>
                <p:nvPr/>
              </p:nvSpPr>
              <p:spPr>
                <a:xfrm>
                  <a:off x="4693297" y="2411972"/>
                  <a:ext cx="522514" cy="54583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 171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 flipH="1">
                <a:off x="4160578" y="2421296"/>
                <a:ext cx="522519" cy="536508"/>
                <a:chOff x="4693292" y="2421296"/>
                <a:chExt cx="522519" cy="536508"/>
              </a:xfrm>
            </p:grpSpPr>
            <p:sp>
              <p:nvSpPr>
                <p:cNvPr id="169" name="Freeform 168"/>
                <p:cNvSpPr/>
                <p:nvPr/>
              </p:nvSpPr>
              <p:spPr>
                <a:xfrm>
                  <a:off x="4693297" y="2421296"/>
                  <a:ext cx="522514" cy="536508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Freeform 169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0" name="Group 149"/>
            <p:cNvGrpSpPr/>
            <p:nvPr/>
          </p:nvGrpSpPr>
          <p:grpSpPr>
            <a:xfrm>
              <a:off x="5831181" y="1373069"/>
              <a:ext cx="1055233" cy="545832"/>
              <a:chOff x="4160578" y="2411972"/>
              <a:chExt cx="1055233" cy="545832"/>
            </a:xfrm>
          </p:grpSpPr>
          <p:cxnSp>
            <p:nvCxnSpPr>
              <p:cNvPr id="159" name="Straight Connector 158"/>
              <p:cNvCxnSpPr>
                <a:stCxn id="165" idx="0"/>
              </p:cNvCxnSpPr>
              <p:nvPr/>
            </p:nvCxnSpPr>
            <p:spPr>
              <a:xfrm flipV="1">
                <a:off x="4693292" y="2421296"/>
                <a:ext cx="1" cy="527182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/>
              <p:cNvGrpSpPr/>
              <p:nvPr/>
            </p:nvGrpSpPr>
            <p:grpSpPr>
              <a:xfrm>
                <a:off x="4693292" y="2411972"/>
                <a:ext cx="522519" cy="545832"/>
                <a:chOff x="4693292" y="2411972"/>
                <a:chExt cx="522519" cy="545832"/>
              </a:xfrm>
            </p:grpSpPr>
            <p:sp>
              <p:nvSpPr>
                <p:cNvPr id="164" name="Freeform 163"/>
                <p:cNvSpPr/>
                <p:nvPr/>
              </p:nvSpPr>
              <p:spPr>
                <a:xfrm>
                  <a:off x="4693297" y="2411972"/>
                  <a:ext cx="522514" cy="54583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Freeform 164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 flipH="1">
                <a:off x="4160578" y="2421296"/>
                <a:ext cx="522519" cy="536508"/>
                <a:chOff x="4693292" y="2421296"/>
                <a:chExt cx="522519" cy="536508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4693297" y="2421296"/>
                  <a:ext cx="522514" cy="536508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1" name="Group 150"/>
            <p:cNvGrpSpPr/>
            <p:nvPr/>
          </p:nvGrpSpPr>
          <p:grpSpPr>
            <a:xfrm rot="10800000">
              <a:off x="5301253" y="2949943"/>
              <a:ext cx="1055233" cy="545832"/>
              <a:chOff x="4160578" y="2411972"/>
              <a:chExt cx="1055233" cy="545832"/>
            </a:xfrm>
          </p:grpSpPr>
          <p:cxnSp>
            <p:nvCxnSpPr>
              <p:cNvPr id="152" name="Straight Connector 151"/>
              <p:cNvCxnSpPr>
                <a:stCxn id="158" idx="0"/>
              </p:cNvCxnSpPr>
              <p:nvPr/>
            </p:nvCxnSpPr>
            <p:spPr>
              <a:xfrm flipV="1">
                <a:off x="4693292" y="2421296"/>
                <a:ext cx="1" cy="527182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" name="Group 152"/>
              <p:cNvGrpSpPr/>
              <p:nvPr/>
            </p:nvGrpSpPr>
            <p:grpSpPr>
              <a:xfrm>
                <a:off x="4693292" y="2411972"/>
                <a:ext cx="522519" cy="545832"/>
                <a:chOff x="4693292" y="2411972"/>
                <a:chExt cx="522519" cy="545832"/>
              </a:xfrm>
            </p:grpSpPr>
            <p:sp>
              <p:nvSpPr>
                <p:cNvPr id="157" name="Freeform 156"/>
                <p:cNvSpPr/>
                <p:nvPr/>
              </p:nvSpPr>
              <p:spPr>
                <a:xfrm>
                  <a:off x="4693297" y="2411972"/>
                  <a:ext cx="522514" cy="54583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Freeform 157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 flipH="1">
                <a:off x="4160578" y="2421296"/>
                <a:ext cx="522519" cy="536508"/>
                <a:chOff x="4693292" y="2421296"/>
                <a:chExt cx="522519" cy="536508"/>
              </a:xfrm>
            </p:grpSpPr>
            <p:sp>
              <p:nvSpPr>
                <p:cNvPr id="155" name="Freeform 154"/>
                <p:cNvSpPr/>
                <p:nvPr/>
              </p:nvSpPr>
              <p:spPr>
                <a:xfrm>
                  <a:off x="4693297" y="2421296"/>
                  <a:ext cx="522514" cy="536508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2514" h="1045028">
                      <a:moveTo>
                        <a:pt x="0" y="1045028"/>
                      </a:moveTo>
                      <a:cubicBezTo>
                        <a:pt x="6220" y="594049"/>
                        <a:pt x="516293" y="441649"/>
                        <a:pt x="52251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Freeform 155"/>
                <p:cNvSpPr/>
                <p:nvPr/>
              </p:nvSpPr>
              <p:spPr>
                <a:xfrm>
                  <a:off x="4693292" y="2421296"/>
                  <a:ext cx="513184" cy="527182"/>
                </a:xfrm>
                <a:custGeom>
                  <a:avLst/>
                  <a:gdLst>
                    <a:gd name="connsiteX0" fmla="*/ 0 w 522514"/>
                    <a:gd name="connsiteY0" fmla="*/ 1045028 h 1045028"/>
                    <a:gd name="connsiteX1" fmla="*/ 522514 w 522514"/>
                    <a:gd name="connsiteY1" fmla="*/ 0 h 1045028"/>
                    <a:gd name="connsiteX0" fmla="*/ 0 w 522534"/>
                    <a:gd name="connsiteY0" fmla="*/ 1045028 h 1045028"/>
                    <a:gd name="connsiteX1" fmla="*/ 522514 w 522534"/>
                    <a:gd name="connsiteY1" fmla="*/ 0 h 1045028"/>
                    <a:gd name="connsiteX0" fmla="*/ 0 w 522527"/>
                    <a:gd name="connsiteY0" fmla="*/ 1045028 h 1045028"/>
                    <a:gd name="connsiteX1" fmla="*/ 522514 w 522527"/>
                    <a:gd name="connsiteY1" fmla="*/ 0 h 1045028"/>
                    <a:gd name="connsiteX0" fmla="*/ 0 w 475876"/>
                    <a:gd name="connsiteY0" fmla="*/ 1110342 h 1110342"/>
                    <a:gd name="connsiteX1" fmla="*/ 475861 w 475876"/>
                    <a:gd name="connsiteY1" fmla="*/ 0 h 1110342"/>
                    <a:gd name="connsiteX0" fmla="*/ 0 w 531858"/>
                    <a:gd name="connsiteY0" fmla="*/ 1091681 h 1091681"/>
                    <a:gd name="connsiteX1" fmla="*/ 531845 w 531858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31845"/>
                    <a:gd name="connsiteY0" fmla="*/ 1091681 h 1091681"/>
                    <a:gd name="connsiteX1" fmla="*/ 531845 w 531845"/>
                    <a:gd name="connsiteY1" fmla="*/ 0 h 1091681"/>
                    <a:gd name="connsiteX0" fmla="*/ 0 w 513184"/>
                    <a:gd name="connsiteY0" fmla="*/ 1073019 h 1073019"/>
                    <a:gd name="connsiteX1" fmla="*/ 513184 w 513184"/>
                    <a:gd name="connsiteY1" fmla="*/ 0 h 107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3184" h="1073019">
                      <a:moveTo>
                        <a:pt x="0" y="1073019"/>
                      </a:moveTo>
                      <a:cubicBezTo>
                        <a:pt x="6220" y="622040"/>
                        <a:pt x="161730" y="3111"/>
                        <a:pt x="513184" y="0"/>
                      </a:cubicBezTo>
                    </a:path>
                  </a:pathLst>
                </a:custGeom>
                <a:noFill/>
                <a:ln w="28575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15" name="Group 214"/>
          <p:cNvGrpSpPr/>
          <p:nvPr/>
        </p:nvGrpSpPr>
        <p:grpSpPr>
          <a:xfrm>
            <a:off x="8221294" y="1368613"/>
            <a:ext cx="1055233" cy="545832"/>
            <a:chOff x="4160578" y="2411972"/>
            <a:chExt cx="1055233" cy="545832"/>
          </a:xfrm>
        </p:grpSpPr>
        <p:cxnSp>
          <p:nvCxnSpPr>
            <p:cNvPr id="216" name="Straight Connector 215"/>
            <p:cNvCxnSpPr>
              <a:stCxn id="222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 216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221" name="Freeform 220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Freeform 221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219" name="Freeform 218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Freeform 219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 rot="16200000">
            <a:off x="7975932" y="1615662"/>
            <a:ext cx="1055233" cy="545832"/>
            <a:chOff x="4160578" y="2411972"/>
            <a:chExt cx="1055233" cy="545832"/>
          </a:xfrm>
        </p:grpSpPr>
        <p:cxnSp>
          <p:nvCxnSpPr>
            <p:cNvPr id="224" name="Straight Connector 223"/>
            <p:cNvCxnSpPr>
              <a:stCxn id="230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Group 224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229" name="Freeform 228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227" name="Freeform 226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Freeform 227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 rot="16200000">
            <a:off x="7960044" y="2684886"/>
            <a:ext cx="1055233" cy="545832"/>
            <a:chOff x="4160578" y="2411972"/>
            <a:chExt cx="1055233" cy="545832"/>
          </a:xfrm>
        </p:grpSpPr>
        <p:cxnSp>
          <p:nvCxnSpPr>
            <p:cNvPr id="232" name="Straight Connector 231"/>
            <p:cNvCxnSpPr>
              <a:stCxn id="238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237" name="Freeform 236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235" name="Freeform 234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reeform 235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9" name="Group 238"/>
          <p:cNvGrpSpPr/>
          <p:nvPr/>
        </p:nvGrpSpPr>
        <p:grpSpPr>
          <a:xfrm rot="16200000">
            <a:off x="8474365" y="1636220"/>
            <a:ext cx="1055233" cy="545832"/>
            <a:chOff x="4160578" y="2411972"/>
            <a:chExt cx="1055233" cy="545832"/>
          </a:xfrm>
        </p:grpSpPr>
        <p:cxnSp>
          <p:nvCxnSpPr>
            <p:cNvPr id="240" name="Straight Connector 239"/>
            <p:cNvCxnSpPr>
              <a:stCxn id="246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Group 240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245" name="Freeform 244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Freeform 245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243" name="Freeform 242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8755898" y="1887132"/>
            <a:ext cx="1055233" cy="545832"/>
            <a:chOff x="4160578" y="2411972"/>
            <a:chExt cx="1055233" cy="545832"/>
          </a:xfrm>
        </p:grpSpPr>
        <p:cxnSp>
          <p:nvCxnSpPr>
            <p:cNvPr id="250" name="Straight Connector 249"/>
            <p:cNvCxnSpPr>
              <a:stCxn id="256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1" name="Group 250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255" name="Freeform 254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Freeform 255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253" name="Freeform 252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Freeform 253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7" name="Group 256"/>
          <p:cNvGrpSpPr/>
          <p:nvPr/>
        </p:nvGrpSpPr>
        <p:grpSpPr>
          <a:xfrm rot="16200000">
            <a:off x="8482560" y="2157270"/>
            <a:ext cx="1055233" cy="545832"/>
            <a:chOff x="4160578" y="2411972"/>
            <a:chExt cx="1055233" cy="545832"/>
          </a:xfrm>
        </p:grpSpPr>
        <p:cxnSp>
          <p:nvCxnSpPr>
            <p:cNvPr id="258" name="Straight Connector 257"/>
            <p:cNvCxnSpPr>
              <a:stCxn id="264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Group 258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263" name="Freeform 262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Freeform 263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261" name="Freeform 260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Freeform 261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5" name="Group 264"/>
          <p:cNvGrpSpPr/>
          <p:nvPr/>
        </p:nvGrpSpPr>
        <p:grpSpPr>
          <a:xfrm>
            <a:off x="9278421" y="1887132"/>
            <a:ext cx="1055233" cy="545832"/>
            <a:chOff x="4160578" y="2411972"/>
            <a:chExt cx="1055233" cy="545832"/>
          </a:xfrm>
        </p:grpSpPr>
        <p:cxnSp>
          <p:nvCxnSpPr>
            <p:cNvPr id="266" name="Straight Connector 265"/>
            <p:cNvCxnSpPr>
              <a:stCxn id="272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Group 266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271" name="Freeform 270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Freeform 271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269" name="Freeform 268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Freeform 269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3" name="Group 272"/>
          <p:cNvGrpSpPr/>
          <p:nvPr/>
        </p:nvGrpSpPr>
        <p:grpSpPr>
          <a:xfrm>
            <a:off x="9278421" y="2411972"/>
            <a:ext cx="1055233" cy="545832"/>
            <a:chOff x="4160578" y="2411972"/>
            <a:chExt cx="1055233" cy="545832"/>
          </a:xfrm>
        </p:grpSpPr>
        <p:cxnSp>
          <p:nvCxnSpPr>
            <p:cNvPr id="274" name="Straight Connector 273"/>
            <p:cNvCxnSpPr>
              <a:stCxn id="280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5" name="Group 274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279" name="Freeform 278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Freeform 279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277" name="Freeform 276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Freeform 277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1" name="Group 280"/>
          <p:cNvGrpSpPr/>
          <p:nvPr/>
        </p:nvGrpSpPr>
        <p:grpSpPr>
          <a:xfrm rot="16200000">
            <a:off x="7979126" y="2157270"/>
            <a:ext cx="1055233" cy="545832"/>
            <a:chOff x="4160578" y="2411972"/>
            <a:chExt cx="1055233" cy="545832"/>
          </a:xfrm>
        </p:grpSpPr>
        <p:cxnSp>
          <p:nvCxnSpPr>
            <p:cNvPr id="282" name="Straight Connector 281"/>
            <p:cNvCxnSpPr>
              <a:stCxn id="288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3" name="Group 282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287" name="Freeform 286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Freeform 287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285" name="Freeform 284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Freeform 285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9" name="Group 288"/>
          <p:cNvGrpSpPr/>
          <p:nvPr/>
        </p:nvGrpSpPr>
        <p:grpSpPr>
          <a:xfrm>
            <a:off x="8755898" y="1373068"/>
            <a:ext cx="1055233" cy="545832"/>
            <a:chOff x="4160578" y="2411972"/>
            <a:chExt cx="1055233" cy="545832"/>
          </a:xfrm>
        </p:grpSpPr>
        <p:cxnSp>
          <p:nvCxnSpPr>
            <p:cNvPr id="290" name="Straight Connector 289"/>
            <p:cNvCxnSpPr>
              <a:stCxn id="296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Group 290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295" name="Freeform 294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 295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293" name="Freeform 292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Freeform 293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7" name="Group 296"/>
          <p:cNvGrpSpPr/>
          <p:nvPr/>
        </p:nvGrpSpPr>
        <p:grpSpPr>
          <a:xfrm>
            <a:off x="9269082" y="1373068"/>
            <a:ext cx="1055233" cy="545832"/>
            <a:chOff x="4160578" y="2411972"/>
            <a:chExt cx="1055233" cy="545832"/>
          </a:xfrm>
        </p:grpSpPr>
        <p:cxnSp>
          <p:nvCxnSpPr>
            <p:cNvPr id="298" name="Straight Connector 297"/>
            <p:cNvCxnSpPr>
              <a:stCxn id="304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9" name="Group 298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303" name="Freeform 302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Freeform 303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301" name="Freeform 300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Freeform 301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5" name="Group 304"/>
          <p:cNvGrpSpPr/>
          <p:nvPr/>
        </p:nvGrpSpPr>
        <p:grpSpPr>
          <a:xfrm rot="10800000">
            <a:off x="8225970" y="2949942"/>
            <a:ext cx="1055233" cy="545832"/>
            <a:chOff x="4160578" y="2411972"/>
            <a:chExt cx="1055233" cy="545832"/>
          </a:xfrm>
        </p:grpSpPr>
        <p:cxnSp>
          <p:nvCxnSpPr>
            <p:cNvPr id="306" name="Straight Connector 305"/>
            <p:cNvCxnSpPr>
              <a:stCxn id="312" idx="0"/>
            </p:cNvCxnSpPr>
            <p:nvPr/>
          </p:nvCxnSpPr>
          <p:spPr>
            <a:xfrm flipV="1">
              <a:off x="4693292" y="2421296"/>
              <a:ext cx="1" cy="52718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7" name="Group 306"/>
            <p:cNvGrpSpPr/>
            <p:nvPr/>
          </p:nvGrpSpPr>
          <p:grpSpPr>
            <a:xfrm>
              <a:off x="4693292" y="2411972"/>
              <a:ext cx="522519" cy="545832"/>
              <a:chOff x="4693292" y="2411972"/>
              <a:chExt cx="522519" cy="545832"/>
            </a:xfrm>
          </p:grpSpPr>
          <p:sp>
            <p:nvSpPr>
              <p:cNvPr id="311" name="Freeform 310"/>
              <p:cNvSpPr/>
              <p:nvPr/>
            </p:nvSpPr>
            <p:spPr>
              <a:xfrm>
                <a:off x="4693297" y="2411972"/>
                <a:ext cx="522514" cy="54583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Freeform 311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flipH="1">
              <a:off x="4160578" y="2421296"/>
              <a:ext cx="522519" cy="536508"/>
              <a:chOff x="4693292" y="2421296"/>
              <a:chExt cx="522519" cy="536508"/>
            </a:xfrm>
          </p:grpSpPr>
          <p:sp>
            <p:nvSpPr>
              <p:cNvPr id="309" name="Freeform 308"/>
              <p:cNvSpPr/>
              <p:nvPr/>
            </p:nvSpPr>
            <p:spPr>
              <a:xfrm>
                <a:off x="4693297" y="2421296"/>
                <a:ext cx="522514" cy="536508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514" h="1045028">
                    <a:moveTo>
                      <a:pt x="0" y="1045028"/>
                    </a:moveTo>
                    <a:cubicBezTo>
                      <a:pt x="6220" y="594049"/>
                      <a:pt x="516293" y="441649"/>
                      <a:pt x="52251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Freeform 309"/>
              <p:cNvSpPr/>
              <p:nvPr/>
            </p:nvSpPr>
            <p:spPr>
              <a:xfrm>
                <a:off x="4693292" y="2421296"/>
                <a:ext cx="513184" cy="527182"/>
              </a:xfrm>
              <a:custGeom>
                <a:avLst/>
                <a:gdLst>
                  <a:gd name="connsiteX0" fmla="*/ 0 w 522514"/>
                  <a:gd name="connsiteY0" fmla="*/ 1045028 h 1045028"/>
                  <a:gd name="connsiteX1" fmla="*/ 522514 w 522514"/>
                  <a:gd name="connsiteY1" fmla="*/ 0 h 1045028"/>
                  <a:gd name="connsiteX0" fmla="*/ 0 w 522534"/>
                  <a:gd name="connsiteY0" fmla="*/ 1045028 h 1045028"/>
                  <a:gd name="connsiteX1" fmla="*/ 522514 w 522534"/>
                  <a:gd name="connsiteY1" fmla="*/ 0 h 1045028"/>
                  <a:gd name="connsiteX0" fmla="*/ 0 w 522527"/>
                  <a:gd name="connsiteY0" fmla="*/ 1045028 h 1045028"/>
                  <a:gd name="connsiteX1" fmla="*/ 522514 w 522527"/>
                  <a:gd name="connsiteY1" fmla="*/ 0 h 1045028"/>
                  <a:gd name="connsiteX0" fmla="*/ 0 w 475876"/>
                  <a:gd name="connsiteY0" fmla="*/ 1110342 h 1110342"/>
                  <a:gd name="connsiteX1" fmla="*/ 475861 w 475876"/>
                  <a:gd name="connsiteY1" fmla="*/ 0 h 1110342"/>
                  <a:gd name="connsiteX0" fmla="*/ 0 w 531858"/>
                  <a:gd name="connsiteY0" fmla="*/ 1091681 h 1091681"/>
                  <a:gd name="connsiteX1" fmla="*/ 531845 w 531858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31845"/>
                  <a:gd name="connsiteY0" fmla="*/ 1091681 h 1091681"/>
                  <a:gd name="connsiteX1" fmla="*/ 531845 w 531845"/>
                  <a:gd name="connsiteY1" fmla="*/ 0 h 1091681"/>
                  <a:gd name="connsiteX0" fmla="*/ 0 w 513184"/>
                  <a:gd name="connsiteY0" fmla="*/ 1073019 h 1073019"/>
                  <a:gd name="connsiteX1" fmla="*/ 513184 w 513184"/>
                  <a:gd name="connsiteY1" fmla="*/ 0 h 10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184" h="1073019">
                    <a:moveTo>
                      <a:pt x="0" y="1073019"/>
                    </a:moveTo>
                    <a:cubicBezTo>
                      <a:pt x="6220" y="622040"/>
                      <a:pt x="161730" y="3111"/>
                      <a:pt x="513184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7" name="Rectangle 116"/>
          <p:cNvSpPr/>
          <p:nvPr/>
        </p:nvSpPr>
        <p:spPr>
          <a:xfrm>
            <a:off x="2101509" y="2855170"/>
            <a:ext cx="177281" cy="28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/>
          <p:cNvSpPr/>
          <p:nvPr/>
        </p:nvSpPr>
        <p:spPr>
          <a:xfrm>
            <a:off x="2101509" y="2761864"/>
            <a:ext cx="177281" cy="9330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668355" y="2855170"/>
            <a:ext cx="177281" cy="28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668355" y="2761864"/>
            <a:ext cx="177281" cy="9330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9717835" y="2855170"/>
            <a:ext cx="177281" cy="28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Isosceles Triangle 247"/>
          <p:cNvSpPr/>
          <p:nvPr/>
        </p:nvSpPr>
        <p:spPr>
          <a:xfrm>
            <a:off x="9717835" y="2761864"/>
            <a:ext cx="177281" cy="9330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</TotalTime>
  <Words>72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Hauser</dc:creator>
  <cp:lastModifiedBy>Kris Hauser</cp:lastModifiedBy>
  <cp:revision>68</cp:revision>
  <dcterms:created xsi:type="dcterms:W3CDTF">2017-10-01T22:09:06Z</dcterms:created>
  <dcterms:modified xsi:type="dcterms:W3CDTF">2017-10-05T04:43:18Z</dcterms:modified>
</cp:coreProperties>
</file>