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57" r:id="rId7"/>
    <p:sldId id="262" r:id="rId8"/>
    <p:sldId id="269" r:id="rId9"/>
    <p:sldId id="267" r:id="rId10"/>
    <p:sldId id="264" r:id="rId11"/>
    <p:sldId id="265" r:id="rId12"/>
    <p:sldId id="268" r:id="rId13"/>
    <p:sldId id="263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6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26D9-C06E-4F95-800F-F8F0B6C4B06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036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15454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63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81709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6399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116417" y="1147665"/>
            <a:ext cx="3146756" cy="2565919"/>
            <a:chOff x="3116417" y="508518"/>
            <a:chExt cx="3146756" cy="4879911"/>
          </a:xfrm>
        </p:grpSpPr>
        <p:cxnSp>
          <p:nvCxnSpPr>
            <p:cNvPr id="5" name="Straight Connector 4"/>
            <p:cNvCxnSpPr/>
            <p:nvPr/>
          </p:nvCxnSpPr>
          <p:spPr>
            <a:xfrm rot="16200000">
              <a:off x="676461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203640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>
              <a:off x="1721489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>
              <a:off x="2248668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>
              <a:off x="276885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329603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>
              <a:off x="382321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2831839" y="3475657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1839" y="2948477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31839" y="1366938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31839" y="1894118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31839" y="2421298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99992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4599992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3628732" y="1912776"/>
            <a:ext cx="2118925" cy="1380285"/>
            <a:chOff x="3628732" y="1912776"/>
            <a:chExt cx="2118925" cy="1380285"/>
          </a:xfrm>
        </p:grpSpPr>
        <p:cxnSp>
          <p:nvCxnSpPr>
            <p:cNvPr id="44" name="Straight Connector 43"/>
            <p:cNvCxnSpPr>
              <a:stCxn id="4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Arc 8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774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rot="16200000">
            <a:off x="2540250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397313" y="839758"/>
            <a:ext cx="4656630" cy="3690259"/>
            <a:chOff x="2831839" y="839758"/>
            <a:chExt cx="3764903" cy="36902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31839" y="400283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31839" y="453001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31839" y="136693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31839" y="83975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599992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4599992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rot="16200000">
            <a:off x="440863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>
            <a:off x="968043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1495222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>
            <a:off x="2013071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3060439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>
            <a:off x="3587619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>
            <a:off x="4114799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>
            <a:off x="4641978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4144247" y="852395"/>
            <a:ext cx="2118925" cy="1380285"/>
            <a:chOff x="3628732" y="1912776"/>
            <a:chExt cx="2118925" cy="1380285"/>
          </a:xfrm>
        </p:grpSpPr>
        <p:cxnSp>
          <p:nvCxnSpPr>
            <p:cNvPr id="153" name="Straight Connector 152"/>
            <p:cNvCxnSpPr>
              <a:stCxn id="16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161" name="Freeform 160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Arc 162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4" name="Arc 163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c 157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9" name="Arc 158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3101115" y="852395"/>
            <a:ext cx="2118925" cy="1380285"/>
            <a:chOff x="3628732" y="1912776"/>
            <a:chExt cx="2118925" cy="1380285"/>
          </a:xfrm>
        </p:grpSpPr>
        <p:cxnSp>
          <p:nvCxnSpPr>
            <p:cNvPr id="167" name="Straight Connector 166"/>
            <p:cNvCxnSpPr>
              <a:stCxn id="17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c 176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Arc 177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c 171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3" name="Arc 172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2579487" y="1380345"/>
            <a:ext cx="2118925" cy="1380285"/>
            <a:chOff x="3628732" y="1912776"/>
            <a:chExt cx="2118925" cy="1380285"/>
          </a:xfrm>
        </p:grpSpPr>
        <p:cxnSp>
          <p:nvCxnSpPr>
            <p:cNvPr id="209" name="Straight Connector 208"/>
            <p:cNvCxnSpPr>
              <a:stCxn id="218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/>
            <p:cNvGrpSpPr/>
            <p:nvPr/>
          </p:nvGrpSpPr>
          <p:grpSpPr>
            <a:xfrm>
              <a:off x="4691546" y="2099979"/>
              <a:ext cx="1056111" cy="1193082"/>
              <a:chOff x="4691546" y="2099979"/>
              <a:chExt cx="1056111" cy="1193082"/>
            </a:xfrm>
          </p:grpSpPr>
          <p:sp>
            <p:nvSpPr>
              <p:cNvPr id="218" name="Freeform 21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Arc 218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0" name="Arc 219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212" name="Freeform 211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Arc 213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5" name="Arc 214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 flipH="1">
            <a:off x="4678442" y="1380345"/>
            <a:ext cx="2118925" cy="1380285"/>
            <a:chOff x="3628732" y="1912776"/>
            <a:chExt cx="2118925" cy="1380285"/>
          </a:xfrm>
        </p:grpSpPr>
        <p:cxnSp>
          <p:nvCxnSpPr>
            <p:cNvPr id="223" name="Straight Connector 222"/>
            <p:cNvCxnSpPr>
              <a:stCxn id="231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4691546" y="2099979"/>
              <a:ext cx="1056111" cy="1193082"/>
              <a:chOff x="4691546" y="2099979"/>
              <a:chExt cx="1056111" cy="1193082"/>
            </a:xfrm>
          </p:grpSpPr>
          <p:sp>
            <p:nvSpPr>
              <p:cNvPr id="231" name="Freeform 23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Arc 231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4" name="Freeform 233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226" name="Freeform 225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 226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Arc 227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9" name="Arc 228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 rot="16200000">
            <a:off x="2214402" y="2261221"/>
            <a:ext cx="2118925" cy="1380285"/>
            <a:chOff x="3628732" y="1912776"/>
            <a:chExt cx="2118925" cy="1380285"/>
          </a:xfrm>
        </p:grpSpPr>
        <p:cxnSp>
          <p:nvCxnSpPr>
            <p:cNvPr id="236" name="Straight Connector 235"/>
            <p:cNvCxnSpPr>
              <a:stCxn id="245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244" name="Freeform 243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 24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 24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7" name="Arc 24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239" name="Freeform 238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Arc 240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2" name="Arc 241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3" name="Freeform 242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 rot="5400000" flipH="1">
            <a:off x="5028749" y="2251890"/>
            <a:ext cx="2118925" cy="1380285"/>
            <a:chOff x="3628732" y="1912776"/>
            <a:chExt cx="2118925" cy="1380285"/>
          </a:xfrm>
        </p:grpSpPr>
        <p:cxnSp>
          <p:nvCxnSpPr>
            <p:cNvPr id="250" name="Straight Connector 249"/>
            <p:cNvCxnSpPr>
              <a:stCxn id="259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258" name="Freeform 257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Freeform 258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Arc 259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61" name="Arc 260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62" name="Freeform 261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253" name="Freeform 252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 254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6" name="Arc 255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Freeform 256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3628732" y="1376921"/>
            <a:ext cx="2118925" cy="1380285"/>
            <a:chOff x="3628732" y="1912776"/>
            <a:chExt cx="2118925" cy="1380285"/>
          </a:xfrm>
        </p:grpSpPr>
        <p:cxnSp>
          <p:nvCxnSpPr>
            <p:cNvPr id="139" name="Straight Connector 138"/>
            <p:cNvCxnSpPr>
              <a:stCxn id="148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Arc 149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Arc 143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5" name="Arc 144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 rot="16200000">
            <a:off x="2751974" y="1738449"/>
            <a:ext cx="2118925" cy="1380285"/>
            <a:chOff x="3628732" y="1912776"/>
            <a:chExt cx="2118925" cy="1380285"/>
          </a:xfrm>
        </p:grpSpPr>
        <p:cxnSp>
          <p:nvCxnSpPr>
            <p:cNvPr id="181" name="Straight Connector 180"/>
            <p:cNvCxnSpPr>
              <a:stCxn id="190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189" name="Freeform 188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Arc 190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2" name="Arc 191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7" name="Arc 18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 rot="5400000" flipH="1">
            <a:off x="4494581" y="1729118"/>
            <a:ext cx="2118925" cy="1380285"/>
            <a:chOff x="3628732" y="1912776"/>
            <a:chExt cx="2118925" cy="1380285"/>
          </a:xfrm>
        </p:grpSpPr>
        <p:cxnSp>
          <p:nvCxnSpPr>
            <p:cNvPr id="195" name="Straight Connector 194"/>
            <p:cNvCxnSpPr>
              <a:stCxn id="204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203" name="Freeform 202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Arc 204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6" name="Arc 205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Arc 199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1" name="Arc 200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3628732" y="1912776"/>
            <a:ext cx="2118925" cy="1380285"/>
            <a:chOff x="3628732" y="1912776"/>
            <a:chExt cx="2118925" cy="1380285"/>
          </a:xfrm>
        </p:grpSpPr>
        <p:cxnSp>
          <p:nvCxnSpPr>
            <p:cNvPr id="44" name="Straight Connector 43"/>
            <p:cNvCxnSpPr>
              <a:stCxn id="4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Arc 8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215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67839" y="1894118"/>
            <a:ext cx="2767016" cy="1581539"/>
            <a:chOff x="2831839" y="1894118"/>
            <a:chExt cx="3764903" cy="158153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71996" y="1621453"/>
            <a:ext cx="2092397" cy="2090391"/>
            <a:chOff x="2271996" y="508518"/>
            <a:chExt cx="2092397" cy="4296747"/>
          </a:xfrm>
        </p:grpSpPr>
        <p:cxnSp>
          <p:nvCxnSpPr>
            <p:cNvPr id="31" name="Straight Connector 30"/>
            <p:cNvCxnSpPr/>
            <p:nvPr/>
          </p:nvCxnSpPr>
          <p:spPr>
            <a:xfrm rot="16200000">
              <a:off x="1168650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23622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>
              <a:off x="641471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>
              <a:off x="1688839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2216019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 rot="18900000">
            <a:off x="5493758" y="1937040"/>
            <a:ext cx="2246535" cy="1581539"/>
            <a:chOff x="2831839" y="1894118"/>
            <a:chExt cx="3764903" cy="1581539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18900000">
            <a:off x="5847623" y="1563031"/>
            <a:ext cx="1565217" cy="2307894"/>
            <a:chOff x="7357179" y="508518"/>
            <a:chExt cx="1565217" cy="4296747"/>
          </a:xfrm>
        </p:grpSpPr>
        <p:cxnSp>
          <p:nvCxnSpPr>
            <p:cNvPr id="217" name="Straight Connector 216"/>
            <p:cNvCxnSpPr/>
            <p:nvPr/>
          </p:nvCxnSpPr>
          <p:spPr>
            <a:xfrm rot="16200000">
              <a:off x="6253833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16200000">
              <a:off x="5208805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16200000">
              <a:off x="5726654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16200000">
              <a:off x="6774022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3310341" y="2418482"/>
            <a:ext cx="517859" cy="520661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6221" y="195943"/>
                  <a:pt x="245707" y="9332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1"/>
          <p:cNvSpPr/>
          <p:nvPr/>
        </p:nvSpPr>
        <p:spPr>
          <a:xfrm>
            <a:off x="3314356" y="1891302"/>
            <a:ext cx="522524" cy="1047842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48" h="503853">
                <a:moveTo>
                  <a:pt x="33" y="503853"/>
                </a:moveTo>
                <a:cubicBezTo>
                  <a:pt x="-3319" y="201240"/>
                  <a:pt x="245739" y="118274"/>
                  <a:pt x="522548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2"/>
          <p:cNvSpPr/>
          <p:nvPr/>
        </p:nvSpPr>
        <p:spPr>
          <a:xfrm>
            <a:off x="3319759" y="1894123"/>
            <a:ext cx="518608" cy="1045020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12 w 943758"/>
              <a:gd name="connsiteY0" fmla="*/ 503853 h 503853"/>
              <a:gd name="connsiteX1" fmla="*/ 943758 w 943758"/>
              <a:gd name="connsiteY1" fmla="*/ 0 h 503853"/>
              <a:gd name="connsiteX0" fmla="*/ 9 w 943755"/>
              <a:gd name="connsiteY0" fmla="*/ 503853 h 503853"/>
              <a:gd name="connsiteX1" fmla="*/ 943755 w 943755"/>
              <a:gd name="connsiteY1" fmla="*/ 0 h 503853"/>
              <a:gd name="connsiteX0" fmla="*/ 15 w 532105"/>
              <a:gd name="connsiteY0" fmla="*/ 508392 h 508392"/>
              <a:gd name="connsiteX1" fmla="*/ 532104 w 532105"/>
              <a:gd name="connsiteY1" fmla="*/ 0 h 508392"/>
              <a:gd name="connsiteX0" fmla="*/ 15 w 532104"/>
              <a:gd name="connsiteY0" fmla="*/ 508392 h 508392"/>
              <a:gd name="connsiteX1" fmla="*/ 532104 w 532104"/>
              <a:gd name="connsiteY1" fmla="*/ 0 h 50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104" h="508392">
                <a:moveTo>
                  <a:pt x="15" y="508392"/>
                </a:moveTo>
                <a:cubicBezTo>
                  <a:pt x="-3337" y="205779"/>
                  <a:pt x="523352" y="263530"/>
                  <a:pt x="53210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4"/>
          <p:cNvSpPr/>
          <p:nvPr/>
        </p:nvSpPr>
        <p:spPr>
          <a:xfrm>
            <a:off x="3314355" y="1891302"/>
            <a:ext cx="1053799" cy="1047842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28 w 522543"/>
              <a:gd name="connsiteY0" fmla="*/ 503853 h 503853"/>
              <a:gd name="connsiteX1" fmla="*/ 522543 w 522543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9765 h 509765"/>
              <a:gd name="connsiteX1" fmla="*/ 522515 w 522515"/>
              <a:gd name="connsiteY1" fmla="*/ 0 h 50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9765">
                <a:moveTo>
                  <a:pt x="0" y="509765"/>
                </a:moveTo>
                <a:cubicBezTo>
                  <a:pt x="5867" y="220770"/>
                  <a:pt x="287189" y="218138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310340" y="1903445"/>
            <a:ext cx="193428" cy="1035698"/>
          </a:xfrm>
          <a:custGeom>
            <a:avLst/>
            <a:gdLst>
              <a:gd name="connsiteX0" fmla="*/ 0 w 18661"/>
              <a:gd name="connsiteY0" fmla="*/ 1035698 h 1035698"/>
              <a:gd name="connsiteX1" fmla="*/ 18661 w 18661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412" h="1035698">
                <a:moveTo>
                  <a:pt x="0" y="1035698"/>
                </a:moveTo>
                <a:cubicBezTo>
                  <a:pt x="6220" y="513184"/>
                  <a:pt x="450979" y="438539"/>
                  <a:pt x="18661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2"/>
          <p:cNvSpPr/>
          <p:nvPr/>
        </p:nvSpPr>
        <p:spPr>
          <a:xfrm flipH="1">
            <a:off x="2789512" y="2418482"/>
            <a:ext cx="528604" cy="520661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6221" y="195943"/>
                  <a:pt x="245707" y="9332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3"/>
          <p:cNvSpPr/>
          <p:nvPr/>
        </p:nvSpPr>
        <p:spPr>
          <a:xfrm flipH="1">
            <a:off x="2791577" y="1891302"/>
            <a:ext cx="522524" cy="1047842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48" h="503853">
                <a:moveTo>
                  <a:pt x="33" y="503853"/>
                </a:moveTo>
                <a:cubicBezTo>
                  <a:pt x="-3319" y="201240"/>
                  <a:pt x="245739" y="118274"/>
                  <a:pt x="522548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 flipH="1">
            <a:off x="2790090" y="1894123"/>
            <a:ext cx="518608" cy="1045020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12 w 943758"/>
              <a:gd name="connsiteY0" fmla="*/ 503853 h 503853"/>
              <a:gd name="connsiteX1" fmla="*/ 943758 w 943758"/>
              <a:gd name="connsiteY1" fmla="*/ 0 h 503853"/>
              <a:gd name="connsiteX0" fmla="*/ 9 w 943755"/>
              <a:gd name="connsiteY0" fmla="*/ 503853 h 503853"/>
              <a:gd name="connsiteX1" fmla="*/ 943755 w 943755"/>
              <a:gd name="connsiteY1" fmla="*/ 0 h 503853"/>
              <a:gd name="connsiteX0" fmla="*/ 15 w 532105"/>
              <a:gd name="connsiteY0" fmla="*/ 508392 h 508392"/>
              <a:gd name="connsiteX1" fmla="*/ 532104 w 532105"/>
              <a:gd name="connsiteY1" fmla="*/ 0 h 508392"/>
              <a:gd name="connsiteX0" fmla="*/ 15 w 532104"/>
              <a:gd name="connsiteY0" fmla="*/ 508392 h 508392"/>
              <a:gd name="connsiteX1" fmla="*/ 532104 w 532104"/>
              <a:gd name="connsiteY1" fmla="*/ 0 h 50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104" h="508392">
                <a:moveTo>
                  <a:pt x="15" y="508392"/>
                </a:moveTo>
                <a:cubicBezTo>
                  <a:pt x="-3337" y="205779"/>
                  <a:pt x="523352" y="263530"/>
                  <a:pt x="53210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5"/>
          <p:cNvSpPr/>
          <p:nvPr/>
        </p:nvSpPr>
        <p:spPr>
          <a:xfrm flipH="1">
            <a:off x="2270841" y="1891302"/>
            <a:ext cx="1043260" cy="1047842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28 w 522543"/>
              <a:gd name="connsiteY0" fmla="*/ 503853 h 503853"/>
              <a:gd name="connsiteX1" fmla="*/ 522543 w 522543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5867" y="214858"/>
                  <a:pt x="287189" y="218138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stCxn id="293" idx="0"/>
          </p:cNvCxnSpPr>
          <p:nvPr/>
        </p:nvCxnSpPr>
        <p:spPr>
          <a:xfrm flipV="1">
            <a:off x="3318116" y="2421297"/>
            <a:ext cx="478" cy="51784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reeform 297"/>
          <p:cNvSpPr/>
          <p:nvPr/>
        </p:nvSpPr>
        <p:spPr>
          <a:xfrm flipH="1">
            <a:off x="3124689" y="1903445"/>
            <a:ext cx="193428" cy="1035698"/>
          </a:xfrm>
          <a:custGeom>
            <a:avLst/>
            <a:gdLst>
              <a:gd name="connsiteX0" fmla="*/ 0 w 18661"/>
              <a:gd name="connsiteY0" fmla="*/ 1035698 h 1035698"/>
              <a:gd name="connsiteX1" fmla="*/ 18661 w 18661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412" h="1035698">
                <a:moveTo>
                  <a:pt x="0" y="1035698"/>
                </a:moveTo>
                <a:cubicBezTo>
                  <a:pt x="6220" y="513184"/>
                  <a:pt x="450979" y="438539"/>
                  <a:pt x="18661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299"/>
          <p:cNvSpPr/>
          <p:nvPr/>
        </p:nvSpPr>
        <p:spPr>
          <a:xfrm>
            <a:off x="6628242" y="2707258"/>
            <a:ext cx="396708" cy="374174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6221" y="195943"/>
                  <a:pt x="245707" y="9332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0"/>
          <p:cNvSpPr/>
          <p:nvPr/>
        </p:nvSpPr>
        <p:spPr>
          <a:xfrm>
            <a:off x="6638762" y="1972906"/>
            <a:ext cx="347402" cy="1108525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50 w 522565"/>
              <a:gd name="connsiteY0" fmla="*/ 503853 h 503853"/>
              <a:gd name="connsiteX1" fmla="*/ 522565 w 52256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65" h="503853">
                <a:moveTo>
                  <a:pt x="50" y="503853"/>
                </a:moveTo>
                <a:cubicBezTo>
                  <a:pt x="-3302" y="201240"/>
                  <a:pt x="164162" y="114752"/>
                  <a:pt x="52256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Freeform 301"/>
          <p:cNvSpPr/>
          <p:nvPr/>
        </p:nvSpPr>
        <p:spPr>
          <a:xfrm>
            <a:off x="6638774" y="1966402"/>
            <a:ext cx="360922" cy="1115030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12 w 943758"/>
              <a:gd name="connsiteY0" fmla="*/ 503853 h 503853"/>
              <a:gd name="connsiteX1" fmla="*/ 943758 w 943758"/>
              <a:gd name="connsiteY1" fmla="*/ 0 h 503853"/>
              <a:gd name="connsiteX0" fmla="*/ 9 w 943755"/>
              <a:gd name="connsiteY0" fmla="*/ 503853 h 503853"/>
              <a:gd name="connsiteX1" fmla="*/ 943755 w 943755"/>
              <a:gd name="connsiteY1" fmla="*/ 0 h 503853"/>
              <a:gd name="connsiteX0" fmla="*/ 15 w 532105"/>
              <a:gd name="connsiteY0" fmla="*/ 508392 h 508392"/>
              <a:gd name="connsiteX1" fmla="*/ 532104 w 532105"/>
              <a:gd name="connsiteY1" fmla="*/ 0 h 508392"/>
              <a:gd name="connsiteX0" fmla="*/ 15 w 532104"/>
              <a:gd name="connsiteY0" fmla="*/ 508392 h 508392"/>
              <a:gd name="connsiteX1" fmla="*/ 532104 w 532104"/>
              <a:gd name="connsiteY1" fmla="*/ 0 h 50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104" h="508392">
                <a:moveTo>
                  <a:pt x="15" y="508392"/>
                </a:moveTo>
                <a:cubicBezTo>
                  <a:pt x="-3337" y="205779"/>
                  <a:pt x="523352" y="263530"/>
                  <a:pt x="53210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2"/>
          <p:cNvSpPr/>
          <p:nvPr/>
        </p:nvSpPr>
        <p:spPr>
          <a:xfrm>
            <a:off x="6632116" y="2326226"/>
            <a:ext cx="740354" cy="763950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28 w 522543"/>
              <a:gd name="connsiteY0" fmla="*/ 503853 h 503853"/>
              <a:gd name="connsiteX1" fmla="*/ 522543 w 522543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9765 h 509765"/>
              <a:gd name="connsiteX1" fmla="*/ 522515 w 522515"/>
              <a:gd name="connsiteY1" fmla="*/ 0 h 50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9765">
                <a:moveTo>
                  <a:pt x="0" y="509765"/>
                </a:moveTo>
                <a:cubicBezTo>
                  <a:pt x="5867" y="220770"/>
                  <a:pt x="287189" y="218138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/>
          <p:cNvSpPr/>
          <p:nvPr/>
        </p:nvSpPr>
        <p:spPr>
          <a:xfrm>
            <a:off x="6620976" y="1578130"/>
            <a:ext cx="237992" cy="1503301"/>
          </a:xfrm>
          <a:custGeom>
            <a:avLst/>
            <a:gdLst>
              <a:gd name="connsiteX0" fmla="*/ 0 w 18661"/>
              <a:gd name="connsiteY0" fmla="*/ 1035698 h 1035698"/>
              <a:gd name="connsiteX1" fmla="*/ 18661 w 18661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  <a:gd name="connsiteX0" fmla="*/ 13431 w 197120"/>
              <a:gd name="connsiteY0" fmla="*/ 1046487 h 1046487"/>
              <a:gd name="connsiteX1" fmla="*/ 0 w 197120"/>
              <a:gd name="connsiteY1" fmla="*/ 0 h 1046487"/>
              <a:gd name="connsiteX0" fmla="*/ 13431 w 197120"/>
              <a:gd name="connsiteY0" fmla="*/ 1046487 h 1046487"/>
              <a:gd name="connsiteX1" fmla="*/ 0 w 197120"/>
              <a:gd name="connsiteY1" fmla="*/ 0 h 104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120" h="1046487">
                <a:moveTo>
                  <a:pt x="13431" y="1046487"/>
                </a:moveTo>
                <a:cubicBezTo>
                  <a:pt x="19651" y="523973"/>
                  <a:pt x="432318" y="395384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6639168" y="2326226"/>
            <a:ext cx="0" cy="7552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6638762" y="2336711"/>
            <a:ext cx="726764" cy="744719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6221" y="195943"/>
                  <a:pt x="245707" y="9332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1"/>
          <p:cNvSpPr/>
          <p:nvPr/>
        </p:nvSpPr>
        <p:spPr>
          <a:xfrm>
            <a:off x="6638906" y="1981126"/>
            <a:ext cx="460556" cy="1084035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12 w 943758"/>
              <a:gd name="connsiteY0" fmla="*/ 503853 h 503853"/>
              <a:gd name="connsiteX1" fmla="*/ 943758 w 943758"/>
              <a:gd name="connsiteY1" fmla="*/ 0 h 503853"/>
              <a:gd name="connsiteX0" fmla="*/ 9 w 943755"/>
              <a:gd name="connsiteY0" fmla="*/ 503853 h 503853"/>
              <a:gd name="connsiteX1" fmla="*/ 943755 w 943755"/>
              <a:gd name="connsiteY1" fmla="*/ 0 h 503853"/>
              <a:gd name="connsiteX0" fmla="*/ 15 w 532105"/>
              <a:gd name="connsiteY0" fmla="*/ 508392 h 508392"/>
              <a:gd name="connsiteX1" fmla="*/ 532104 w 532105"/>
              <a:gd name="connsiteY1" fmla="*/ 0 h 508392"/>
              <a:gd name="connsiteX0" fmla="*/ 15 w 532104"/>
              <a:gd name="connsiteY0" fmla="*/ 508392 h 508392"/>
              <a:gd name="connsiteX1" fmla="*/ 532104 w 532104"/>
              <a:gd name="connsiteY1" fmla="*/ 0 h 508392"/>
              <a:gd name="connsiteX0" fmla="*/ 12 w 703468"/>
              <a:gd name="connsiteY0" fmla="*/ 504859 h 504859"/>
              <a:gd name="connsiteX1" fmla="*/ 703468 w 703468"/>
              <a:gd name="connsiteY1" fmla="*/ 0 h 504859"/>
              <a:gd name="connsiteX0" fmla="*/ 16 w 520681"/>
              <a:gd name="connsiteY0" fmla="*/ 494260 h 494260"/>
              <a:gd name="connsiteX1" fmla="*/ 520681 w 520681"/>
              <a:gd name="connsiteY1" fmla="*/ 0 h 494260"/>
              <a:gd name="connsiteX0" fmla="*/ 9 w 677858"/>
              <a:gd name="connsiteY0" fmla="*/ 494260 h 494260"/>
              <a:gd name="connsiteX1" fmla="*/ 520674 w 677858"/>
              <a:gd name="connsiteY1" fmla="*/ 0 h 494260"/>
              <a:gd name="connsiteX0" fmla="*/ 0 w 678993"/>
              <a:gd name="connsiteY0" fmla="*/ 494260 h 494260"/>
              <a:gd name="connsiteX1" fmla="*/ 520665 w 678993"/>
              <a:gd name="connsiteY1" fmla="*/ 0 h 49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993" h="494260">
                <a:moveTo>
                  <a:pt x="0" y="494260"/>
                </a:moveTo>
                <a:cubicBezTo>
                  <a:pt x="8072" y="304709"/>
                  <a:pt x="1071713" y="157535"/>
                  <a:pt x="52066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 flipH="1">
            <a:off x="5893418" y="1578130"/>
            <a:ext cx="751494" cy="1512046"/>
            <a:chOff x="7493642" y="1435841"/>
            <a:chExt cx="751494" cy="1512046"/>
          </a:xfrm>
        </p:grpSpPr>
        <p:sp>
          <p:nvSpPr>
            <p:cNvPr id="314" name="Freeform 313"/>
            <p:cNvSpPr/>
            <p:nvPr/>
          </p:nvSpPr>
          <p:spPr>
            <a:xfrm>
              <a:off x="7500908" y="2564969"/>
              <a:ext cx="396708" cy="374174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503853">
                  <a:moveTo>
                    <a:pt x="0" y="503853"/>
                  </a:moveTo>
                  <a:cubicBezTo>
                    <a:pt x="6221" y="195943"/>
                    <a:pt x="245707" y="9332"/>
                    <a:pt x="52251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Freeform 314"/>
            <p:cNvSpPr/>
            <p:nvPr/>
          </p:nvSpPr>
          <p:spPr>
            <a:xfrm>
              <a:off x="7511428" y="1830617"/>
              <a:ext cx="347402" cy="1108525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32 w 522547"/>
                <a:gd name="connsiteY0" fmla="*/ 503853 h 503853"/>
                <a:gd name="connsiteX1" fmla="*/ 522547 w 522547"/>
                <a:gd name="connsiteY1" fmla="*/ 0 h 503853"/>
                <a:gd name="connsiteX0" fmla="*/ 33 w 522548"/>
                <a:gd name="connsiteY0" fmla="*/ 503853 h 503853"/>
                <a:gd name="connsiteX1" fmla="*/ 522548 w 522548"/>
                <a:gd name="connsiteY1" fmla="*/ 0 h 503853"/>
                <a:gd name="connsiteX0" fmla="*/ 50 w 522565"/>
                <a:gd name="connsiteY0" fmla="*/ 503853 h 503853"/>
                <a:gd name="connsiteX1" fmla="*/ 522565 w 522565"/>
                <a:gd name="connsiteY1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65" h="503853">
                  <a:moveTo>
                    <a:pt x="50" y="503853"/>
                  </a:moveTo>
                  <a:cubicBezTo>
                    <a:pt x="-3302" y="201240"/>
                    <a:pt x="164162" y="114752"/>
                    <a:pt x="52256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Freeform 315"/>
            <p:cNvSpPr/>
            <p:nvPr/>
          </p:nvSpPr>
          <p:spPr>
            <a:xfrm>
              <a:off x="7511440" y="1824113"/>
              <a:ext cx="360922" cy="1115030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32 w 522547"/>
                <a:gd name="connsiteY0" fmla="*/ 503853 h 503853"/>
                <a:gd name="connsiteX1" fmla="*/ 522547 w 522547"/>
                <a:gd name="connsiteY1" fmla="*/ 0 h 503853"/>
                <a:gd name="connsiteX0" fmla="*/ 33 w 522548"/>
                <a:gd name="connsiteY0" fmla="*/ 503853 h 503853"/>
                <a:gd name="connsiteX1" fmla="*/ 522548 w 522548"/>
                <a:gd name="connsiteY1" fmla="*/ 0 h 503853"/>
                <a:gd name="connsiteX0" fmla="*/ 12 w 943758"/>
                <a:gd name="connsiteY0" fmla="*/ 503853 h 503853"/>
                <a:gd name="connsiteX1" fmla="*/ 943758 w 943758"/>
                <a:gd name="connsiteY1" fmla="*/ 0 h 503853"/>
                <a:gd name="connsiteX0" fmla="*/ 9 w 943755"/>
                <a:gd name="connsiteY0" fmla="*/ 503853 h 503853"/>
                <a:gd name="connsiteX1" fmla="*/ 943755 w 943755"/>
                <a:gd name="connsiteY1" fmla="*/ 0 h 503853"/>
                <a:gd name="connsiteX0" fmla="*/ 15 w 532105"/>
                <a:gd name="connsiteY0" fmla="*/ 508392 h 508392"/>
                <a:gd name="connsiteX1" fmla="*/ 532104 w 532105"/>
                <a:gd name="connsiteY1" fmla="*/ 0 h 508392"/>
                <a:gd name="connsiteX0" fmla="*/ 15 w 532104"/>
                <a:gd name="connsiteY0" fmla="*/ 508392 h 508392"/>
                <a:gd name="connsiteX1" fmla="*/ 532104 w 532104"/>
                <a:gd name="connsiteY1" fmla="*/ 0 h 50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2104" h="508392">
                  <a:moveTo>
                    <a:pt x="15" y="508392"/>
                  </a:moveTo>
                  <a:cubicBezTo>
                    <a:pt x="-3337" y="205779"/>
                    <a:pt x="523352" y="263530"/>
                    <a:pt x="53210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reeform 316"/>
            <p:cNvSpPr/>
            <p:nvPr/>
          </p:nvSpPr>
          <p:spPr>
            <a:xfrm>
              <a:off x="7504782" y="2183937"/>
              <a:ext cx="740354" cy="763950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32 w 522547"/>
                <a:gd name="connsiteY0" fmla="*/ 503853 h 503853"/>
                <a:gd name="connsiteX1" fmla="*/ 522547 w 522547"/>
                <a:gd name="connsiteY1" fmla="*/ 0 h 503853"/>
                <a:gd name="connsiteX0" fmla="*/ 33 w 522548"/>
                <a:gd name="connsiteY0" fmla="*/ 503853 h 503853"/>
                <a:gd name="connsiteX1" fmla="*/ 522548 w 522548"/>
                <a:gd name="connsiteY1" fmla="*/ 0 h 503853"/>
                <a:gd name="connsiteX0" fmla="*/ 28 w 522543"/>
                <a:gd name="connsiteY0" fmla="*/ 503853 h 503853"/>
                <a:gd name="connsiteX1" fmla="*/ 522543 w 522543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9765 h 509765"/>
                <a:gd name="connsiteX1" fmla="*/ 522515 w 522515"/>
                <a:gd name="connsiteY1" fmla="*/ 0 h 50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509765">
                  <a:moveTo>
                    <a:pt x="0" y="509765"/>
                  </a:moveTo>
                  <a:cubicBezTo>
                    <a:pt x="5867" y="220770"/>
                    <a:pt x="287189" y="218138"/>
                    <a:pt x="52251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reeform 317"/>
            <p:cNvSpPr/>
            <p:nvPr/>
          </p:nvSpPr>
          <p:spPr>
            <a:xfrm>
              <a:off x="7493642" y="1435841"/>
              <a:ext cx="237992" cy="1503301"/>
            </a:xfrm>
            <a:custGeom>
              <a:avLst/>
              <a:gdLst>
                <a:gd name="connsiteX0" fmla="*/ 0 w 18661"/>
                <a:gd name="connsiteY0" fmla="*/ 1035698 h 1035698"/>
                <a:gd name="connsiteX1" fmla="*/ 18661 w 18661"/>
                <a:gd name="connsiteY1" fmla="*/ 0 h 1035698"/>
                <a:gd name="connsiteX0" fmla="*/ 0 w 207412"/>
                <a:gd name="connsiteY0" fmla="*/ 1035698 h 1035698"/>
                <a:gd name="connsiteX1" fmla="*/ 18661 w 207412"/>
                <a:gd name="connsiteY1" fmla="*/ 0 h 1035698"/>
                <a:gd name="connsiteX0" fmla="*/ 0 w 207412"/>
                <a:gd name="connsiteY0" fmla="*/ 1035698 h 1035698"/>
                <a:gd name="connsiteX1" fmla="*/ 18661 w 207412"/>
                <a:gd name="connsiteY1" fmla="*/ 0 h 1035698"/>
                <a:gd name="connsiteX0" fmla="*/ 13431 w 197120"/>
                <a:gd name="connsiteY0" fmla="*/ 1046487 h 1046487"/>
                <a:gd name="connsiteX1" fmla="*/ 0 w 197120"/>
                <a:gd name="connsiteY1" fmla="*/ 0 h 1046487"/>
                <a:gd name="connsiteX0" fmla="*/ 13431 w 197120"/>
                <a:gd name="connsiteY0" fmla="*/ 1046487 h 1046487"/>
                <a:gd name="connsiteX1" fmla="*/ 0 w 197120"/>
                <a:gd name="connsiteY1" fmla="*/ 0 h 104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120" h="1046487">
                  <a:moveTo>
                    <a:pt x="13431" y="1046487"/>
                  </a:moveTo>
                  <a:cubicBezTo>
                    <a:pt x="19651" y="523973"/>
                    <a:pt x="432318" y="39538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/>
            <p:cNvCxnSpPr/>
            <p:nvPr/>
          </p:nvCxnSpPr>
          <p:spPr>
            <a:xfrm flipV="1">
              <a:off x="7511834" y="2183937"/>
              <a:ext cx="0" cy="7552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Freeform 319"/>
            <p:cNvSpPr/>
            <p:nvPr/>
          </p:nvSpPr>
          <p:spPr>
            <a:xfrm>
              <a:off x="7511428" y="2194422"/>
              <a:ext cx="726764" cy="744719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503853">
                  <a:moveTo>
                    <a:pt x="0" y="503853"/>
                  </a:moveTo>
                  <a:cubicBezTo>
                    <a:pt x="6221" y="195943"/>
                    <a:pt x="245707" y="9332"/>
                    <a:pt x="52251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>
              <a:off x="7511572" y="1838837"/>
              <a:ext cx="460556" cy="1084035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32 w 522547"/>
                <a:gd name="connsiteY0" fmla="*/ 503853 h 503853"/>
                <a:gd name="connsiteX1" fmla="*/ 522547 w 522547"/>
                <a:gd name="connsiteY1" fmla="*/ 0 h 503853"/>
                <a:gd name="connsiteX0" fmla="*/ 33 w 522548"/>
                <a:gd name="connsiteY0" fmla="*/ 503853 h 503853"/>
                <a:gd name="connsiteX1" fmla="*/ 522548 w 522548"/>
                <a:gd name="connsiteY1" fmla="*/ 0 h 503853"/>
                <a:gd name="connsiteX0" fmla="*/ 12 w 943758"/>
                <a:gd name="connsiteY0" fmla="*/ 503853 h 503853"/>
                <a:gd name="connsiteX1" fmla="*/ 943758 w 943758"/>
                <a:gd name="connsiteY1" fmla="*/ 0 h 503853"/>
                <a:gd name="connsiteX0" fmla="*/ 9 w 943755"/>
                <a:gd name="connsiteY0" fmla="*/ 503853 h 503853"/>
                <a:gd name="connsiteX1" fmla="*/ 943755 w 943755"/>
                <a:gd name="connsiteY1" fmla="*/ 0 h 503853"/>
                <a:gd name="connsiteX0" fmla="*/ 15 w 532105"/>
                <a:gd name="connsiteY0" fmla="*/ 508392 h 508392"/>
                <a:gd name="connsiteX1" fmla="*/ 532104 w 532105"/>
                <a:gd name="connsiteY1" fmla="*/ 0 h 508392"/>
                <a:gd name="connsiteX0" fmla="*/ 15 w 532104"/>
                <a:gd name="connsiteY0" fmla="*/ 508392 h 508392"/>
                <a:gd name="connsiteX1" fmla="*/ 532104 w 532104"/>
                <a:gd name="connsiteY1" fmla="*/ 0 h 508392"/>
                <a:gd name="connsiteX0" fmla="*/ 12 w 703468"/>
                <a:gd name="connsiteY0" fmla="*/ 504859 h 504859"/>
                <a:gd name="connsiteX1" fmla="*/ 703468 w 703468"/>
                <a:gd name="connsiteY1" fmla="*/ 0 h 504859"/>
                <a:gd name="connsiteX0" fmla="*/ 16 w 520681"/>
                <a:gd name="connsiteY0" fmla="*/ 494260 h 494260"/>
                <a:gd name="connsiteX1" fmla="*/ 520681 w 520681"/>
                <a:gd name="connsiteY1" fmla="*/ 0 h 494260"/>
                <a:gd name="connsiteX0" fmla="*/ 9 w 677858"/>
                <a:gd name="connsiteY0" fmla="*/ 494260 h 494260"/>
                <a:gd name="connsiteX1" fmla="*/ 520674 w 677858"/>
                <a:gd name="connsiteY1" fmla="*/ 0 h 494260"/>
                <a:gd name="connsiteX0" fmla="*/ 0 w 678993"/>
                <a:gd name="connsiteY0" fmla="*/ 494260 h 494260"/>
                <a:gd name="connsiteX1" fmla="*/ 520665 w 678993"/>
                <a:gd name="connsiteY1" fmla="*/ 0 h 49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993" h="494260">
                  <a:moveTo>
                    <a:pt x="0" y="494260"/>
                  </a:moveTo>
                  <a:cubicBezTo>
                    <a:pt x="8072" y="304709"/>
                    <a:pt x="1071713" y="157535"/>
                    <a:pt x="52066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228392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228392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6550300" y="2997459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Isosceles Triangle 272"/>
          <p:cNvSpPr/>
          <p:nvPr/>
        </p:nvSpPr>
        <p:spPr>
          <a:xfrm>
            <a:off x="6550300" y="2904153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 244"/>
          <p:cNvSpPr/>
          <p:nvPr/>
        </p:nvSpPr>
        <p:spPr>
          <a:xfrm>
            <a:off x="5807333" y="2935401"/>
            <a:ext cx="2569146" cy="2010860"/>
          </a:xfrm>
          <a:custGeom>
            <a:avLst/>
            <a:gdLst>
              <a:gd name="connsiteX0" fmla="*/ 25011 w 2569146"/>
              <a:gd name="connsiteY0" fmla="*/ 1384672 h 2010860"/>
              <a:gd name="connsiteX1" fmla="*/ 25011 w 2569146"/>
              <a:gd name="connsiteY1" fmla="*/ 1692583 h 2010860"/>
              <a:gd name="connsiteX2" fmla="*/ 136978 w 2569146"/>
              <a:gd name="connsiteY2" fmla="*/ 1925848 h 2010860"/>
              <a:gd name="connsiteX3" fmla="*/ 370243 w 2569146"/>
              <a:gd name="connsiteY3" fmla="*/ 2000493 h 2010860"/>
              <a:gd name="connsiteX4" fmla="*/ 1984439 w 2569146"/>
              <a:gd name="connsiteY4" fmla="*/ 2000493 h 2010860"/>
              <a:gd name="connsiteX5" fmla="*/ 2217704 w 2569146"/>
              <a:gd name="connsiteY5" fmla="*/ 2000493 h 2010860"/>
              <a:gd name="connsiteX6" fmla="*/ 2469631 w 2569146"/>
              <a:gd name="connsiteY6" fmla="*/ 1860534 h 2010860"/>
              <a:gd name="connsiteX7" fmla="*/ 2534945 w 2569146"/>
              <a:gd name="connsiteY7" fmla="*/ 1655260 h 2010860"/>
              <a:gd name="connsiteX8" fmla="*/ 2544276 w 2569146"/>
              <a:gd name="connsiteY8" fmla="*/ 1375342 h 2010860"/>
              <a:gd name="connsiteX9" fmla="*/ 2553606 w 2569146"/>
              <a:gd name="connsiteY9" fmla="*/ 572909 h 2010860"/>
              <a:gd name="connsiteX10" fmla="*/ 2562937 w 2569146"/>
              <a:gd name="connsiteY10" fmla="*/ 330313 h 2010860"/>
              <a:gd name="connsiteX11" fmla="*/ 2450970 w 2569146"/>
              <a:gd name="connsiteY11" fmla="*/ 106379 h 2010860"/>
              <a:gd name="connsiteX12" fmla="*/ 2217704 w 2569146"/>
              <a:gd name="connsiteY12" fmla="*/ 13072 h 2010860"/>
              <a:gd name="connsiteX13" fmla="*/ 1909794 w 2569146"/>
              <a:gd name="connsiteY13" fmla="*/ 22403 h 2010860"/>
              <a:gd name="connsiteX14" fmla="*/ 584847 w 2569146"/>
              <a:gd name="connsiteY14" fmla="*/ 22403 h 2010860"/>
              <a:gd name="connsiteX15" fmla="*/ 351582 w 2569146"/>
              <a:gd name="connsiteY15" fmla="*/ 3742 h 2010860"/>
              <a:gd name="connsiteX16" fmla="*/ 108986 w 2569146"/>
              <a:gd name="connsiteY16" fmla="*/ 106379 h 2010860"/>
              <a:gd name="connsiteX17" fmla="*/ 15680 w 2569146"/>
              <a:gd name="connsiteY17" fmla="*/ 348975 h 2010860"/>
              <a:gd name="connsiteX18" fmla="*/ 6349 w 2569146"/>
              <a:gd name="connsiteY18" fmla="*/ 834166 h 2010860"/>
              <a:gd name="connsiteX19" fmla="*/ 80994 w 2569146"/>
              <a:gd name="connsiteY19" fmla="*/ 1095423 h 2010860"/>
              <a:gd name="connsiteX20" fmla="*/ 164970 w 2569146"/>
              <a:gd name="connsiteY20" fmla="*/ 1160738 h 2010860"/>
              <a:gd name="connsiteX21" fmla="*/ 90325 w 2569146"/>
              <a:gd name="connsiteY21" fmla="*/ 1254044 h 2010860"/>
              <a:gd name="connsiteX22" fmla="*/ 25011 w 2569146"/>
              <a:gd name="connsiteY22" fmla="*/ 1384672 h 201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69146" h="2010860">
                <a:moveTo>
                  <a:pt x="25011" y="1384672"/>
                </a:moveTo>
                <a:cubicBezTo>
                  <a:pt x="14125" y="1457762"/>
                  <a:pt x="6350" y="1602387"/>
                  <a:pt x="25011" y="1692583"/>
                </a:cubicBezTo>
                <a:cubicBezTo>
                  <a:pt x="43672" y="1782779"/>
                  <a:pt x="79439" y="1874530"/>
                  <a:pt x="136978" y="1925848"/>
                </a:cubicBezTo>
                <a:cubicBezTo>
                  <a:pt x="194517" y="1977166"/>
                  <a:pt x="62333" y="1988052"/>
                  <a:pt x="370243" y="2000493"/>
                </a:cubicBezTo>
                <a:cubicBezTo>
                  <a:pt x="678153" y="2012934"/>
                  <a:pt x="1984439" y="2000493"/>
                  <a:pt x="1984439" y="2000493"/>
                </a:cubicBezTo>
                <a:cubicBezTo>
                  <a:pt x="2292349" y="2000493"/>
                  <a:pt x="2136839" y="2023820"/>
                  <a:pt x="2217704" y="2000493"/>
                </a:cubicBezTo>
                <a:cubicBezTo>
                  <a:pt x="2298569" y="1977167"/>
                  <a:pt x="2416758" y="1918073"/>
                  <a:pt x="2469631" y="1860534"/>
                </a:cubicBezTo>
                <a:cubicBezTo>
                  <a:pt x="2522504" y="1802995"/>
                  <a:pt x="2522504" y="1736125"/>
                  <a:pt x="2534945" y="1655260"/>
                </a:cubicBezTo>
                <a:cubicBezTo>
                  <a:pt x="2547386" y="1574395"/>
                  <a:pt x="2541166" y="1555734"/>
                  <a:pt x="2544276" y="1375342"/>
                </a:cubicBezTo>
                <a:cubicBezTo>
                  <a:pt x="2547386" y="1194950"/>
                  <a:pt x="2550496" y="747080"/>
                  <a:pt x="2553606" y="572909"/>
                </a:cubicBezTo>
                <a:cubicBezTo>
                  <a:pt x="2556716" y="398738"/>
                  <a:pt x="2580043" y="408068"/>
                  <a:pt x="2562937" y="330313"/>
                </a:cubicBezTo>
                <a:cubicBezTo>
                  <a:pt x="2545831" y="252558"/>
                  <a:pt x="2508509" y="159252"/>
                  <a:pt x="2450970" y="106379"/>
                </a:cubicBezTo>
                <a:cubicBezTo>
                  <a:pt x="2393431" y="53506"/>
                  <a:pt x="2307900" y="27068"/>
                  <a:pt x="2217704" y="13072"/>
                </a:cubicBezTo>
                <a:cubicBezTo>
                  <a:pt x="2127508" y="-924"/>
                  <a:pt x="1909794" y="22403"/>
                  <a:pt x="1909794" y="22403"/>
                </a:cubicBezTo>
                <a:lnTo>
                  <a:pt x="584847" y="22403"/>
                </a:lnTo>
                <a:cubicBezTo>
                  <a:pt x="325145" y="19293"/>
                  <a:pt x="430892" y="-10254"/>
                  <a:pt x="351582" y="3742"/>
                </a:cubicBezTo>
                <a:cubicBezTo>
                  <a:pt x="272272" y="17738"/>
                  <a:pt x="164970" y="48840"/>
                  <a:pt x="108986" y="106379"/>
                </a:cubicBezTo>
                <a:cubicBezTo>
                  <a:pt x="53002" y="163918"/>
                  <a:pt x="32786" y="227677"/>
                  <a:pt x="15680" y="348975"/>
                </a:cubicBezTo>
                <a:cubicBezTo>
                  <a:pt x="-1426" y="470273"/>
                  <a:pt x="-4537" y="709758"/>
                  <a:pt x="6349" y="834166"/>
                </a:cubicBezTo>
                <a:cubicBezTo>
                  <a:pt x="17235" y="958574"/>
                  <a:pt x="54557" y="1040994"/>
                  <a:pt x="80994" y="1095423"/>
                </a:cubicBezTo>
                <a:cubicBezTo>
                  <a:pt x="107431" y="1149852"/>
                  <a:pt x="163415" y="1134301"/>
                  <a:pt x="164970" y="1160738"/>
                </a:cubicBezTo>
                <a:cubicBezTo>
                  <a:pt x="166525" y="1187175"/>
                  <a:pt x="110541" y="1219832"/>
                  <a:pt x="90325" y="1254044"/>
                </a:cubicBezTo>
                <a:cubicBezTo>
                  <a:pt x="70109" y="1288256"/>
                  <a:pt x="35897" y="1311582"/>
                  <a:pt x="25011" y="138467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/>
          <p:cNvSpPr/>
          <p:nvPr/>
        </p:nvSpPr>
        <p:spPr>
          <a:xfrm>
            <a:off x="6812058" y="3872204"/>
            <a:ext cx="438539" cy="149290"/>
          </a:xfrm>
          <a:custGeom>
            <a:avLst/>
            <a:gdLst>
              <a:gd name="connsiteX0" fmla="*/ 0 w 438539"/>
              <a:gd name="connsiteY0" fmla="*/ 139959 h 149290"/>
              <a:gd name="connsiteX1" fmla="*/ 55984 w 438539"/>
              <a:gd name="connsiteY1" fmla="*/ 9331 h 149290"/>
              <a:gd name="connsiteX2" fmla="*/ 438539 w 438539"/>
              <a:gd name="connsiteY2" fmla="*/ 0 h 149290"/>
              <a:gd name="connsiteX3" fmla="*/ 438539 w 438539"/>
              <a:gd name="connsiteY3" fmla="*/ 149290 h 149290"/>
              <a:gd name="connsiteX4" fmla="*/ 0 w 438539"/>
              <a:gd name="connsiteY4" fmla="*/ 139959 h 14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539" h="149290">
                <a:moveTo>
                  <a:pt x="0" y="139959"/>
                </a:moveTo>
                <a:lnTo>
                  <a:pt x="55984" y="9331"/>
                </a:lnTo>
                <a:lnTo>
                  <a:pt x="438539" y="0"/>
                </a:lnTo>
                <a:lnTo>
                  <a:pt x="438539" y="149290"/>
                </a:lnTo>
                <a:lnTo>
                  <a:pt x="0" y="139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1996752" y="3262811"/>
            <a:ext cx="1884784" cy="1352939"/>
          </a:xfrm>
          <a:custGeom>
            <a:avLst/>
            <a:gdLst>
              <a:gd name="connsiteX0" fmla="*/ 0 w 1875453"/>
              <a:gd name="connsiteY0" fmla="*/ 0 h 1352939"/>
              <a:gd name="connsiteX1" fmla="*/ 0 w 1875453"/>
              <a:gd name="connsiteY1" fmla="*/ 289249 h 1352939"/>
              <a:gd name="connsiteX2" fmla="*/ 1418253 w 1875453"/>
              <a:gd name="connsiteY2" fmla="*/ 289249 h 1352939"/>
              <a:gd name="connsiteX3" fmla="*/ 1418253 w 1875453"/>
              <a:gd name="connsiteY3" fmla="*/ 1073020 h 1352939"/>
              <a:gd name="connsiteX4" fmla="*/ 9331 w 1875453"/>
              <a:gd name="connsiteY4" fmla="*/ 1073020 h 1352939"/>
              <a:gd name="connsiteX5" fmla="*/ 9331 w 1875453"/>
              <a:gd name="connsiteY5" fmla="*/ 1352939 h 1352939"/>
              <a:gd name="connsiteX6" fmla="*/ 1875453 w 1875453"/>
              <a:gd name="connsiteY6" fmla="*/ 1352939 h 1352939"/>
              <a:gd name="connsiteX7" fmla="*/ 1875453 w 1875453"/>
              <a:gd name="connsiteY7" fmla="*/ 18661 h 1352939"/>
              <a:gd name="connsiteX8" fmla="*/ 0 w 1875453"/>
              <a:gd name="connsiteY8" fmla="*/ 0 h 1352939"/>
              <a:gd name="connsiteX0" fmla="*/ 0 w 1875453"/>
              <a:gd name="connsiteY0" fmla="*/ 0 h 1352939"/>
              <a:gd name="connsiteX1" fmla="*/ 0 w 1875453"/>
              <a:gd name="connsiteY1" fmla="*/ 289249 h 1352939"/>
              <a:gd name="connsiteX2" fmla="*/ 1418253 w 1875453"/>
              <a:gd name="connsiteY2" fmla="*/ 289249 h 1352939"/>
              <a:gd name="connsiteX3" fmla="*/ 1418253 w 1875453"/>
              <a:gd name="connsiteY3" fmla="*/ 1073020 h 1352939"/>
              <a:gd name="connsiteX4" fmla="*/ 9331 w 1875453"/>
              <a:gd name="connsiteY4" fmla="*/ 1073020 h 1352939"/>
              <a:gd name="connsiteX5" fmla="*/ 9331 w 1875453"/>
              <a:gd name="connsiteY5" fmla="*/ 1352939 h 1352939"/>
              <a:gd name="connsiteX6" fmla="*/ 1875453 w 1875453"/>
              <a:gd name="connsiteY6" fmla="*/ 1352939 h 1352939"/>
              <a:gd name="connsiteX7" fmla="*/ 1875453 w 1875453"/>
              <a:gd name="connsiteY7" fmla="*/ 18661 h 1352939"/>
              <a:gd name="connsiteX8" fmla="*/ 0 w 1875453"/>
              <a:gd name="connsiteY8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1418253 w 1884784"/>
              <a:gd name="connsiteY2" fmla="*/ 289249 h 1352939"/>
              <a:gd name="connsiteX3" fmla="*/ 1418253 w 1884784"/>
              <a:gd name="connsiteY3" fmla="*/ 1073020 h 1352939"/>
              <a:gd name="connsiteX4" fmla="*/ 9331 w 1884784"/>
              <a:gd name="connsiteY4" fmla="*/ 1073020 h 1352939"/>
              <a:gd name="connsiteX5" fmla="*/ 9331 w 1884784"/>
              <a:gd name="connsiteY5" fmla="*/ 1352939 h 1352939"/>
              <a:gd name="connsiteX6" fmla="*/ 1875453 w 1884784"/>
              <a:gd name="connsiteY6" fmla="*/ 1352939 h 1352939"/>
              <a:gd name="connsiteX7" fmla="*/ 1884784 w 1884784"/>
              <a:gd name="connsiteY7" fmla="*/ 9330 h 1352939"/>
              <a:gd name="connsiteX8" fmla="*/ 0 w 1884784"/>
              <a:gd name="connsiteY8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251926 w 1884784"/>
              <a:gd name="connsiteY2" fmla="*/ 292152 h 1352939"/>
              <a:gd name="connsiteX3" fmla="*/ 1418253 w 1884784"/>
              <a:gd name="connsiteY3" fmla="*/ 289249 h 1352939"/>
              <a:gd name="connsiteX4" fmla="*/ 1418253 w 1884784"/>
              <a:gd name="connsiteY4" fmla="*/ 1073020 h 1352939"/>
              <a:gd name="connsiteX5" fmla="*/ 9331 w 1884784"/>
              <a:gd name="connsiteY5" fmla="*/ 1073020 h 1352939"/>
              <a:gd name="connsiteX6" fmla="*/ 9331 w 1884784"/>
              <a:gd name="connsiteY6" fmla="*/ 1352939 h 1352939"/>
              <a:gd name="connsiteX7" fmla="*/ 1875453 w 1884784"/>
              <a:gd name="connsiteY7" fmla="*/ 1352939 h 1352939"/>
              <a:gd name="connsiteX8" fmla="*/ 1884784 w 1884784"/>
              <a:gd name="connsiteY8" fmla="*/ 9330 h 1352939"/>
              <a:gd name="connsiteX9" fmla="*/ 0 w 1884784"/>
              <a:gd name="connsiteY9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82555 w 1884784"/>
              <a:gd name="connsiteY2" fmla="*/ 301482 h 1352939"/>
              <a:gd name="connsiteX3" fmla="*/ 1418253 w 1884784"/>
              <a:gd name="connsiteY3" fmla="*/ 289249 h 1352939"/>
              <a:gd name="connsiteX4" fmla="*/ 1418253 w 1884784"/>
              <a:gd name="connsiteY4" fmla="*/ 1073020 h 1352939"/>
              <a:gd name="connsiteX5" fmla="*/ 9331 w 1884784"/>
              <a:gd name="connsiteY5" fmla="*/ 1073020 h 1352939"/>
              <a:gd name="connsiteX6" fmla="*/ 9331 w 1884784"/>
              <a:gd name="connsiteY6" fmla="*/ 1352939 h 1352939"/>
              <a:gd name="connsiteX7" fmla="*/ 1875453 w 1884784"/>
              <a:gd name="connsiteY7" fmla="*/ 1352939 h 1352939"/>
              <a:gd name="connsiteX8" fmla="*/ 1884784 w 1884784"/>
              <a:gd name="connsiteY8" fmla="*/ 9330 h 1352939"/>
              <a:gd name="connsiteX9" fmla="*/ 0 w 1884784"/>
              <a:gd name="connsiteY9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186611 w 1884784"/>
              <a:gd name="connsiteY2" fmla="*/ 292152 h 1352939"/>
              <a:gd name="connsiteX3" fmla="*/ 382555 w 1884784"/>
              <a:gd name="connsiteY3" fmla="*/ 301482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91885 w 1884784"/>
              <a:gd name="connsiteY2" fmla="*/ 693368 h 1352939"/>
              <a:gd name="connsiteX3" fmla="*/ 382555 w 1884784"/>
              <a:gd name="connsiteY3" fmla="*/ 301482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8662 w 1884784"/>
              <a:gd name="connsiteY1" fmla="*/ 690466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9331 w 1884784"/>
              <a:gd name="connsiteY1" fmla="*/ 550507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933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72070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784" h="1352939">
                <a:moveTo>
                  <a:pt x="0" y="0"/>
                </a:moveTo>
                <a:cubicBezTo>
                  <a:pt x="0" y="183502"/>
                  <a:pt x="1" y="367005"/>
                  <a:pt x="1" y="550507"/>
                </a:cubicBezTo>
                <a:lnTo>
                  <a:pt x="391885" y="553409"/>
                </a:lnTo>
                <a:lnTo>
                  <a:pt x="382555" y="292151"/>
                </a:lnTo>
                <a:lnTo>
                  <a:pt x="1418253" y="289249"/>
                </a:lnTo>
                <a:lnTo>
                  <a:pt x="1418253" y="1073020"/>
                </a:lnTo>
                <a:lnTo>
                  <a:pt x="9331" y="1073020"/>
                </a:lnTo>
                <a:lnTo>
                  <a:pt x="9331" y="1352939"/>
                </a:lnTo>
                <a:lnTo>
                  <a:pt x="1875453" y="1352939"/>
                </a:lnTo>
                <a:cubicBezTo>
                  <a:pt x="1878563" y="905069"/>
                  <a:pt x="1881674" y="457200"/>
                  <a:pt x="1884784" y="9330"/>
                </a:cubicBez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5672286" y="842498"/>
            <a:ext cx="2665523" cy="2229052"/>
          </a:xfrm>
          <a:custGeom>
            <a:avLst/>
            <a:gdLst>
              <a:gd name="connsiteX0" fmla="*/ 1774253 w 2690491"/>
              <a:gd name="connsiteY0" fmla="*/ 34580 h 2229052"/>
              <a:gd name="connsiteX1" fmla="*/ 467968 w 2690491"/>
              <a:gd name="connsiteY1" fmla="*/ 445126 h 2229052"/>
              <a:gd name="connsiteX2" fmla="*/ 309347 w 2690491"/>
              <a:gd name="connsiteY2" fmla="*/ 547763 h 2229052"/>
              <a:gd name="connsiteX3" fmla="*/ 94743 w 2690491"/>
              <a:gd name="connsiteY3" fmla="*/ 762367 h 2229052"/>
              <a:gd name="connsiteX4" fmla="*/ 1437 w 2690491"/>
              <a:gd name="connsiteY4" fmla="*/ 1032955 h 2229052"/>
              <a:gd name="connsiteX5" fmla="*/ 160058 w 2690491"/>
              <a:gd name="connsiteY5" fmla="*/ 1294212 h 2229052"/>
              <a:gd name="connsiteX6" fmla="*/ 981151 w 2690491"/>
              <a:gd name="connsiteY6" fmla="*/ 2124637 h 2229052"/>
              <a:gd name="connsiteX7" fmla="*/ 1233078 w 2690491"/>
              <a:gd name="connsiteY7" fmla="*/ 2208612 h 2229052"/>
              <a:gd name="connsiteX8" fmla="*/ 1447682 w 2690491"/>
              <a:gd name="connsiteY8" fmla="*/ 2105975 h 2229052"/>
              <a:gd name="connsiteX9" fmla="*/ 2567356 w 2690491"/>
              <a:gd name="connsiteY9" fmla="*/ 1042286 h 2229052"/>
              <a:gd name="connsiteX10" fmla="*/ 2660662 w 2690491"/>
              <a:gd name="connsiteY10" fmla="*/ 771698 h 2229052"/>
              <a:gd name="connsiteX11" fmla="*/ 2558025 w 2690491"/>
              <a:gd name="connsiteY11" fmla="*/ 557094 h 2229052"/>
              <a:gd name="connsiteX12" fmla="*/ 2156809 w 2690491"/>
              <a:gd name="connsiteY12" fmla="*/ 137216 h 2229052"/>
              <a:gd name="connsiteX13" fmla="*/ 1979527 w 2690491"/>
              <a:gd name="connsiteY13" fmla="*/ 34580 h 2229052"/>
              <a:gd name="connsiteX14" fmla="*/ 1774253 w 2690491"/>
              <a:gd name="connsiteY14" fmla="*/ 34580 h 2229052"/>
              <a:gd name="connsiteX0" fmla="*/ 1774253 w 2665523"/>
              <a:gd name="connsiteY0" fmla="*/ 34580 h 2229052"/>
              <a:gd name="connsiteX1" fmla="*/ 467968 w 2665523"/>
              <a:gd name="connsiteY1" fmla="*/ 445126 h 2229052"/>
              <a:gd name="connsiteX2" fmla="*/ 309347 w 2665523"/>
              <a:gd name="connsiteY2" fmla="*/ 547763 h 2229052"/>
              <a:gd name="connsiteX3" fmla="*/ 94743 w 2665523"/>
              <a:gd name="connsiteY3" fmla="*/ 762367 h 2229052"/>
              <a:gd name="connsiteX4" fmla="*/ 1437 w 2665523"/>
              <a:gd name="connsiteY4" fmla="*/ 1032955 h 2229052"/>
              <a:gd name="connsiteX5" fmla="*/ 160058 w 2665523"/>
              <a:gd name="connsiteY5" fmla="*/ 1294212 h 2229052"/>
              <a:gd name="connsiteX6" fmla="*/ 981151 w 2665523"/>
              <a:gd name="connsiteY6" fmla="*/ 2124637 h 2229052"/>
              <a:gd name="connsiteX7" fmla="*/ 1233078 w 2665523"/>
              <a:gd name="connsiteY7" fmla="*/ 2208612 h 2229052"/>
              <a:gd name="connsiteX8" fmla="*/ 1447682 w 2665523"/>
              <a:gd name="connsiteY8" fmla="*/ 2105975 h 2229052"/>
              <a:gd name="connsiteX9" fmla="*/ 2567356 w 2665523"/>
              <a:gd name="connsiteY9" fmla="*/ 1042286 h 2229052"/>
              <a:gd name="connsiteX10" fmla="*/ 2660662 w 2665523"/>
              <a:gd name="connsiteY10" fmla="*/ 771698 h 2229052"/>
              <a:gd name="connsiteX11" fmla="*/ 2558025 w 2665523"/>
              <a:gd name="connsiteY11" fmla="*/ 557094 h 2229052"/>
              <a:gd name="connsiteX12" fmla="*/ 2156809 w 2665523"/>
              <a:gd name="connsiteY12" fmla="*/ 137216 h 2229052"/>
              <a:gd name="connsiteX13" fmla="*/ 1979527 w 2665523"/>
              <a:gd name="connsiteY13" fmla="*/ 34580 h 2229052"/>
              <a:gd name="connsiteX14" fmla="*/ 1774253 w 2665523"/>
              <a:gd name="connsiteY14" fmla="*/ 34580 h 222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5523" h="2229052">
                <a:moveTo>
                  <a:pt x="1774253" y="34580"/>
                </a:moveTo>
                <a:cubicBezTo>
                  <a:pt x="1522326" y="103004"/>
                  <a:pt x="712119" y="359595"/>
                  <a:pt x="467968" y="445126"/>
                </a:cubicBezTo>
                <a:cubicBezTo>
                  <a:pt x="223817" y="530657"/>
                  <a:pt x="371551" y="494890"/>
                  <a:pt x="309347" y="547763"/>
                </a:cubicBezTo>
                <a:cubicBezTo>
                  <a:pt x="247143" y="600636"/>
                  <a:pt x="146061" y="681502"/>
                  <a:pt x="94743" y="762367"/>
                </a:cubicBezTo>
                <a:cubicBezTo>
                  <a:pt x="43425" y="843232"/>
                  <a:pt x="-9449" y="944314"/>
                  <a:pt x="1437" y="1032955"/>
                </a:cubicBezTo>
                <a:cubicBezTo>
                  <a:pt x="12323" y="1121596"/>
                  <a:pt x="-3228" y="1112265"/>
                  <a:pt x="160058" y="1294212"/>
                </a:cubicBezTo>
                <a:cubicBezTo>
                  <a:pt x="323344" y="1476159"/>
                  <a:pt x="802314" y="1972237"/>
                  <a:pt x="981151" y="2124637"/>
                </a:cubicBezTo>
                <a:cubicBezTo>
                  <a:pt x="1159988" y="2277037"/>
                  <a:pt x="1155323" y="2211722"/>
                  <a:pt x="1233078" y="2208612"/>
                </a:cubicBezTo>
                <a:cubicBezTo>
                  <a:pt x="1310833" y="2205502"/>
                  <a:pt x="1225302" y="2300363"/>
                  <a:pt x="1447682" y="2105975"/>
                </a:cubicBezTo>
                <a:cubicBezTo>
                  <a:pt x="1670062" y="1911587"/>
                  <a:pt x="2439838" y="1180690"/>
                  <a:pt x="2567356" y="1042286"/>
                </a:cubicBezTo>
                <a:cubicBezTo>
                  <a:pt x="2694874" y="903882"/>
                  <a:pt x="2662217" y="852563"/>
                  <a:pt x="2660662" y="771698"/>
                </a:cubicBezTo>
                <a:cubicBezTo>
                  <a:pt x="2659107" y="690833"/>
                  <a:pt x="2642000" y="662841"/>
                  <a:pt x="2558025" y="557094"/>
                </a:cubicBezTo>
                <a:cubicBezTo>
                  <a:pt x="2474050" y="451347"/>
                  <a:pt x="2253225" y="224302"/>
                  <a:pt x="2156809" y="137216"/>
                </a:cubicBezTo>
                <a:cubicBezTo>
                  <a:pt x="2060393" y="50130"/>
                  <a:pt x="2040176" y="51686"/>
                  <a:pt x="1979527" y="34580"/>
                </a:cubicBezTo>
                <a:cubicBezTo>
                  <a:pt x="1918878" y="17474"/>
                  <a:pt x="2026180" y="-33844"/>
                  <a:pt x="1774253" y="345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58297" y="2746726"/>
            <a:ext cx="653142" cy="653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47546" y="3035975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7"/>
            <a:endCxn id="2" idx="7"/>
          </p:cNvCxnSpPr>
          <p:nvPr/>
        </p:nvCxnSpPr>
        <p:spPr>
          <a:xfrm flipV="1">
            <a:off x="1011259" y="2842376"/>
            <a:ext cx="204530" cy="204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4969" y="27918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" name="Freeform 7"/>
          <p:cNvSpPr/>
          <p:nvPr/>
        </p:nvSpPr>
        <p:spPr>
          <a:xfrm rot="2700000">
            <a:off x="6365926" y="947885"/>
            <a:ext cx="1268963" cy="1567543"/>
          </a:xfrm>
          <a:custGeom>
            <a:avLst/>
            <a:gdLst>
              <a:gd name="connsiteX0" fmla="*/ 0 w 1268963"/>
              <a:gd name="connsiteY0" fmla="*/ 1278294 h 1567543"/>
              <a:gd name="connsiteX1" fmla="*/ 662473 w 1268963"/>
              <a:gd name="connsiteY1" fmla="*/ 0 h 1567543"/>
              <a:gd name="connsiteX2" fmla="*/ 1268963 w 1268963"/>
              <a:gd name="connsiteY2" fmla="*/ 0 h 1567543"/>
              <a:gd name="connsiteX3" fmla="*/ 1268963 w 1268963"/>
              <a:gd name="connsiteY3" fmla="*/ 1567543 h 1567543"/>
              <a:gd name="connsiteX4" fmla="*/ 18661 w 1268963"/>
              <a:gd name="connsiteY4" fmla="*/ 1567543 h 1567543"/>
              <a:gd name="connsiteX5" fmla="*/ 0 w 1268963"/>
              <a:gd name="connsiteY5" fmla="*/ 1278294 h 1567543"/>
              <a:gd name="connsiteX0" fmla="*/ 0 w 1268963"/>
              <a:gd name="connsiteY0" fmla="*/ 1278294 h 1567543"/>
              <a:gd name="connsiteX1" fmla="*/ 662473 w 1268963"/>
              <a:gd name="connsiteY1" fmla="*/ 0 h 1567543"/>
              <a:gd name="connsiteX2" fmla="*/ 1268963 w 1268963"/>
              <a:gd name="connsiteY2" fmla="*/ 0 h 1567543"/>
              <a:gd name="connsiteX3" fmla="*/ 1268963 w 1268963"/>
              <a:gd name="connsiteY3" fmla="*/ 1567543 h 1567543"/>
              <a:gd name="connsiteX4" fmla="*/ 0 w 1268963"/>
              <a:gd name="connsiteY4" fmla="*/ 1567543 h 1567543"/>
              <a:gd name="connsiteX5" fmla="*/ 0 w 1268963"/>
              <a:gd name="connsiteY5" fmla="*/ 1278294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8963" h="1567543">
                <a:moveTo>
                  <a:pt x="0" y="1278294"/>
                </a:moveTo>
                <a:lnTo>
                  <a:pt x="662473" y="0"/>
                </a:lnTo>
                <a:lnTo>
                  <a:pt x="1268963" y="0"/>
                </a:lnTo>
                <a:lnTo>
                  <a:pt x="1268963" y="1567543"/>
                </a:lnTo>
                <a:lnTo>
                  <a:pt x="0" y="1567543"/>
                </a:lnTo>
                <a:lnTo>
                  <a:pt x="0" y="1278294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3381" y="175804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5344409" y="542373"/>
            <a:ext cx="3123802" cy="2845282"/>
            <a:chOff x="4503943" y="542373"/>
            <a:chExt cx="3123802" cy="2845282"/>
          </a:xfrm>
        </p:grpSpPr>
        <p:sp>
          <p:nvSpPr>
            <p:cNvPr id="19" name="Oval 18"/>
            <p:cNvSpPr/>
            <p:nvPr/>
          </p:nvSpPr>
          <p:spPr>
            <a:xfrm>
              <a:off x="6132629" y="2992866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336947" y="2484825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26196" y="2774074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56344" y="2609669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5593" y="2898918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49862" y="2734513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39111" y="3023762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43380" y="2703617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72164" y="2522792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361413" y="2812041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9282" y="1795005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98531" y="2084254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974603" y="959917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63852" y="1249166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398735" y="542373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87984" y="831622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77006" y="2324516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66255" y="2613765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589136" y="774378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78385" y="1063627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96403" y="997239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85652" y="1286488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07154" y="1259463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96403" y="1548712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03943" y="1548712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93192" y="1837961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54423" y="1800809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43672" y="2090058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Freeform 70"/>
          <p:cNvSpPr/>
          <p:nvPr/>
        </p:nvSpPr>
        <p:spPr>
          <a:xfrm rot="2700000">
            <a:off x="2250609" y="947885"/>
            <a:ext cx="1268963" cy="1567543"/>
          </a:xfrm>
          <a:custGeom>
            <a:avLst/>
            <a:gdLst>
              <a:gd name="connsiteX0" fmla="*/ 0 w 1268963"/>
              <a:gd name="connsiteY0" fmla="*/ 1278294 h 1567543"/>
              <a:gd name="connsiteX1" fmla="*/ 662473 w 1268963"/>
              <a:gd name="connsiteY1" fmla="*/ 0 h 1567543"/>
              <a:gd name="connsiteX2" fmla="*/ 1268963 w 1268963"/>
              <a:gd name="connsiteY2" fmla="*/ 0 h 1567543"/>
              <a:gd name="connsiteX3" fmla="*/ 1268963 w 1268963"/>
              <a:gd name="connsiteY3" fmla="*/ 1567543 h 1567543"/>
              <a:gd name="connsiteX4" fmla="*/ 18661 w 1268963"/>
              <a:gd name="connsiteY4" fmla="*/ 1567543 h 1567543"/>
              <a:gd name="connsiteX5" fmla="*/ 0 w 1268963"/>
              <a:gd name="connsiteY5" fmla="*/ 1278294 h 1567543"/>
              <a:gd name="connsiteX0" fmla="*/ 0 w 1268963"/>
              <a:gd name="connsiteY0" fmla="*/ 1278294 h 1567543"/>
              <a:gd name="connsiteX1" fmla="*/ 662473 w 1268963"/>
              <a:gd name="connsiteY1" fmla="*/ 0 h 1567543"/>
              <a:gd name="connsiteX2" fmla="*/ 1268963 w 1268963"/>
              <a:gd name="connsiteY2" fmla="*/ 0 h 1567543"/>
              <a:gd name="connsiteX3" fmla="*/ 1268963 w 1268963"/>
              <a:gd name="connsiteY3" fmla="*/ 1567543 h 1567543"/>
              <a:gd name="connsiteX4" fmla="*/ 0 w 1268963"/>
              <a:gd name="connsiteY4" fmla="*/ 1567543 h 1567543"/>
              <a:gd name="connsiteX5" fmla="*/ 0 w 1268963"/>
              <a:gd name="connsiteY5" fmla="*/ 1278294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8963" h="1567543">
                <a:moveTo>
                  <a:pt x="0" y="1278294"/>
                </a:moveTo>
                <a:lnTo>
                  <a:pt x="662473" y="0"/>
                </a:lnTo>
                <a:lnTo>
                  <a:pt x="1268963" y="0"/>
                </a:lnTo>
                <a:lnTo>
                  <a:pt x="1268963" y="1567543"/>
                </a:lnTo>
                <a:lnTo>
                  <a:pt x="0" y="1567543"/>
                </a:lnTo>
                <a:lnTo>
                  <a:pt x="0" y="127829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508064" y="17580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Arc 72"/>
          <p:cNvSpPr/>
          <p:nvPr/>
        </p:nvSpPr>
        <p:spPr>
          <a:xfrm>
            <a:off x="5885624" y="1285772"/>
            <a:ext cx="644949" cy="644949"/>
          </a:xfrm>
          <a:prstGeom prst="arc">
            <a:avLst>
              <a:gd name="adj1" fmla="val 13269915"/>
              <a:gd name="adj2" fmla="val 1532317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251240" y="854838"/>
            <a:ext cx="644949" cy="644949"/>
          </a:xfrm>
          <a:prstGeom prst="arc">
            <a:avLst>
              <a:gd name="adj1" fmla="val 14947549"/>
              <a:gd name="adj2" fmla="val 19385696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/>
          <p:cNvSpPr/>
          <p:nvPr/>
        </p:nvSpPr>
        <p:spPr>
          <a:xfrm>
            <a:off x="7695615" y="1326110"/>
            <a:ext cx="644949" cy="644949"/>
          </a:xfrm>
          <a:prstGeom prst="arc">
            <a:avLst>
              <a:gd name="adj1" fmla="val 18692874"/>
              <a:gd name="adj2" fmla="val 269988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>
            <a:off x="6558449" y="2414115"/>
            <a:ext cx="644949" cy="644949"/>
          </a:xfrm>
          <a:prstGeom prst="arc">
            <a:avLst>
              <a:gd name="adj1" fmla="val 2482799"/>
              <a:gd name="adj2" fmla="val 7993643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5665493" y="1514129"/>
            <a:ext cx="644949" cy="644949"/>
          </a:xfrm>
          <a:prstGeom prst="arc">
            <a:avLst>
              <a:gd name="adj1" fmla="val 8211477"/>
              <a:gd name="adj2" fmla="val 1367831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3" idx="2"/>
            <a:endCxn id="74" idx="0"/>
          </p:cNvCxnSpPr>
          <p:nvPr/>
        </p:nvCxnSpPr>
        <p:spPr>
          <a:xfrm flipV="1">
            <a:off x="6126737" y="876004"/>
            <a:ext cx="1332074" cy="420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5" idx="0"/>
          </p:cNvCxnSpPr>
          <p:nvPr/>
        </p:nvCxnSpPr>
        <p:spPr>
          <a:xfrm>
            <a:off x="7831575" y="983669"/>
            <a:ext cx="400394" cy="423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2"/>
            <a:endCxn id="73" idx="0"/>
          </p:cNvCxnSpPr>
          <p:nvPr/>
        </p:nvCxnSpPr>
        <p:spPr>
          <a:xfrm flipV="1">
            <a:off x="5772073" y="1395983"/>
            <a:ext cx="193262" cy="201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0"/>
            <a:endCxn id="76" idx="2"/>
          </p:cNvCxnSpPr>
          <p:nvPr/>
        </p:nvCxnSpPr>
        <p:spPr>
          <a:xfrm>
            <a:off x="5752671" y="2057115"/>
            <a:ext cx="907391" cy="914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0"/>
            <a:endCxn id="75" idx="2"/>
          </p:cNvCxnSpPr>
          <p:nvPr/>
        </p:nvCxnSpPr>
        <p:spPr>
          <a:xfrm flipV="1">
            <a:off x="7122890" y="1876600"/>
            <a:ext cx="1123231" cy="1073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53214" y="35510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5" name="Freeform 134"/>
          <p:cNvSpPr/>
          <p:nvPr/>
        </p:nvSpPr>
        <p:spPr>
          <a:xfrm>
            <a:off x="6148031" y="3262811"/>
            <a:ext cx="1884784" cy="1352939"/>
          </a:xfrm>
          <a:custGeom>
            <a:avLst/>
            <a:gdLst>
              <a:gd name="connsiteX0" fmla="*/ 0 w 1875453"/>
              <a:gd name="connsiteY0" fmla="*/ 0 h 1352939"/>
              <a:gd name="connsiteX1" fmla="*/ 0 w 1875453"/>
              <a:gd name="connsiteY1" fmla="*/ 289249 h 1352939"/>
              <a:gd name="connsiteX2" fmla="*/ 1418253 w 1875453"/>
              <a:gd name="connsiteY2" fmla="*/ 289249 h 1352939"/>
              <a:gd name="connsiteX3" fmla="*/ 1418253 w 1875453"/>
              <a:gd name="connsiteY3" fmla="*/ 1073020 h 1352939"/>
              <a:gd name="connsiteX4" fmla="*/ 9331 w 1875453"/>
              <a:gd name="connsiteY4" fmla="*/ 1073020 h 1352939"/>
              <a:gd name="connsiteX5" fmla="*/ 9331 w 1875453"/>
              <a:gd name="connsiteY5" fmla="*/ 1352939 h 1352939"/>
              <a:gd name="connsiteX6" fmla="*/ 1875453 w 1875453"/>
              <a:gd name="connsiteY6" fmla="*/ 1352939 h 1352939"/>
              <a:gd name="connsiteX7" fmla="*/ 1875453 w 1875453"/>
              <a:gd name="connsiteY7" fmla="*/ 18661 h 1352939"/>
              <a:gd name="connsiteX8" fmla="*/ 0 w 1875453"/>
              <a:gd name="connsiteY8" fmla="*/ 0 h 1352939"/>
              <a:gd name="connsiteX0" fmla="*/ 0 w 1875453"/>
              <a:gd name="connsiteY0" fmla="*/ 0 h 1352939"/>
              <a:gd name="connsiteX1" fmla="*/ 0 w 1875453"/>
              <a:gd name="connsiteY1" fmla="*/ 289249 h 1352939"/>
              <a:gd name="connsiteX2" fmla="*/ 1418253 w 1875453"/>
              <a:gd name="connsiteY2" fmla="*/ 289249 h 1352939"/>
              <a:gd name="connsiteX3" fmla="*/ 1418253 w 1875453"/>
              <a:gd name="connsiteY3" fmla="*/ 1073020 h 1352939"/>
              <a:gd name="connsiteX4" fmla="*/ 9331 w 1875453"/>
              <a:gd name="connsiteY4" fmla="*/ 1073020 h 1352939"/>
              <a:gd name="connsiteX5" fmla="*/ 9331 w 1875453"/>
              <a:gd name="connsiteY5" fmla="*/ 1352939 h 1352939"/>
              <a:gd name="connsiteX6" fmla="*/ 1875453 w 1875453"/>
              <a:gd name="connsiteY6" fmla="*/ 1352939 h 1352939"/>
              <a:gd name="connsiteX7" fmla="*/ 1875453 w 1875453"/>
              <a:gd name="connsiteY7" fmla="*/ 18661 h 1352939"/>
              <a:gd name="connsiteX8" fmla="*/ 0 w 1875453"/>
              <a:gd name="connsiteY8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1418253 w 1884784"/>
              <a:gd name="connsiteY2" fmla="*/ 289249 h 1352939"/>
              <a:gd name="connsiteX3" fmla="*/ 1418253 w 1884784"/>
              <a:gd name="connsiteY3" fmla="*/ 1073020 h 1352939"/>
              <a:gd name="connsiteX4" fmla="*/ 9331 w 1884784"/>
              <a:gd name="connsiteY4" fmla="*/ 1073020 h 1352939"/>
              <a:gd name="connsiteX5" fmla="*/ 9331 w 1884784"/>
              <a:gd name="connsiteY5" fmla="*/ 1352939 h 1352939"/>
              <a:gd name="connsiteX6" fmla="*/ 1875453 w 1884784"/>
              <a:gd name="connsiteY6" fmla="*/ 1352939 h 1352939"/>
              <a:gd name="connsiteX7" fmla="*/ 1884784 w 1884784"/>
              <a:gd name="connsiteY7" fmla="*/ 9330 h 1352939"/>
              <a:gd name="connsiteX8" fmla="*/ 0 w 1884784"/>
              <a:gd name="connsiteY8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251926 w 1884784"/>
              <a:gd name="connsiteY2" fmla="*/ 292152 h 1352939"/>
              <a:gd name="connsiteX3" fmla="*/ 1418253 w 1884784"/>
              <a:gd name="connsiteY3" fmla="*/ 289249 h 1352939"/>
              <a:gd name="connsiteX4" fmla="*/ 1418253 w 1884784"/>
              <a:gd name="connsiteY4" fmla="*/ 1073020 h 1352939"/>
              <a:gd name="connsiteX5" fmla="*/ 9331 w 1884784"/>
              <a:gd name="connsiteY5" fmla="*/ 1073020 h 1352939"/>
              <a:gd name="connsiteX6" fmla="*/ 9331 w 1884784"/>
              <a:gd name="connsiteY6" fmla="*/ 1352939 h 1352939"/>
              <a:gd name="connsiteX7" fmla="*/ 1875453 w 1884784"/>
              <a:gd name="connsiteY7" fmla="*/ 1352939 h 1352939"/>
              <a:gd name="connsiteX8" fmla="*/ 1884784 w 1884784"/>
              <a:gd name="connsiteY8" fmla="*/ 9330 h 1352939"/>
              <a:gd name="connsiteX9" fmla="*/ 0 w 1884784"/>
              <a:gd name="connsiteY9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82555 w 1884784"/>
              <a:gd name="connsiteY2" fmla="*/ 301482 h 1352939"/>
              <a:gd name="connsiteX3" fmla="*/ 1418253 w 1884784"/>
              <a:gd name="connsiteY3" fmla="*/ 289249 h 1352939"/>
              <a:gd name="connsiteX4" fmla="*/ 1418253 w 1884784"/>
              <a:gd name="connsiteY4" fmla="*/ 1073020 h 1352939"/>
              <a:gd name="connsiteX5" fmla="*/ 9331 w 1884784"/>
              <a:gd name="connsiteY5" fmla="*/ 1073020 h 1352939"/>
              <a:gd name="connsiteX6" fmla="*/ 9331 w 1884784"/>
              <a:gd name="connsiteY6" fmla="*/ 1352939 h 1352939"/>
              <a:gd name="connsiteX7" fmla="*/ 1875453 w 1884784"/>
              <a:gd name="connsiteY7" fmla="*/ 1352939 h 1352939"/>
              <a:gd name="connsiteX8" fmla="*/ 1884784 w 1884784"/>
              <a:gd name="connsiteY8" fmla="*/ 9330 h 1352939"/>
              <a:gd name="connsiteX9" fmla="*/ 0 w 1884784"/>
              <a:gd name="connsiteY9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186611 w 1884784"/>
              <a:gd name="connsiteY2" fmla="*/ 292152 h 1352939"/>
              <a:gd name="connsiteX3" fmla="*/ 382555 w 1884784"/>
              <a:gd name="connsiteY3" fmla="*/ 301482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91885 w 1884784"/>
              <a:gd name="connsiteY2" fmla="*/ 693368 h 1352939"/>
              <a:gd name="connsiteX3" fmla="*/ 382555 w 1884784"/>
              <a:gd name="connsiteY3" fmla="*/ 301482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8662 w 1884784"/>
              <a:gd name="connsiteY1" fmla="*/ 690466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9331 w 1884784"/>
              <a:gd name="connsiteY1" fmla="*/ 550507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933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72070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784" h="1352939">
                <a:moveTo>
                  <a:pt x="0" y="0"/>
                </a:moveTo>
                <a:cubicBezTo>
                  <a:pt x="0" y="183502"/>
                  <a:pt x="1" y="367005"/>
                  <a:pt x="1" y="550507"/>
                </a:cubicBezTo>
                <a:lnTo>
                  <a:pt x="391885" y="553409"/>
                </a:lnTo>
                <a:lnTo>
                  <a:pt x="382555" y="292151"/>
                </a:lnTo>
                <a:lnTo>
                  <a:pt x="1418253" y="289249"/>
                </a:lnTo>
                <a:lnTo>
                  <a:pt x="1418253" y="1073020"/>
                </a:lnTo>
                <a:lnTo>
                  <a:pt x="9331" y="1073020"/>
                </a:lnTo>
                <a:lnTo>
                  <a:pt x="9331" y="1352939"/>
                </a:lnTo>
                <a:lnTo>
                  <a:pt x="1875453" y="1352939"/>
                </a:lnTo>
                <a:cubicBezTo>
                  <a:pt x="1878563" y="905069"/>
                  <a:pt x="1881674" y="457200"/>
                  <a:pt x="1884784" y="9330"/>
                </a:cubicBez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946239" y="35009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7853777" y="2653669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143026" y="2942918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011559" y="2827841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300808" y="3117090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8028728" y="3498072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8317977" y="3787321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8022187" y="4251857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311436" y="4541106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956873" y="4485123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8246122" y="4774372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444987" y="461575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734236" y="490499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325964" y="461575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6615213" y="490499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605436" y="4522445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894685" y="4811694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503316" y="412123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792565" y="441047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05436" y="3775998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894685" y="4065247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026118" y="368269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315367" y="397193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592572" y="368269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81821" y="397193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915719" y="3553895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204968" y="3843144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917762" y="3681641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7207011" y="3970890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532898" y="3553895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822147" y="3843144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391874" y="3757337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6681123" y="4046586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937028" y="381332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226277" y="410256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424151" y="2622319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713400" y="2911568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494630" y="3206831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783879" y="3496080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586853" y="2711183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876102" y="3000432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100461" y="2608834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389710" y="2898083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191"/>
          <p:cNvSpPr/>
          <p:nvPr/>
        </p:nvSpPr>
        <p:spPr>
          <a:xfrm>
            <a:off x="7722762" y="2959226"/>
            <a:ext cx="644949" cy="644949"/>
          </a:xfrm>
          <a:prstGeom prst="arc">
            <a:avLst>
              <a:gd name="adj1" fmla="val 15849591"/>
              <a:gd name="adj2" fmla="val 12214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c 192"/>
          <p:cNvSpPr/>
          <p:nvPr/>
        </p:nvSpPr>
        <p:spPr>
          <a:xfrm>
            <a:off x="7705515" y="4292018"/>
            <a:ext cx="644949" cy="644949"/>
          </a:xfrm>
          <a:prstGeom prst="arc">
            <a:avLst>
              <a:gd name="adj1" fmla="val 12198"/>
              <a:gd name="adj2" fmla="val 544544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c 193"/>
          <p:cNvSpPr/>
          <p:nvPr/>
        </p:nvSpPr>
        <p:spPr>
          <a:xfrm>
            <a:off x="5830532" y="4303803"/>
            <a:ext cx="644949" cy="644949"/>
          </a:xfrm>
          <a:prstGeom prst="arc">
            <a:avLst>
              <a:gd name="adj1" fmla="val 5088284"/>
              <a:gd name="adj2" fmla="val 1068917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Arc 194"/>
          <p:cNvSpPr/>
          <p:nvPr/>
        </p:nvSpPr>
        <p:spPr>
          <a:xfrm>
            <a:off x="5839863" y="4023310"/>
            <a:ext cx="644949" cy="644949"/>
          </a:xfrm>
          <a:prstGeom prst="arc">
            <a:avLst>
              <a:gd name="adj1" fmla="val 11045495"/>
              <a:gd name="adj2" fmla="val 1644220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95"/>
          <p:cNvSpPr/>
          <p:nvPr/>
        </p:nvSpPr>
        <p:spPr>
          <a:xfrm>
            <a:off x="5821201" y="3499037"/>
            <a:ext cx="644949" cy="644949"/>
          </a:xfrm>
          <a:prstGeom prst="arc">
            <a:avLst>
              <a:gd name="adj1" fmla="val 5177723"/>
              <a:gd name="adj2" fmla="val 1117245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>
            <a:off x="5821201" y="2956107"/>
            <a:ext cx="644949" cy="644949"/>
          </a:xfrm>
          <a:prstGeom prst="arc">
            <a:avLst>
              <a:gd name="adj1" fmla="val 10779956"/>
              <a:gd name="adj2" fmla="val 1629592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Arc 227"/>
          <p:cNvSpPr/>
          <p:nvPr/>
        </p:nvSpPr>
        <p:spPr>
          <a:xfrm>
            <a:off x="6231489" y="3506100"/>
            <a:ext cx="644949" cy="644949"/>
          </a:xfrm>
          <a:prstGeom prst="arc">
            <a:avLst>
              <a:gd name="adj1" fmla="val 216032"/>
              <a:gd name="adj2" fmla="val 545151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/>
          <p:cNvCxnSpPr>
            <a:stCxn id="197" idx="2"/>
            <a:endCxn id="192" idx="0"/>
          </p:cNvCxnSpPr>
          <p:nvPr/>
        </p:nvCxnSpPr>
        <p:spPr>
          <a:xfrm>
            <a:off x="6152672" y="2956233"/>
            <a:ext cx="1859752" cy="4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92" idx="2"/>
            <a:endCxn id="193" idx="0"/>
          </p:cNvCxnSpPr>
          <p:nvPr/>
        </p:nvCxnSpPr>
        <p:spPr>
          <a:xfrm flipH="1">
            <a:off x="8350462" y="3293155"/>
            <a:ext cx="17045" cy="1322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94" idx="0"/>
            <a:endCxn id="193" idx="2"/>
          </p:cNvCxnSpPr>
          <p:nvPr/>
        </p:nvCxnSpPr>
        <p:spPr>
          <a:xfrm flipV="1">
            <a:off x="6182207" y="4936939"/>
            <a:ext cx="1841520" cy="10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194" idx="2"/>
            <a:endCxn id="195" idx="0"/>
          </p:cNvCxnSpPr>
          <p:nvPr/>
        </p:nvCxnSpPr>
        <p:spPr>
          <a:xfrm flipV="1">
            <a:off x="5830700" y="4322776"/>
            <a:ext cx="9985" cy="313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Freeform 239"/>
          <p:cNvSpPr/>
          <p:nvPr/>
        </p:nvSpPr>
        <p:spPr>
          <a:xfrm>
            <a:off x="6177576" y="3881535"/>
            <a:ext cx="1073021" cy="141775"/>
          </a:xfrm>
          <a:custGeom>
            <a:avLst/>
            <a:gdLst>
              <a:gd name="connsiteX0" fmla="*/ 0 w 1073021"/>
              <a:gd name="connsiteY0" fmla="*/ 177281 h 177281"/>
              <a:gd name="connsiteX1" fmla="*/ 1073021 w 1073021"/>
              <a:gd name="connsiteY1" fmla="*/ 177281 h 177281"/>
              <a:gd name="connsiteX2" fmla="*/ 1073021 w 1073021"/>
              <a:gd name="connsiteY2" fmla="*/ 0 h 177281"/>
              <a:gd name="connsiteX3" fmla="*/ 699796 w 1073021"/>
              <a:gd name="connsiteY3" fmla="*/ 0 h 177281"/>
              <a:gd name="connsiteX4" fmla="*/ 681135 w 1073021"/>
              <a:gd name="connsiteY4" fmla="*/ 0 h 177281"/>
              <a:gd name="connsiteX5" fmla="*/ 699796 w 1073021"/>
              <a:gd name="connsiteY5" fmla="*/ 9330 h 177281"/>
              <a:gd name="connsiteX0" fmla="*/ 0 w 1073021"/>
              <a:gd name="connsiteY0" fmla="*/ 522514 h 522514"/>
              <a:gd name="connsiteX1" fmla="*/ 1073021 w 1073021"/>
              <a:gd name="connsiteY1" fmla="*/ 522514 h 522514"/>
              <a:gd name="connsiteX2" fmla="*/ 1073021 w 1073021"/>
              <a:gd name="connsiteY2" fmla="*/ 345233 h 522514"/>
              <a:gd name="connsiteX3" fmla="*/ 699796 w 1073021"/>
              <a:gd name="connsiteY3" fmla="*/ 345233 h 522514"/>
              <a:gd name="connsiteX4" fmla="*/ 681135 w 1073021"/>
              <a:gd name="connsiteY4" fmla="*/ 345233 h 522514"/>
              <a:gd name="connsiteX5" fmla="*/ 587829 w 1073021"/>
              <a:gd name="connsiteY5" fmla="*/ 0 h 522514"/>
              <a:gd name="connsiteX0" fmla="*/ 0 w 1073021"/>
              <a:gd name="connsiteY0" fmla="*/ 177281 h 177281"/>
              <a:gd name="connsiteX1" fmla="*/ 1073021 w 1073021"/>
              <a:gd name="connsiteY1" fmla="*/ 177281 h 177281"/>
              <a:gd name="connsiteX2" fmla="*/ 1073021 w 1073021"/>
              <a:gd name="connsiteY2" fmla="*/ 0 h 177281"/>
              <a:gd name="connsiteX3" fmla="*/ 699796 w 1073021"/>
              <a:gd name="connsiteY3" fmla="*/ 0 h 177281"/>
              <a:gd name="connsiteX4" fmla="*/ 681135 w 1073021"/>
              <a:gd name="connsiteY4" fmla="*/ 0 h 177281"/>
              <a:gd name="connsiteX0" fmla="*/ 0 w 1073021"/>
              <a:gd name="connsiteY0" fmla="*/ 177281 h 177281"/>
              <a:gd name="connsiteX1" fmla="*/ 1073021 w 1073021"/>
              <a:gd name="connsiteY1" fmla="*/ 177281 h 177281"/>
              <a:gd name="connsiteX2" fmla="*/ 1073021 w 1073021"/>
              <a:gd name="connsiteY2" fmla="*/ 0 h 177281"/>
              <a:gd name="connsiteX3" fmla="*/ 699796 w 1073021"/>
              <a:gd name="connsiteY3" fmla="*/ 0 h 1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3021" h="177281">
                <a:moveTo>
                  <a:pt x="0" y="177281"/>
                </a:moveTo>
                <a:lnTo>
                  <a:pt x="1073021" y="177281"/>
                </a:lnTo>
                <a:lnTo>
                  <a:pt x="1073021" y="0"/>
                </a:lnTo>
                <a:lnTo>
                  <a:pt x="69979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28" idx="2"/>
            <a:endCxn id="196" idx="0"/>
          </p:cNvCxnSpPr>
          <p:nvPr/>
        </p:nvCxnSpPr>
        <p:spPr>
          <a:xfrm flipH="1" flipV="1">
            <a:off x="6164511" y="4143312"/>
            <a:ext cx="384621" cy="7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96" idx="2"/>
            <a:endCxn id="197" idx="0"/>
          </p:cNvCxnSpPr>
          <p:nvPr/>
        </p:nvCxnSpPr>
        <p:spPr>
          <a:xfrm flipH="1" flipV="1">
            <a:off x="5821206" y="3280462"/>
            <a:ext cx="1886" cy="506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882234" y="526889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830555" y="526889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5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62493" y="3635621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4507658" y="3689386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5881974" y="3971508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111404" y="4238470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198147" y="4822790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145" name="Group 144"/>
          <p:cNvGrpSpPr/>
          <p:nvPr/>
        </p:nvGrpSpPr>
        <p:grpSpPr>
          <a:xfrm>
            <a:off x="4790952" y="3755687"/>
            <a:ext cx="2201218" cy="1390103"/>
            <a:chOff x="1173256" y="2265829"/>
            <a:chExt cx="2773456" cy="1751480"/>
          </a:xfrm>
        </p:grpSpPr>
        <p:sp>
          <p:nvSpPr>
            <p:cNvPr id="135" name="Freeform 134"/>
            <p:cNvSpPr/>
            <p:nvPr/>
          </p:nvSpPr>
          <p:spPr>
            <a:xfrm>
              <a:off x="2033868" y="2575112"/>
              <a:ext cx="1630456" cy="826994"/>
            </a:xfrm>
            <a:custGeom>
              <a:avLst/>
              <a:gdLst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324535 w 1630456"/>
                <a:gd name="connsiteY4" fmla="*/ 561414 h 826994"/>
                <a:gd name="connsiteX5" fmla="*/ 1630456 w 1630456"/>
                <a:gd name="connsiteY5" fmla="*/ 413497 h 826994"/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243852 w 1630456"/>
                <a:gd name="connsiteY4" fmla="*/ 490817 h 826994"/>
                <a:gd name="connsiteX5" fmla="*/ 1630456 w 1630456"/>
                <a:gd name="connsiteY5" fmla="*/ 413497 h 82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456" h="826994">
                  <a:moveTo>
                    <a:pt x="0" y="0"/>
                  </a:moveTo>
                  <a:lnTo>
                    <a:pt x="299197" y="265579"/>
                  </a:lnTo>
                  <a:lnTo>
                    <a:pt x="598394" y="537882"/>
                  </a:lnTo>
                  <a:lnTo>
                    <a:pt x="971550" y="826994"/>
                  </a:lnTo>
                  <a:lnTo>
                    <a:pt x="1243852" y="490817"/>
                  </a:lnTo>
                  <a:lnTo>
                    <a:pt x="1630456" y="413497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1173256" y="2265829"/>
              <a:ext cx="2773456" cy="1751480"/>
            </a:xfrm>
            <a:custGeom>
              <a:avLst/>
              <a:gdLst>
                <a:gd name="connsiteX0" fmla="*/ 1264023 w 3092823"/>
                <a:gd name="connsiteY0" fmla="*/ 295836 h 1751480"/>
                <a:gd name="connsiteX1" fmla="*/ 806823 w 3092823"/>
                <a:gd name="connsiteY1" fmla="*/ 40342 h 1751480"/>
                <a:gd name="connsiteX2" fmla="*/ 598394 w 3092823"/>
                <a:gd name="connsiteY2" fmla="*/ 477371 h 1751480"/>
                <a:gd name="connsiteX3" fmla="*/ 255494 w 3092823"/>
                <a:gd name="connsiteY3" fmla="*/ 870697 h 1751480"/>
                <a:gd name="connsiteX4" fmla="*/ 316006 w 3092823"/>
                <a:gd name="connsiteY4" fmla="*/ 988359 h 1751480"/>
                <a:gd name="connsiteX5" fmla="*/ 0 w 3092823"/>
                <a:gd name="connsiteY5" fmla="*/ 1311089 h 1751480"/>
                <a:gd name="connsiteX6" fmla="*/ 255494 w 3092823"/>
                <a:gd name="connsiteY6" fmla="*/ 870697 h 1751480"/>
                <a:gd name="connsiteX7" fmla="*/ 319368 w 3092823"/>
                <a:gd name="connsiteY7" fmla="*/ 1492624 h 1751480"/>
                <a:gd name="connsiteX8" fmla="*/ 10085 w 3092823"/>
                <a:gd name="connsiteY8" fmla="*/ 1751480 h 1751480"/>
                <a:gd name="connsiteX9" fmla="*/ 0 w 3092823"/>
                <a:gd name="connsiteY9" fmla="*/ 1307727 h 1751480"/>
                <a:gd name="connsiteX10" fmla="*/ 319368 w 3092823"/>
                <a:gd name="connsiteY10" fmla="*/ 1492624 h 1751480"/>
                <a:gd name="connsiteX11" fmla="*/ 726141 w 3092823"/>
                <a:gd name="connsiteY11" fmla="*/ 978274 h 1751480"/>
                <a:gd name="connsiteX12" fmla="*/ 1065679 w 3092823"/>
                <a:gd name="connsiteY12" fmla="*/ 1190065 h 1751480"/>
                <a:gd name="connsiteX13" fmla="*/ 1516156 w 3092823"/>
                <a:gd name="connsiteY13" fmla="*/ 1260662 h 1751480"/>
                <a:gd name="connsiteX14" fmla="*/ 1442197 w 3092823"/>
                <a:gd name="connsiteY14" fmla="*/ 837080 h 1751480"/>
                <a:gd name="connsiteX15" fmla="*/ 1069041 w 3092823"/>
                <a:gd name="connsiteY15" fmla="*/ 1190065 h 1751480"/>
                <a:gd name="connsiteX16" fmla="*/ 1516156 w 3092823"/>
                <a:gd name="connsiteY16" fmla="*/ 1610286 h 1751480"/>
                <a:gd name="connsiteX17" fmla="*/ 1519518 w 3092823"/>
                <a:gd name="connsiteY17" fmla="*/ 1260662 h 1751480"/>
                <a:gd name="connsiteX18" fmla="*/ 1838885 w 3092823"/>
                <a:gd name="connsiteY18" fmla="*/ 1129553 h 1751480"/>
                <a:gd name="connsiteX19" fmla="*/ 2544856 w 3092823"/>
                <a:gd name="connsiteY19" fmla="*/ 1092574 h 1751480"/>
                <a:gd name="connsiteX20" fmla="*/ 2487706 w 3092823"/>
                <a:gd name="connsiteY20" fmla="*/ 726142 h 1751480"/>
                <a:gd name="connsiteX21" fmla="*/ 2279276 w 3092823"/>
                <a:gd name="connsiteY21" fmla="*/ 342900 h 1751480"/>
                <a:gd name="connsiteX22" fmla="*/ 2548218 w 3092823"/>
                <a:gd name="connsiteY22" fmla="*/ 174812 h 1751480"/>
                <a:gd name="connsiteX23" fmla="*/ 2437279 w 3092823"/>
                <a:gd name="connsiteY23" fmla="*/ 0 h 1751480"/>
                <a:gd name="connsiteX24" fmla="*/ 2275915 w 3092823"/>
                <a:gd name="connsiteY24" fmla="*/ 339539 h 1751480"/>
                <a:gd name="connsiteX25" fmla="*/ 2104465 w 3092823"/>
                <a:gd name="connsiteY25" fmla="*/ 796739 h 1751480"/>
                <a:gd name="connsiteX26" fmla="*/ 2548218 w 3092823"/>
                <a:gd name="connsiteY26" fmla="*/ 1092574 h 1751480"/>
                <a:gd name="connsiteX27" fmla="*/ 2773456 w 3092823"/>
                <a:gd name="connsiteY27" fmla="*/ 1311089 h 1751480"/>
                <a:gd name="connsiteX28" fmla="*/ 3092823 w 3092823"/>
                <a:gd name="connsiteY28" fmla="*/ 1062318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16156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19518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16156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53136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56497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53136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56" h="1751480">
                  <a:moveTo>
                    <a:pt x="1264023" y="295836"/>
                  </a:moveTo>
                  <a:lnTo>
                    <a:pt x="806823" y="40342"/>
                  </a:lnTo>
                  <a:lnTo>
                    <a:pt x="598394" y="477371"/>
                  </a:lnTo>
                  <a:lnTo>
                    <a:pt x="255494" y="870697"/>
                  </a:lnTo>
                  <a:lnTo>
                    <a:pt x="316006" y="988359"/>
                  </a:lnTo>
                  <a:lnTo>
                    <a:pt x="0" y="1311089"/>
                  </a:lnTo>
                  <a:lnTo>
                    <a:pt x="255494" y="870697"/>
                  </a:lnTo>
                  <a:lnTo>
                    <a:pt x="319368" y="1492624"/>
                  </a:lnTo>
                  <a:lnTo>
                    <a:pt x="10085" y="1751480"/>
                  </a:lnTo>
                  <a:lnTo>
                    <a:pt x="0" y="1307727"/>
                  </a:lnTo>
                  <a:lnTo>
                    <a:pt x="319368" y="1492624"/>
                  </a:lnTo>
                  <a:lnTo>
                    <a:pt x="726141" y="978274"/>
                  </a:lnTo>
                  <a:lnTo>
                    <a:pt x="1065679" y="1190065"/>
                  </a:lnTo>
                  <a:lnTo>
                    <a:pt x="1556497" y="1260662"/>
                  </a:lnTo>
                  <a:lnTo>
                    <a:pt x="1442197" y="837080"/>
                  </a:lnTo>
                  <a:lnTo>
                    <a:pt x="1069041" y="1190065"/>
                  </a:lnTo>
                  <a:lnTo>
                    <a:pt x="1516156" y="1610286"/>
                  </a:lnTo>
                  <a:cubicBezTo>
                    <a:pt x="1517277" y="1493745"/>
                    <a:pt x="1552015" y="1377203"/>
                    <a:pt x="1553136" y="1260662"/>
                  </a:cubicBezTo>
                  <a:lnTo>
                    <a:pt x="1838885" y="1129553"/>
                  </a:lnTo>
                  <a:lnTo>
                    <a:pt x="2544856" y="1092574"/>
                  </a:lnTo>
                  <a:lnTo>
                    <a:pt x="2487706" y="726142"/>
                  </a:lnTo>
                  <a:lnTo>
                    <a:pt x="2279276" y="342900"/>
                  </a:lnTo>
                  <a:lnTo>
                    <a:pt x="2548218" y="174812"/>
                  </a:lnTo>
                  <a:lnTo>
                    <a:pt x="2437279" y="0"/>
                  </a:lnTo>
                  <a:lnTo>
                    <a:pt x="2275915" y="339539"/>
                  </a:lnTo>
                  <a:lnTo>
                    <a:pt x="2104465" y="796739"/>
                  </a:lnTo>
                  <a:lnTo>
                    <a:pt x="2548218" y="1092574"/>
                  </a:lnTo>
                  <a:lnTo>
                    <a:pt x="2773456" y="131108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1485900" y="2561665"/>
              <a:ext cx="954741" cy="1196788"/>
            </a:xfrm>
            <a:custGeom>
              <a:avLst/>
              <a:gdLst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5" fmla="*/ 840441 w 954741"/>
                <a:gd name="connsiteY5" fmla="*/ 275664 h 1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4741" h="1196788">
                  <a:moveTo>
                    <a:pt x="10085" y="1196788"/>
                  </a:moveTo>
                  <a:lnTo>
                    <a:pt x="0" y="692523"/>
                  </a:lnTo>
                  <a:lnTo>
                    <a:pt x="285750" y="181535"/>
                  </a:lnTo>
                  <a:lnTo>
                    <a:pt x="551329" y="16809"/>
                  </a:lnTo>
                  <a:lnTo>
                    <a:pt x="954741" y="0"/>
                  </a:lnTo>
                  <a:lnTo>
                    <a:pt x="840441" y="27566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768288" y="2319618"/>
              <a:ext cx="564777" cy="514350"/>
            </a:xfrm>
            <a:custGeom>
              <a:avLst/>
              <a:gdLst>
                <a:gd name="connsiteX0" fmla="*/ 0 w 564777"/>
                <a:gd name="connsiteY0" fmla="*/ 426944 h 514350"/>
                <a:gd name="connsiteX1" fmla="*/ 564777 w 564777"/>
                <a:gd name="connsiteY1" fmla="*/ 514350 h 514350"/>
                <a:gd name="connsiteX2" fmla="*/ 215153 w 564777"/>
                <a:gd name="connsiteY2" fmla="*/ 0 h 514350"/>
                <a:gd name="connsiteX3" fmla="*/ 268941 w 564777"/>
                <a:gd name="connsiteY3" fmla="*/ 2554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777" h="514350">
                  <a:moveTo>
                    <a:pt x="0" y="426944"/>
                  </a:moveTo>
                  <a:lnTo>
                    <a:pt x="564777" y="514350"/>
                  </a:lnTo>
                  <a:lnTo>
                    <a:pt x="215153" y="0"/>
                  </a:lnTo>
                  <a:lnTo>
                    <a:pt x="268941" y="25549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3654238" y="2444003"/>
              <a:ext cx="67236" cy="541244"/>
            </a:xfrm>
            <a:custGeom>
              <a:avLst/>
              <a:gdLst>
                <a:gd name="connsiteX0" fmla="*/ 0 w 67236"/>
                <a:gd name="connsiteY0" fmla="*/ 541244 h 541244"/>
                <a:gd name="connsiteX1" fmla="*/ 67236 w 67236"/>
                <a:gd name="connsiteY1" fmla="*/ 0 h 5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236" h="541244">
                  <a:moveTo>
                    <a:pt x="0" y="541244"/>
                  </a:moveTo>
                  <a:lnTo>
                    <a:pt x="672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615453" y="3106271"/>
              <a:ext cx="386603" cy="769844"/>
            </a:xfrm>
            <a:custGeom>
              <a:avLst/>
              <a:gdLst>
                <a:gd name="connsiteX0" fmla="*/ 386603 w 386603"/>
                <a:gd name="connsiteY0" fmla="*/ 292473 h 769844"/>
                <a:gd name="connsiteX1" fmla="*/ 73959 w 386603"/>
                <a:gd name="connsiteY1" fmla="*/ 769844 h 769844"/>
                <a:gd name="connsiteX2" fmla="*/ 0 w 386603"/>
                <a:gd name="connsiteY2" fmla="*/ 0 h 76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603" h="769844">
                  <a:moveTo>
                    <a:pt x="386603" y="292473"/>
                  </a:moveTo>
                  <a:lnTo>
                    <a:pt x="73959" y="76984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440641" y="2558303"/>
              <a:ext cx="181535" cy="547968"/>
            </a:xfrm>
            <a:custGeom>
              <a:avLst/>
              <a:gdLst>
                <a:gd name="connsiteX0" fmla="*/ 0 w 181535"/>
                <a:gd name="connsiteY0" fmla="*/ 0 h 547968"/>
                <a:gd name="connsiteX1" fmla="*/ 181535 w 181535"/>
                <a:gd name="connsiteY1" fmla="*/ 547968 h 54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535" h="547968">
                  <a:moveTo>
                    <a:pt x="0" y="0"/>
                  </a:moveTo>
                  <a:lnTo>
                    <a:pt x="181535" y="54796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67093" y="3731269"/>
            <a:ext cx="2502777" cy="1438326"/>
            <a:chOff x="1146633" y="2235044"/>
            <a:chExt cx="3153409" cy="1812239"/>
          </a:xfrm>
        </p:grpSpPr>
        <p:sp>
          <p:nvSpPr>
            <p:cNvPr id="83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4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6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9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2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3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4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5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9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2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3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3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4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7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8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3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4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5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2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5297271" y="3804504"/>
            <a:ext cx="207854" cy="244003"/>
            <a:chOff x="676" y="2409"/>
            <a:chExt cx="368" cy="432"/>
          </a:xfrm>
        </p:grpSpPr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0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67" name="Oval 69"/>
          <p:cNvSpPr>
            <a:spLocks noChangeArrowheads="1"/>
          </p:cNvSpPr>
          <p:nvPr/>
        </p:nvSpPr>
        <p:spPr bwMode="auto">
          <a:xfrm>
            <a:off x="6738971" y="4311012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6741489" y="4128096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4362493" y="1369117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7" name="Freeform 4"/>
          <p:cNvSpPr>
            <a:spLocks/>
          </p:cNvSpPr>
          <p:nvPr/>
        </p:nvSpPr>
        <p:spPr bwMode="auto">
          <a:xfrm>
            <a:off x="4507658" y="1422882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8" name="Freeform 5"/>
          <p:cNvSpPr>
            <a:spLocks/>
          </p:cNvSpPr>
          <p:nvPr/>
        </p:nvSpPr>
        <p:spPr bwMode="auto">
          <a:xfrm>
            <a:off x="5881974" y="1705004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9" name="Freeform 6"/>
          <p:cNvSpPr>
            <a:spLocks/>
          </p:cNvSpPr>
          <p:nvPr/>
        </p:nvSpPr>
        <p:spPr bwMode="auto">
          <a:xfrm>
            <a:off x="5111404" y="1971966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0" name="Freeform 7"/>
          <p:cNvSpPr>
            <a:spLocks/>
          </p:cNvSpPr>
          <p:nvPr/>
        </p:nvSpPr>
        <p:spPr bwMode="auto">
          <a:xfrm>
            <a:off x="5198147" y="2556286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151" name="Group 150"/>
          <p:cNvGrpSpPr/>
          <p:nvPr/>
        </p:nvGrpSpPr>
        <p:grpSpPr>
          <a:xfrm>
            <a:off x="4480546" y="1391822"/>
            <a:ext cx="2872953" cy="1691189"/>
            <a:chOff x="782156" y="2143157"/>
            <a:chExt cx="3619818" cy="2130837"/>
          </a:xfrm>
          <a:solidFill>
            <a:schemeClr val="accent1">
              <a:lumMod val="75000"/>
            </a:schemeClr>
          </a:solidFill>
        </p:grpSpPr>
        <p:sp>
          <p:nvSpPr>
            <p:cNvPr id="152" name="Oval 66"/>
            <p:cNvSpPr>
              <a:spLocks noChangeArrowheads="1"/>
            </p:cNvSpPr>
            <p:nvPr/>
          </p:nvSpPr>
          <p:spPr bwMode="auto">
            <a:xfrm>
              <a:off x="1955351" y="368098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3" name="Oval 66"/>
            <p:cNvSpPr>
              <a:spLocks noChangeArrowheads="1"/>
            </p:cNvSpPr>
            <p:nvPr/>
          </p:nvSpPr>
          <p:spPr bwMode="auto">
            <a:xfrm>
              <a:off x="2272227" y="307526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4" name="Oval 66"/>
            <p:cNvSpPr>
              <a:spLocks noChangeArrowheads="1"/>
            </p:cNvSpPr>
            <p:nvPr/>
          </p:nvSpPr>
          <p:spPr bwMode="auto">
            <a:xfrm>
              <a:off x="1857719" y="304359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5" name="Oval 66"/>
            <p:cNvSpPr>
              <a:spLocks noChangeArrowheads="1"/>
            </p:cNvSpPr>
            <p:nvPr/>
          </p:nvSpPr>
          <p:spPr bwMode="auto">
            <a:xfrm>
              <a:off x="2794143" y="274668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6" name="Oval 66"/>
            <p:cNvSpPr>
              <a:spLocks noChangeArrowheads="1"/>
            </p:cNvSpPr>
            <p:nvPr/>
          </p:nvSpPr>
          <p:spPr bwMode="auto">
            <a:xfrm>
              <a:off x="2975347" y="279645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7" name="Oval 66"/>
            <p:cNvSpPr>
              <a:spLocks noChangeArrowheads="1"/>
            </p:cNvSpPr>
            <p:nvPr/>
          </p:nvSpPr>
          <p:spPr bwMode="auto">
            <a:xfrm>
              <a:off x="1146633" y="2306403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" name="Oval 66"/>
            <p:cNvSpPr>
              <a:spLocks noChangeArrowheads="1"/>
            </p:cNvSpPr>
            <p:nvPr/>
          </p:nvSpPr>
          <p:spPr bwMode="auto">
            <a:xfrm>
              <a:off x="1311978" y="234903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9" name="Oval 66"/>
            <p:cNvSpPr>
              <a:spLocks noChangeArrowheads="1"/>
            </p:cNvSpPr>
            <p:nvPr/>
          </p:nvSpPr>
          <p:spPr bwMode="auto">
            <a:xfrm>
              <a:off x="994694" y="2809275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0" name="Oval 66"/>
            <p:cNvSpPr>
              <a:spLocks noChangeArrowheads="1"/>
            </p:cNvSpPr>
            <p:nvPr/>
          </p:nvSpPr>
          <p:spPr bwMode="auto">
            <a:xfrm>
              <a:off x="1686307" y="418878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3237453" y="3646005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2" name="Oval 66"/>
            <p:cNvSpPr>
              <a:spLocks noChangeArrowheads="1"/>
            </p:cNvSpPr>
            <p:nvPr/>
          </p:nvSpPr>
          <p:spPr bwMode="auto">
            <a:xfrm>
              <a:off x="2907643" y="397545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2332540" y="410592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4" name="Oval 66"/>
            <p:cNvSpPr>
              <a:spLocks noChangeArrowheads="1"/>
            </p:cNvSpPr>
            <p:nvPr/>
          </p:nvSpPr>
          <p:spPr bwMode="auto">
            <a:xfrm>
              <a:off x="782156" y="3776925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5" name="Oval 66"/>
            <p:cNvSpPr>
              <a:spLocks noChangeArrowheads="1"/>
            </p:cNvSpPr>
            <p:nvPr/>
          </p:nvSpPr>
          <p:spPr bwMode="auto">
            <a:xfrm>
              <a:off x="3169134" y="415414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6" name="Oval 66"/>
            <p:cNvSpPr>
              <a:spLocks noChangeArrowheads="1"/>
            </p:cNvSpPr>
            <p:nvPr/>
          </p:nvSpPr>
          <p:spPr bwMode="auto">
            <a:xfrm>
              <a:off x="3240346" y="3871930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3080360" y="229668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8" name="Oval 66"/>
            <p:cNvSpPr>
              <a:spLocks noChangeArrowheads="1"/>
            </p:cNvSpPr>
            <p:nvPr/>
          </p:nvSpPr>
          <p:spPr bwMode="auto">
            <a:xfrm>
              <a:off x="2719899" y="216735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9" name="Oval 66"/>
            <p:cNvSpPr>
              <a:spLocks noChangeArrowheads="1"/>
            </p:cNvSpPr>
            <p:nvPr/>
          </p:nvSpPr>
          <p:spPr bwMode="auto">
            <a:xfrm>
              <a:off x="4060815" y="214315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0" name="Oval 66"/>
            <p:cNvSpPr>
              <a:spLocks noChangeArrowheads="1"/>
            </p:cNvSpPr>
            <p:nvPr/>
          </p:nvSpPr>
          <p:spPr bwMode="auto">
            <a:xfrm>
              <a:off x="4265883" y="267673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1" name="Oval 66"/>
            <p:cNvSpPr>
              <a:spLocks noChangeArrowheads="1"/>
            </p:cNvSpPr>
            <p:nvPr/>
          </p:nvSpPr>
          <p:spPr bwMode="auto">
            <a:xfrm>
              <a:off x="4129134" y="253699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2" name="Oval 66"/>
            <p:cNvSpPr>
              <a:spLocks noChangeArrowheads="1"/>
            </p:cNvSpPr>
            <p:nvPr/>
          </p:nvSpPr>
          <p:spPr bwMode="auto">
            <a:xfrm>
              <a:off x="3987201" y="304051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3" name="Oval 66"/>
            <p:cNvSpPr>
              <a:spLocks noChangeArrowheads="1"/>
            </p:cNvSpPr>
            <p:nvPr/>
          </p:nvSpPr>
          <p:spPr bwMode="auto">
            <a:xfrm>
              <a:off x="3750088" y="3808593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4" name="Oval 66"/>
            <p:cNvSpPr>
              <a:spLocks noChangeArrowheads="1"/>
            </p:cNvSpPr>
            <p:nvPr/>
          </p:nvSpPr>
          <p:spPr bwMode="auto">
            <a:xfrm>
              <a:off x="3627683" y="391324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5" name="Oval 66"/>
            <p:cNvSpPr>
              <a:spLocks noChangeArrowheads="1"/>
            </p:cNvSpPr>
            <p:nvPr/>
          </p:nvSpPr>
          <p:spPr bwMode="auto">
            <a:xfrm>
              <a:off x="3850563" y="421065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6" name="Oval 66"/>
            <p:cNvSpPr>
              <a:spLocks noChangeArrowheads="1"/>
            </p:cNvSpPr>
            <p:nvPr/>
          </p:nvSpPr>
          <p:spPr bwMode="auto">
            <a:xfrm>
              <a:off x="3800475" y="3932843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7" name="Oval 66"/>
            <p:cNvSpPr>
              <a:spLocks noChangeArrowheads="1"/>
            </p:cNvSpPr>
            <p:nvPr/>
          </p:nvSpPr>
          <p:spPr bwMode="auto">
            <a:xfrm>
              <a:off x="4333655" y="3863410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767093" y="1464765"/>
            <a:ext cx="2502777" cy="1438326"/>
            <a:chOff x="1146633" y="2235044"/>
            <a:chExt cx="3153409" cy="181223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7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8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9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0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1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2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3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4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5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6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7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8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9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0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1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2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3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4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5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6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7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8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277" name="Rectangle 276"/>
          <p:cNvSpPr>
            <a:spLocks noChangeArrowheads="1"/>
          </p:cNvSpPr>
          <p:nvPr/>
        </p:nvSpPr>
        <p:spPr bwMode="auto">
          <a:xfrm>
            <a:off x="7548998" y="1369117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8" name="Freeform 4"/>
          <p:cNvSpPr>
            <a:spLocks/>
          </p:cNvSpPr>
          <p:nvPr/>
        </p:nvSpPr>
        <p:spPr bwMode="auto">
          <a:xfrm>
            <a:off x="7694163" y="1422882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9" name="Freeform 5"/>
          <p:cNvSpPr>
            <a:spLocks/>
          </p:cNvSpPr>
          <p:nvPr/>
        </p:nvSpPr>
        <p:spPr bwMode="auto">
          <a:xfrm>
            <a:off x="9068479" y="1705004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80" name="Freeform 6"/>
          <p:cNvSpPr>
            <a:spLocks/>
          </p:cNvSpPr>
          <p:nvPr/>
        </p:nvSpPr>
        <p:spPr bwMode="auto">
          <a:xfrm>
            <a:off x="8297909" y="1971966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81" name="Freeform 7"/>
          <p:cNvSpPr>
            <a:spLocks/>
          </p:cNvSpPr>
          <p:nvPr/>
        </p:nvSpPr>
        <p:spPr bwMode="auto">
          <a:xfrm>
            <a:off x="8384652" y="2556286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283" name="Group 282"/>
          <p:cNvGrpSpPr/>
          <p:nvPr/>
        </p:nvGrpSpPr>
        <p:grpSpPr>
          <a:xfrm>
            <a:off x="7953598" y="1464765"/>
            <a:ext cx="2502777" cy="1438326"/>
            <a:chOff x="1146633" y="2235044"/>
            <a:chExt cx="3153409" cy="1812239"/>
          </a:xfrm>
        </p:grpSpPr>
        <p:sp>
          <p:nvSpPr>
            <p:cNvPr id="289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0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1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2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3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4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5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6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7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8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9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0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1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2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3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4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5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6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7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8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9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10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84" name="Group 65"/>
          <p:cNvGrpSpPr>
            <a:grpSpLocks/>
          </p:cNvGrpSpPr>
          <p:nvPr/>
        </p:nvGrpSpPr>
        <p:grpSpPr bwMode="auto">
          <a:xfrm>
            <a:off x="8464572" y="1521056"/>
            <a:ext cx="227058" cy="244003"/>
            <a:chOff x="642" y="2379"/>
            <a:chExt cx="402" cy="432"/>
          </a:xfrm>
        </p:grpSpPr>
        <p:sp>
          <p:nvSpPr>
            <p:cNvPr id="287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88" name="Text Box 67"/>
            <p:cNvSpPr txBox="1">
              <a:spLocks noChangeArrowheads="1"/>
            </p:cNvSpPr>
            <p:nvPr/>
          </p:nvSpPr>
          <p:spPr bwMode="auto">
            <a:xfrm>
              <a:off x="642" y="237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285" name="Oval 69"/>
          <p:cNvSpPr>
            <a:spLocks noChangeArrowheads="1"/>
          </p:cNvSpPr>
          <p:nvPr/>
        </p:nvSpPr>
        <p:spPr bwMode="auto">
          <a:xfrm>
            <a:off x="9925476" y="2044508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86" name="Text Box 70"/>
          <p:cNvSpPr txBox="1">
            <a:spLocks noChangeArrowheads="1"/>
          </p:cNvSpPr>
          <p:nvPr/>
        </p:nvSpPr>
        <p:spPr bwMode="auto">
          <a:xfrm>
            <a:off x="9921494" y="1889117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38" name="Rectangle 337"/>
          <p:cNvSpPr>
            <a:spLocks noChangeArrowheads="1"/>
          </p:cNvSpPr>
          <p:nvPr/>
        </p:nvSpPr>
        <p:spPr bwMode="auto">
          <a:xfrm>
            <a:off x="1140121" y="1369117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39" name="Freeform 4"/>
          <p:cNvSpPr>
            <a:spLocks/>
          </p:cNvSpPr>
          <p:nvPr/>
        </p:nvSpPr>
        <p:spPr bwMode="auto">
          <a:xfrm>
            <a:off x="1285286" y="1422882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0" name="Freeform 5"/>
          <p:cNvSpPr>
            <a:spLocks/>
          </p:cNvSpPr>
          <p:nvPr/>
        </p:nvSpPr>
        <p:spPr bwMode="auto">
          <a:xfrm>
            <a:off x="2659602" y="1705004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1" name="Freeform 6"/>
          <p:cNvSpPr>
            <a:spLocks/>
          </p:cNvSpPr>
          <p:nvPr/>
        </p:nvSpPr>
        <p:spPr bwMode="auto">
          <a:xfrm>
            <a:off x="1889032" y="1971966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2" name="Freeform 7"/>
          <p:cNvSpPr>
            <a:spLocks/>
          </p:cNvSpPr>
          <p:nvPr/>
        </p:nvSpPr>
        <p:spPr bwMode="auto">
          <a:xfrm>
            <a:off x="1975775" y="2556286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2118202" y="2133600"/>
            <a:ext cx="0" cy="997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1158593" y="2134070"/>
            <a:ext cx="9596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1925973" y="3065611"/>
            <a:ext cx="50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5" name="Oval 66"/>
          <p:cNvSpPr>
            <a:spLocks noChangeArrowheads="1"/>
          </p:cNvSpPr>
          <p:nvPr/>
        </p:nvSpPr>
        <p:spPr bwMode="auto">
          <a:xfrm>
            <a:off x="2060349" y="2083954"/>
            <a:ext cx="113969" cy="105658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98" name="TextBox 397"/>
          <p:cNvSpPr txBox="1"/>
          <p:nvPr/>
        </p:nvSpPr>
        <p:spPr>
          <a:xfrm>
            <a:off x="868093" y="1984457"/>
            <a:ext cx="50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2" name="Rectangle 431"/>
          <p:cNvSpPr>
            <a:spLocks noChangeArrowheads="1"/>
          </p:cNvSpPr>
          <p:nvPr/>
        </p:nvSpPr>
        <p:spPr bwMode="auto">
          <a:xfrm>
            <a:off x="1140121" y="3635621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3" name="Freeform 4"/>
          <p:cNvSpPr>
            <a:spLocks/>
          </p:cNvSpPr>
          <p:nvPr/>
        </p:nvSpPr>
        <p:spPr bwMode="auto">
          <a:xfrm>
            <a:off x="1285286" y="3689386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4" name="Freeform 5"/>
          <p:cNvSpPr>
            <a:spLocks/>
          </p:cNvSpPr>
          <p:nvPr/>
        </p:nvSpPr>
        <p:spPr bwMode="auto">
          <a:xfrm>
            <a:off x="2659602" y="3971508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5" name="Freeform 6"/>
          <p:cNvSpPr>
            <a:spLocks/>
          </p:cNvSpPr>
          <p:nvPr/>
        </p:nvSpPr>
        <p:spPr bwMode="auto">
          <a:xfrm>
            <a:off x="1889032" y="4238470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6" name="Freeform 7"/>
          <p:cNvSpPr>
            <a:spLocks/>
          </p:cNvSpPr>
          <p:nvPr/>
        </p:nvSpPr>
        <p:spPr bwMode="auto">
          <a:xfrm>
            <a:off x="1975775" y="4822790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468" name="Group 65"/>
          <p:cNvGrpSpPr>
            <a:grpSpLocks/>
          </p:cNvGrpSpPr>
          <p:nvPr/>
        </p:nvGrpSpPr>
        <p:grpSpPr bwMode="auto">
          <a:xfrm>
            <a:off x="2074899" y="3804504"/>
            <a:ext cx="207854" cy="244003"/>
            <a:chOff x="676" y="2409"/>
            <a:chExt cx="368" cy="432"/>
          </a:xfrm>
        </p:grpSpPr>
        <p:sp>
          <p:nvSpPr>
            <p:cNvPr id="469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70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471" name="Oval 69"/>
          <p:cNvSpPr>
            <a:spLocks noChangeArrowheads="1"/>
          </p:cNvSpPr>
          <p:nvPr/>
        </p:nvSpPr>
        <p:spPr bwMode="auto">
          <a:xfrm>
            <a:off x="3516599" y="4311012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72" name="Text Box 70"/>
          <p:cNvSpPr txBox="1">
            <a:spLocks noChangeArrowheads="1"/>
          </p:cNvSpPr>
          <p:nvPr/>
        </p:nvSpPr>
        <p:spPr bwMode="auto">
          <a:xfrm>
            <a:off x="3519117" y="4128096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2548451" y="3204110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80" name="TextBox 479"/>
          <p:cNvSpPr txBox="1"/>
          <p:nvPr/>
        </p:nvSpPr>
        <p:spPr>
          <a:xfrm>
            <a:off x="5796841" y="3204110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8962644" y="3204110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2548451" y="5413009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5771117" y="5413009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484" name="Rectangle 483"/>
          <p:cNvSpPr>
            <a:spLocks noChangeArrowheads="1"/>
          </p:cNvSpPr>
          <p:nvPr/>
        </p:nvSpPr>
        <p:spPr bwMode="auto">
          <a:xfrm>
            <a:off x="7554021" y="3635621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5" name="Freeform 4"/>
          <p:cNvSpPr>
            <a:spLocks/>
          </p:cNvSpPr>
          <p:nvPr/>
        </p:nvSpPr>
        <p:spPr bwMode="auto">
          <a:xfrm>
            <a:off x="7699186" y="3689386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6" name="Freeform 5"/>
          <p:cNvSpPr>
            <a:spLocks/>
          </p:cNvSpPr>
          <p:nvPr/>
        </p:nvSpPr>
        <p:spPr bwMode="auto">
          <a:xfrm>
            <a:off x="9073502" y="3971508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7" name="Freeform 6"/>
          <p:cNvSpPr>
            <a:spLocks/>
          </p:cNvSpPr>
          <p:nvPr/>
        </p:nvSpPr>
        <p:spPr bwMode="auto">
          <a:xfrm>
            <a:off x="8302932" y="4238470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8" name="Freeform 7"/>
          <p:cNvSpPr>
            <a:spLocks/>
          </p:cNvSpPr>
          <p:nvPr/>
        </p:nvSpPr>
        <p:spPr bwMode="auto">
          <a:xfrm>
            <a:off x="8389675" y="4822790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489" name="Group 488"/>
          <p:cNvGrpSpPr/>
          <p:nvPr/>
        </p:nvGrpSpPr>
        <p:grpSpPr>
          <a:xfrm>
            <a:off x="7982480" y="3755687"/>
            <a:ext cx="2201218" cy="1390103"/>
            <a:chOff x="1173256" y="2265829"/>
            <a:chExt cx="2773456" cy="1751480"/>
          </a:xfrm>
        </p:grpSpPr>
        <p:sp>
          <p:nvSpPr>
            <p:cNvPr id="490" name="Freeform 489"/>
            <p:cNvSpPr/>
            <p:nvPr/>
          </p:nvSpPr>
          <p:spPr>
            <a:xfrm>
              <a:off x="2033868" y="2575112"/>
              <a:ext cx="1630456" cy="826994"/>
            </a:xfrm>
            <a:custGeom>
              <a:avLst/>
              <a:gdLst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324535 w 1630456"/>
                <a:gd name="connsiteY4" fmla="*/ 561414 h 826994"/>
                <a:gd name="connsiteX5" fmla="*/ 1630456 w 1630456"/>
                <a:gd name="connsiteY5" fmla="*/ 413497 h 826994"/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243852 w 1630456"/>
                <a:gd name="connsiteY4" fmla="*/ 490817 h 826994"/>
                <a:gd name="connsiteX5" fmla="*/ 1630456 w 1630456"/>
                <a:gd name="connsiteY5" fmla="*/ 413497 h 82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456" h="826994">
                  <a:moveTo>
                    <a:pt x="0" y="0"/>
                  </a:moveTo>
                  <a:lnTo>
                    <a:pt x="299197" y="265579"/>
                  </a:lnTo>
                  <a:lnTo>
                    <a:pt x="598394" y="537882"/>
                  </a:lnTo>
                  <a:lnTo>
                    <a:pt x="971550" y="826994"/>
                  </a:lnTo>
                  <a:lnTo>
                    <a:pt x="1243852" y="490817"/>
                  </a:lnTo>
                  <a:lnTo>
                    <a:pt x="1630456" y="413497"/>
                  </a:ln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Freeform 490"/>
            <p:cNvSpPr/>
            <p:nvPr/>
          </p:nvSpPr>
          <p:spPr>
            <a:xfrm>
              <a:off x="1173256" y="2265829"/>
              <a:ext cx="2773456" cy="1751480"/>
            </a:xfrm>
            <a:custGeom>
              <a:avLst/>
              <a:gdLst>
                <a:gd name="connsiteX0" fmla="*/ 1264023 w 3092823"/>
                <a:gd name="connsiteY0" fmla="*/ 295836 h 1751480"/>
                <a:gd name="connsiteX1" fmla="*/ 806823 w 3092823"/>
                <a:gd name="connsiteY1" fmla="*/ 40342 h 1751480"/>
                <a:gd name="connsiteX2" fmla="*/ 598394 w 3092823"/>
                <a:gd name="connsiteY2" fmla="*/ 477371 h 1751480"/>
                <a:gd name="connsiteX3" fmla="*/ 255494 w 3092823"/>
                <a:gd name="connsiteY3" fmla="*/ 870697 h 1751480"/>
                <a:gd name="connsiteX4" fmla="*/ 316006 w 3092823"/>
                <a:gd name="connsiteY4" fmla="*/ 988359 h 1751480"/>
                <a:gd name="connsiteX5" fmla="*/ 0 w 3092823"/>
                <a:gd name="connsiteY5" fmla="*/ 1311089 h 1751480"/>
                <a:gd name="connsiteX6" fmla="*/ 255494 w 3092823"/>
                <a:gd name="connsiteY6" fmla="*/ 870697 h 1751480"/>
                <a:gd name="connsiteX7" fmla="*/ 319368 w 3092823"/>
                <a:gd name="connsiteY7" fmla="*/ 1492624 h 1751480"/>
                <a:gd name="connsiteX8" fmla="*/ 10085 w 3092823"/>
                <a:gd name="connsiteY8" fmla="*/ 1751480 h 1751480"/>
                <a:gd name="connsiteX9" fmla="*/ 0 w 3092823"/>
                <a:gd name="connsiteY9" fmla="*/ 1307727 h 1751480"/>
                <a:gd name="connsiteX10" fmla="*/ 319368 w 3092823"/>
                <a:gd name="connsiteY10" fmla="*/ 1492624 h 1751480"/>
                <a:gd name="connsiteX11" fmla="*/ 726141 w 3092823"/>
                <a:gd name="connsiteY11" fmla="*/ 978274 h 1751480"/>
                <a:gd name="connsiteX12" fmla="*/ 1065679 w 3092823"/>
                <a:gd name="connsiteY12" fmla="*/ 1190065 h 1751480"/>
                <a:gd name="connsiteX13" fmla="*/ 1516156 w 3092823"/>
                <a:gd name="connsiteY13" fmla="*/ 1260662 h 1751480"/>
                <a:gd name="connsiteX14" fmla="*/ 1442197 w 3092823"/>
                <a:gd name="connsiteY14" fmla="*/ 837080 h 1751480"/>
                <a:gd name="connsiteX15" fmla="*/ 1069041 w 3092823"/>
                <a:gd name="connsiteY15" fmla="*/ 1190065 h 1751480"/>
                <a:gd name="connsiteX16" fmla="*/ 1516156 w 3092823"/>
                <a:gd name="connsiteY16" fmla="*/ 1610286 h 1751480"/>
                <a:gd name="connsiteX17" fmla="*/ 1519518 w 3092823"/>
                <a:gd name="connsiteY17" fmla="*/ 1260662 h 1751480"/>
                <a:gd name="connsiteX18" fmla="*/ 1838885 w 3092823"/>
                <a:gd name="connsiteY18" fmla="*/ 1129553 h 1751480"/>
                <a:gd name="connsiteX19" fmla="*/ 2544856 w 3092823"/>
                <a:gd name="connsiteY19" fmla="*/ 1092574 h 1751480"/>
                <a:gd name="connsiteX20" fmla="*/ 2487706 w 3092823"/>
                <a:gd name="connsiteY20" fmla="*/ 726142 h 1751480"/>
                <a:gd name="connsiteX21" fmla="*/ 2279276 w 3092823"/>
                <a:gd name="connsiteY21" fmla="*/ 342900 h 1751480"/>
                <a:gd name="connsiteX22" fmla="*/ 2548218 w 3092823"/>
                <a:gd name="connsiteY22" fmla="*/ 174812 h 1751480"/>
                <a:gd name="connsiteX23" fmla="*/ 2437279 w 3092823"/>
                <a:gd name="connsiteY23" fmla="*/ 0 h 1751480"/>
                <a:gd name="connsiteX24" fmla="*/ 2275915 w 3092823"/>
                <a:gd name="connsiteY24" fmla="*/ 339539 h 1751480"/>
                <a:gd name="connsiteX25" fmla="*/ 2104465 w 3092823"/>
                <a:gd name="connsiteY25" fmla="*/ 796739 h 1751480"/>
                <a:gd name="connsiteX26" fmla="*/ 2548218 w 3092823"/>
                <a:gd name="connsiteY26" fmla="*/ 1092574 h 1751480"/>
                <a:gd name="connsiteX27" fmla="*/ 2773456 w 3092823"/>
                <a:gd name="connsiteY27" fmla="*/ 1311089 h 1751480"/>
                <a:gd name="connsiteX28" fmla="*/ 3092823 w 3092823"/>
                <a:gd name="connsiteY28" fmla="*/ 1062318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16156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19518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16156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53136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56497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53136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56" h="1751480">
                  <a:moveTo>
                    <a:pt x="1264023" y="295836"/>
                  </a:moveTo>
                  <a:lnTo>
                    <a:pt x="806823" y="40342"/>
                  </a:lnTo>
                  <a:lnTo>
                    <a:pt x="598394" y="477371"/>
                  </a:lnTo>
                  <a:lnTo>
                    <a:pt x="255494" y="870697"/>
                  </a:lnTo>
                  <a:lnTo>
                    <a:pt x="316006" y="988359"/>
                  </a:lnTo>
                  <a:lnTo>
                    <a:pt x="0" y="1311089"/>
                  </a:lnTo>
                  <a:lnTo>
                    <a:pt x="255494" y="870697"/>
                  </a:lnTo>
                  <a:lnTo>
                    <a:pt x="319368" y="1492624"/>
                  </a:lnTo>
                  <a:lnTo>
                    <a:pt x="10085" y="1751480"/>
                  </a:lnTo>
                  <a:lnTo>
                    <a:pt x="0" y="1307727"/>
                  </a:lnTo>
                  <a:lnTo>
                    <a:pt x="319368" y="1492624"/>
                  </a:lnTo>
                  <a:lnTo>
                    <a:pt x="726141" y="978274"/>
                  </a:lnTo>
                  <a:lnTo>
                    <a:pt x="1065679" y="1190065"/>
                  </a:lnTo>
                  <a:lnTo>
                    <a:pt x="1556497" y="1260662"/>
                  </a:lnTo>
                  <a:lnTo>
                    <a:pt x="1442197" y="837080"/>
                  </a:lnTo>
                  <a:lnTo>
                    <a:pt x="1069041" y="1190065"/>
                  </a:lnTo>
                  <a:lnTo>
                    <a:pt x="1516156" y="1610286"/>
                  </a:lnTo>
                  <a:cubicBezTo>
                    <a:pt x="1517277" y="1493745"/>
                    <a:pt x="1552015" y="1377203"/>
                    <a:pt x="1553136" y="1260662"/>
                  </a:cubicBezTo>
                  <a:lnTo>
                    <a:pt x="1838885" y="1129553"/>
                  </a:lnTo>
                  <a:lnTo>
                    <a:pt x="2544856" y="1092574"/>
                  </a:lnTo>
                  <a:lnTo>
                    <a:pt x="2487706" y="726142"/>
                  </a:lnTo>
                  <a:lnTo>
                    <a:pt x="2279276" y="342900"/>
                  </a:lnTo>
                  <a:lnTo>
                    <a:pt x="2548218" y="174812"/>
                  </a:lnTo>
                  <a:lnTo>
                    <a:pt x="2437279" y="0"/>
                  </a:lnTo>
                  <a:lnTo>
                    <a:pt x="2275915" y="339539"/>
                  </a:lnTo>
                  <a:lnTo>
                    <a:pt x="2104465" y="796739"/>
                  </a:lnTo>
                  <a:lnTo>
                    <a:pt x="2548218" y="1092574"/>
                  </a:lnTo>
                  <a:lnTo>
                    <a:pt x="2773456" y="1311089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Freeform 491"/>
            <p:cNvSpPr/>
            <p:nvPr/>
          </p:nvSpPr>
          <p:spPr>
            <a:xfrm>
              <a:off x="1485900" y="2561665"/>
              <a:ext cx="954741" cy="1196788"/>
            </a:xfrm>
            <a:custGeom>
              <a:avLst/>
              <a:gdLst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5" fmla="*/ 840441 w 954741"/>
                <a:gd name="connsiteY5" fmla="*/ 275664 h 1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4741" h="1196788">
                  <a:moveTo>
                    <a:pt x="10085" y="1196788"/>
                  </a:moveTo>
                  <a:lnTo>
                    <a:pt x="0" y="692523"/>
                  </a:lnTo>
                  <a:lnTo>
                    <a:pt x="285750" y="181535"/>
                  </a:lnTo>
                  <a:lnTo>
                    <a:pt x="551329" y="16809"/>
                  </a:lnTo>
                  <a:lnTo>
                    <a:pt x="954741" y="0"/>
                  </a:lnTo>
                  <a:lnTo>
                    <a:pt x="840441" y="275664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Freeform 492"/>
            <p:cNvSpPr/>
            <p:nvPr/>
          </p:nvSpPr>
          <p:spPr>
            <a:xfrm>
              <a:off x="1768288" y="2319618"/>
              <a:ext cx="564777" cy="514350"/>
            </a:xfrm>
            <a:custGeom>
              <a:avLst/>
              <a:gdLst>
                <a:gd name="connsiteX0" fmla="*/ 0 w 564777"/>
                <a:gd name="connsiteY0" fmla="*/ 426944 h 514350"/>
                <a:gd name="connsiteX1" fmla="*/ 564777 w 564777"/>
                <a:gd name="connsiteY1" fmla="*/ 514350 h 514350"/>
                <a:gd name="connsiteX2" fmla="*/ 215153 w 564777"/>
                <a:gd name="connsiteY2" fmla="*/ 0 h 514350"/>
                <a:gd name="connsiteX3" fmla="*/ 268941 w 564777"/>
                <a:gd name="connsiteY3" fmla="*/ 2554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777" h="514350">
                  <a:moveTo>
                    <a:pt x="0" y="426944"/>
                  </a:moveTo>
                  <a:lnTo>
                    <a:pt x="564777" y="514350"/>
                  </a:lnTo>
                  <a:lnTo>
                    <a:pt x="215153" y="0"/>
                  </a:lnTo>
                  <a:lnTo>
                    <a:pt x="268941" y="255494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 493"/>
            <p:cNvSpPr/>
            <p:nvPr/>
          </p:nvSpPr>
          <p:spPr>
            <a:xfrm>
              <a:off x="3654238" y="2444003"/>
              <a:ext cx="67236" cy="541244"/>
            </a:xfrm>
            <a:custGeom>
              <a:avLst/>
              <a:gdLst>
                <a:gd name="connsiteX0" fmla="*/ 0 w 67236"/>
                <a:gd name="connsiteY0" fmla="*/ 541244 h 541244"/>
                <a:gd name="connsiteX1" fmla="*/ 67236 w 67236"/>
                <a:gd name="connsiteY1" fmla="*/ 0 h 5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236" h="541244">
                  <a:moveTo>
                    <a:pt x="0" y="541244"/>
                  </a:moveTo>
                  <a:lnTo>
                    <a:pt x="672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Freeform 494"/>
            <p:cNvSpPr/>
            <p:nvPr/>
          </p:nvSpPr>
          <p:spPr>
            <a:xfrm>
              <a:off x="2615453" y="3106271"/>
              <a:ext cx="386603" cy="769844"/>
            </a:xfrm>
            <a:custGeom>
              <a:avLst/>
              <a:gdLst>
                <a:gd name="connsiteX0" fmla="*/ 386603 w 386603"/>
                <a:gd name="connsiteY0" fmla="*/ 292473 h 769844"/>
                <a:gd name="connsiteX1" fmla="*/ 73959 w 386603"/>
                <a:gd name="connsiteY1" fmla="*/ 769844 h 769844"/>
                <a:gd name="connsiteX2" fmla="*/ 0 w 386603"/>
                <a:gd name="connsiteY2" fmla="*/ 0 h 76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603" h="769844">
                  <a:moveTo>
                    <a:pt x="386603" y="292473"/>
                  </a:moveTo>
                  <a:lnTo>
                    <a:pt x="73959" y="76984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Freeform 495"/>
            <p:cNvSpPr/>
            <p:nvPr/>
          </p:nvSpPr>
          <p:spPr>
            <a:xfrm>
              <a:off x="2440641" y="2558303"/>
              <a:ext cx="181535" cy="547968"/>
            </a:xfrm>
            <a:custGeom>
              <a:avLst/>
              <a:gdLst>
                <a:gd name="connsiteX0" fmla="*/ 0 w 181535"/>
                <a:gd name="connsiteY0" fmla="*/ 0 h 547968"/>
                <a:gd name="connsiteX1" fmla="*/ 181535 w 181535"/>
                <a:gd name="connsiteY1" fmla="*/ 547968 h 54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535" h="547968">
                  <a:moveTo>
                    <a:pt x="0" y="0"/>
                  </a:moveTo>
                  <a:lnTo>
                    <a:pt x="181535" y="547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7958621" y="3731269"/>
            <a:ext cx="2502777" cy="1438326"/>
            <a:chOff x="1146633" y="2235044"/>
            <a:chExt cx="3153409" cy="1812239"/>
          </a:xfrm>
        </p:grpSpPr>
        <p:sp>
          <p:nvSpPr>
            <p:cNvPr id="498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solidFill>
              <a:schemeClr val="accent5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99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0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solidFill>
              <a:schemeClr val="accent5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1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2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3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4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5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6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7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8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9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0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solidFill>
              <a:schemeClr val="accent5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1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solidFill>
              <a:schemeClr val="accent5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2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3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4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5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6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7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8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9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20" name="Group 65"/>
          <p:cNvGrpSpPr>
            <a:grpSpLocks/>
          </p:cNvGrpSpPr>
          <p:nvPr/>
        </p:nvGrpSpPr>
        <p:grpSpPr bwMode="auto">
          <a:xfrm>
            <a:off x="8488799" y="3804504"/>
            <a:ext cx="207854" cy="244003"/>
            <a:chOff x="676" y="2409"/>
            <a:chExt cx="368" cy="432"/>
          </a:xfrm>
        </p:grpSpPr>
        <p:sp>
          <p:nvSpPr>
            <p:cNvPr id="521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22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523" name="Oval 69"/>
          <p:cNvSpPr>
            <a:spLocks noChangeArrowheads="1"/>
          </p:cNvSpPr>
          <p:nvPr/>
        </p:nvSpPr>
        <p:spPr bwMode="auto">
          <a:xfrm>
            <a:off x="9930499" y="4311012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4" name="Text Box 70"/>
          <p:cNvSpPr txBox="1">
            <a:spLocks noChangeArrowheads="1"/>
          </p:cNvSpPr>
          <p:nvPr/>
        </p:nvSpPr>
        <p:spPr bwMode="auto">
          <a:xfrm>
            <a:off x="9933017" y="4128096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8962645" y="5413009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  <p:sp>
        <p:nvSpPr>
          <p:cNvPr id="526" name="Freeform 525"/>
          <p:cNvSpPr/>
          <p:nvPr/>
        </p:nvSpPr>
        <p:spPr>
          <a:xfrm>
            <a:off x="2039815" y="4132385"/>
            <a:ext cx="448408" cy="400050"/>
          </a:xfrm>
          <a:custGeom>
            <a:avLst/>
            <a:gdLst>
              <a:gd name="connsiteX0" fmla="*/ 0 w 448408"/>
              <a:gd name="connsiteY0" fmla="*/ 0 h 400050"/>
              <a:gd name="connsiteX1" fmla="*/ 109904 w 448408"/>
              <a:gd name="connsiteY1" fmla="*/ 400050 h 400050"/>
              <a:gd name="connsiteX2" fmla="*/ 448408 w 448408"/>
              <a:gd name="connsiteY2" fmla="*/ 7473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408" h="400050">
                <a:moveTo>
                  <a:pt x="0" y="0"/>
                </a:moveTo>
                <a:lnTo>
                  <a:pt x="109904" y="400050"/>
                </a:lnTo>
                <a:lnTo>
                  <a:pt x="448408" y="7473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6"/>
          <p:cNvSpPr/>
          <p:nvPr/>
        </p:nvSpPr>
        <p:spPr>
          <a:xfrm>
            <a:off x="1824404" y="4532435"/>
            <a:ext cx="584688" cy="408842"/>
          </a:xfrm>
          <a:custGeom>
            <a:avLst/>
            <a:gdLst>
              <a:gd name="connsiteX0" fmla="*/ 584688 w 584688"/>
              <a:gd name="connsiteY0" fmla="*/ 167053 h 408842"/>
              <a:gd name="connsiteX1" fmla="*/ 325315 w 584688"/>
              <a:gd name="connsiteY1" fmla="*/ 0 h 408842"/>
              <a:gd name="connsiteX2" fmla="*/ 0 w 584688"/>
              <a:gd name="connsiteY2" fmla="*/ 408842 h 40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688" h="408842">
                <a:moveTo>
                  <a:pt x="584688" y="167053"/>
                </a:moveTo>
                <a:lnTo>
                  <a:pt x="325315" y="0"/>
                </a:lnTo>
                <a:lnTo>
                  <a:pt x="0" y="408842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7"/>
          <p:cNvSpPr/>
          <p:nvPr/>
        </p:nvSpPr>
        <p:spPr>
          <a:xfrm>
            <a:off x="1824404" y="4536831"/>
            <a:ext cx="325315" cy="4396"/>
          </a:xfrm>
          <a:custGeom>
            <a:avLst/>
            <a:gdLst>
              <a:gd name="connsiteX0" fmla="*/ 325315 w 325315"/>
              <a:gd name="connsiteY0" fmla="*/ 0 h 4396"/>
              <a:gd name="connsiteX1" fmla="*/ 0 w 325315"/>
              <a:gd name="connsiteY1" fmla="*/ 4396 h 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315" h="4396">
                <a:moveTo>
                  <a:pt x="325315" y="0"/>
                </a:moveTo>
                <a:lnTo>
                  <a:pt x="0" y="4396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5" name="Group 444"/>
          <p:cNvGrpSpPr/>
          <p:nvPr/>
        </p:nvGrpSpPr>
        <p:grpSpPr>
          <a:xfrm>
            <a:off x="1544721" y="3731269"/>
            <a:ext cx="2502777" cy="1438326"/>
            <a:chOff x="1146633" y="2235044"/>
            <a:chExt cx="3153409" cy="1812239"/>
          </a:xfrm>
        </p:grpSpPr>
        <p:sp>
          <p:nvSpPr>
            <p:cNvPr id="446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47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48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49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0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1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2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3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4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5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6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7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8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9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0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1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2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3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4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5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6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7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825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88352" y="1606524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1533517" y="1660289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907833" y="1942411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2137263" y="2209373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224006" y="2793693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38" name="Group 65"/>
          <p:cNvGrpSpPr>
            <a:grpSpLocks/>
          </p:cNvGrpSpPr>
          <p:nvPr/>
        </p:nvGrpSpPr>
        <p:grpSpPr bwMode="auto">
          <a:xfrm>
            <a:off x="2323130" y="1775407"/>
            <a:ext cx="207854" cy="244003"/>
            <a:chOff x="676" y="2409"/>
            <a:chExt cx="368" cy="432"/>
          </a:xfrm>
        </p:grpSpPr>
        <p:sp>
          <p:nvSpPr>
            <p:cNvPr id="39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41" name="Oval 69"/>
          <p:cNvSpPr>
            <a:spLocks noChangeArrowheads="1"/>
          </p:cNvSpPr>
          <p:nvPr/>
        </p:nvSpPr>
        <p:spPr bwMode="auto">
          <a:xfrm>
            <a:off x="3764830" y="2281915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2" name="Text Box 70"/>
          <p:cNvSpPr txBox="1">
            <a:spLocks noChangeArrowheads="1"/>
          </p:cNvSpPr>
          <p:nvPr/>
        </p:nvSpPr>
        <p:spPr bwMode="auto">
          <a:xfrm>
            <a:off x="3767348" y="2098999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7775181" y="1606524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5" name="Freeform 4"/>
          <p:cNvSpPr>
            <a:spLocks/>
          </p:cNvSpPr>
          <p:nvPr/>
        </p:nvSpPr>
        <p:spPr bwMode="auto">
          <a:xfrm>
            <a:off x="7920346" y="1660289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294662" y="1942411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7" name="Freeform 6"/>
          <p:cNvSpPr>
            <a:spLocks/>
          </p:cNvSpPr>
          <p:nvPr/>
        </p:nvSpPr>
        <p:spPr bwMode="auto">
          <a:xfrm>
            <a:off x="8524092" y="2209373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8" name="Freeform 7"/>
          <p:cNvSpPr>
            <a:spLocks/>
          </p:cNvSpPr>
          <p:nvPr/>
        </p:nvSpPr>
        <p:spPr bwMode="auto">
          <a:xfrm>
            <a:off x="8610835" y="2793693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89" name="Group 88"/>
          <p:cNvGrpSpPr/>
          <p:nvPr/>
        </p:nvGrpSpPr>
        <p:grpSpPr>
          <a:xfrm>
            <a:off x="8395408" y="1868002"/>
            <a:ext cx="1830684" cy="1136629"/>
            <a:chOff x="1414877" y="2444003"/>
            <a:chExt cx="2306597" cy="1432112"/>
          </a:xfrm>
        </p:grpSpPr>
        <p:sp>
          <p:nvSpPr>
            <p:cNvPr id="90" name="Freeform 89"/>
            <p:cNvSpPr/>
            <p:nvPr/>
          </p:nvSpPr>
          <p:spPr>
            <a:xfrm>
              <a:off x="2033868" y="2556609"/>
              <a:ext cx="1677865" cy="845498"/>
            </a:xfrm>
            <a:custGeom>
              <a:avLst/>
              <a:gdLst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324535 w 1630456"/>
                <a:gd name="connsiteY4" fmla="*/ 561414 h 826994"/>
                <a:gd name="connsiteX5" fmla="*/ 1630456 w 1630456"/>
                <a:gd name="connsiteY5" fmla="*/ 413497 h 826994"/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243852 w 1630456"/>
                <a:gd name="connsiteY4" fmla="*/ 490817 h 826994"/>
                <a:gd name="connsiteX5" fmla="*/ 1630456 w 1630456"/>
                <a:gd name="connsiteY5" fmla="*/ 413497 h 826994"/>
                <a:gd name="connsiteX0" fmla="*/ 0 w 1630456"/>
                <a:gd name="connsiteY0" fmla="*/ 18504 h 845498"/>
                <a:gd name="connsiteX1" fmla="*/ 409674 w 1630456"/>
                <a:gd name="connsiteY1" fmla="*/ 0 h 845498"/>
                <a:gd name="connsiteX2" fmla="*/ 598394 w 1630456"/>
                <a:gd name="connsiteY2" fmla="*/ 556386 h 845498"/>
                <a:gd name="connsiteX3" fmla="*/ 971550 w 1630456"/>
                <a:gd name="connsiteY3" fmla="*/ 845498 h 845498"/>
                <a:gd name="connsiteX4" fmla="*/ 1243852 w 1630456"/>
                <a:gd name="connsiteY4" fmla="*/ 509321 h 845498"/>
                <a:gd name="connsiteX5" fmla="*/ 1630456 w 1630456"/>
                <a:gd name="connsiteY5" fmla="*/ 432001 h 845498"/>
                <a:gd name="connsiteX0" fmla="*/ 0 w 1677866"/>
                <a:gd name="connsiteY0" fmla="*/ 18504 h 845498"/>
                <a:gd name="connsiteX1" fmla="*/ 409674 w 1677866"/>
                <a:gd name="connsiteY1" fmla="*/ 0 h 845498"/>
                <a:gd name="connsiteX2" fmla="*/ 598394 w 1677866"/>
                <a:gd name="connsiteY2" fmla="*/ 556386 h 845498"/>
                <a:gd name="connsiteX3" fmla="*/ 971550 w 1677866"/>
                <a:gd name="connsiteY3" fmla="*/ 845498 h 845498"/>
                <a:gd name="connsiteX4" fmla="*/ 1677866 w 1677866"/>
                <a:gd name="connsiteY4" fmla="*/ 809186 h 845498"/>
                <a:gd name="connsiteX5" fmla="*/ 1630456 w 1677866"/>
                <a:gd name="connsiteY5" fmla="*/ 432001 h 84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7866" h="845498">
                  <a:moveTo>
                    <a:pt x="0" y="18504"/>
                  </a:moveTo>
                  <a:lnTo>
                    <a:pt x="409674" y="0"/>
                  </a:lnTo>
                  <a:lnTo>
                    <a:pt x="598394" y="556386"/>
                  </a:lnTo>
                  <a:lnTo>
                    <a:pt x="971550" y="845498"/>
                  </a:lnTo>
                  <a:lnTo>
                    <a:pt x="1677866" y="809186"/>
                  </a:lnTo>
                  <a:lnTo>
                    <a:pt x="1630456" y="432001"/>
                  </a:ln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1414877" y="2578475"/>
              <a:ext cx="830768" cy="1173416"/>
            </a:xfrm>
            <a:custGeom>
              <a:avLst/>
              <a:gdLst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5" fmla="*/ 840441 w 954741"/>
                <a:gd name="connsiteY5" fmla="*/ 275664 h 1196788"/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0" fmla="*/ 759746 w 954741"/>
                <a:gd name="connsiteY0" fmla="*/ 896924 h 896924"/>
                <a:gd name="connsiteX1" fmla="*/ 0 w 954741"/>
                <a:gd name="connsiteY1" fmla="*/ 692523 h 896924"/>
                <a:gd name="connsiteX2" fmla="*/ 285750 w 954741"/>
                <a:gd name="connsiteY2" fmla="*/ 181535 h 896924"/>
                <a:gd name="connsiteX3" fmla="*/ 551329 w 954741"/>
                <a:gd name="connsiteY3" fmla="*/ 16809 h 896924"/>
                <a:gd name="connsiteX4" fmla="*/ 954741 w 954741"/>
                <a:gd name="connsiteY4" fmla="*/ 0 h 896924"/>
                <a:gd name="connsiteX0" fmla="*/ 760047 w 955042"/>
                <a:gd name="connsiteY0" fmla="*/ 896924 h 1192771"/>
                <a:gd name="connsiteX1" fmla="*/ 0 w 955042"/>
                <a:gd name="connsiteY1" fmla="*/ 1190225 h 1192771"/>
                <a:gd name="connsiteX2" fmla="*/ 301 w 955042"/>
                <a:gd name="connsiteY2" fmla="*/ 692523 h 1192771"/>
                <a:gd name="connsiteX3" fmla="*/ 286051 w 955042"/>
                <a:gd name="connsiteY3" fmla="*/ 181535 h 1192771"/>
                <a:gd name="connsiteX4" fmla="*/ 551630 w 955042"/>
                <a:gd name="connsiteY4" fmla="*/ 16809 h 1192771"/>
                <a:gd name="connsiteX5" fmla="*/ 955042 w 955042"/>
                <a:gd name="connsiteY5" fmla="*/ 0 h 1192771"/>
                <a:gd name="connsiteX0" fmla="*/ 760047 w 955042"/>
                <a:gd name="connsiteY0" fmla="*/ 896924 h 1190225"/>
                <a:gd name="connsiteX1" fmla="*/ 0 w 955042"/>
                <a:gd name="connsiteY1" fmla="*/ 1190225 h 1190225"/>
                <a:gd name="connsiteX2" fmla="*/ 301 w 955042"/>
                <a:gd name="connsiteY2" fmla="*/ 692523 h 1190225"/>
                <a:gd name="connsiteX3" fmla="*/ 286051 w 955042"/>
                <a:gd name="connsiteY3" fmla="*/ 181535 h 1190225"/>
                <a:gd name="connsiteX4" fmla="*/ 551630 w 955042"/>
                <a:gd name="connsiteY4" fmla="*/ 16809 h 1190225"/>
                <a:gd name="connsiteX5" fmla="*/ 955042 w 955042"/>
                <a:gd name="connsiteY5" fmla="*/ 0 h 1190225"/>
                <a:gd name="connsiteX0" fmla="*/ 760047 w 955042"/>
                <a:gd name="connsiteY0" fmla="*/ 896924 h 1190225"/>
                <a:gd name="connsiteX1" fmla="*/ 0 w 955042"/>
                <a:gd name="connsiteY1" fmla="*/ 1190225 h 1190225"/>
                <a:gd name="connsiteX2" fmla="*/ 301 w 955042"/>
                <a:gd name="connsiteY2" fmla="*/ 692523 h 1190225"/>
                <a:gd name="connsiteX3" fmla="*/ 286051 w 955042"/>
                <a:gd name="connsiteY3" fmla="*/ 181535 h 1190225"/>
                <a:gd name="connsiteX4" fmla="*/ 551630 w 955042"/>
                <a:gd name="connsiteY4" fmla="*/ 16809 h 1190225"/>
                <a:gd name="connsiteX5" fmla="*/ 955042 w 955042"/>
                <a:gd name="connsiteY5" fmla="*/ 0 h 1190225"/>
                <a:gd name="connsiteX0" fmla="*/ 830768 w 1025763"/>
                <a:gd name="connsiteY0" fmla="*/ 896924 h 1190225"/>
                <a:gd name="connsiteX1" fmla="*/ 70721 w 1025763"/>
                <a:gd name="connsiteY1" fmla="*/ 1190225 h 1190225"/>
                <a:gd name="connsiteX2" fmla="*/ 0 w 1025763"/>
                <a:gd name="connsiteY2" fmla="*/ 589938 h 1190225"/>
                <a:gd name="connsiteX3" fmla="*/ 356772 w 1025763"/>
                <a:gd name="connsiteY3" fmla="*/ 181535 h 1190225"/>
                <a:gd name="connsiteX4" fmla="*/ 622351 w 1025763"/>
                <a:gd name="connsiteY4" fmla="*/ 16809 h 1190225"/>
                <a:gd name="connsiteX5" fmla="*/ 1025763 w 1025763"/>
                <a:gd name="connsiteY5" fmla="*/ 0 h 1190225"/>
                <a:gd name="connsiteX0" fmla="*/ 830768 w 830768"/>
                <a:gd name="connsiteY0" fmla="*/ 880115 h 1173416"/>
                <a:gd name="connsiteX1" fmla="*/ 70721 w 830768"/>
                <a:gd name="connsiteY1" fmla="*/ 1173416 h 1173416"/>
                <a:gd name="connsiteX2" fmla="*/ 0 w 830768"/>
                <a:gd name="connsiteY2" fmla="*/ 573129 h 1173416"/>
                <a:gd name="connsiteX3" fmla="*/ 356772 w 830768"/>
                <a:gd name="connsiteY3" fmla="*/ 164726 h 1173416"/>
                <a:gd name="connsiteX4" fmla="*/ 622351 w 830768"/>
                <a:gd name="connsiteY4" fmla="*/ 0 h 1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768" h="1173416">
                  <a:moveTo>
                    <a:pt x="830768" y="880115"/>
                  </a:moveTo>
                  <a:lnTo>
                    <a:pt x="70721" y="1173416"/>
                  </a:lnTo>
                  <a:cubicBezTo>
                    <a:pt x="70821" y="1007515"/>
                    <a:pt x="-100" y="739030"/>
                    <a:pt x="0" y="573129"/>
                  </a:cubicBezTo>
                  <a:lnTo>
                    <a:pt x="356772" y="164726"/>
                  </a:lnTo>
                  <a:lnTo>
                    <a:pt x="622351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3654238" y="2444003"/>
              <a:ext cx="67236" cy="541244"/>
            </a:xfrm>
            <a:custGeom>
              <a:avLst/>
              <a:gdLst>
                <a:gd name="connsiteX0" fmla="*/ 0 w 67236"/>
                <a:gd name="connsiteY0" fmla="*/ 541244 h 541244"/>
                <a:gd name="connsiteX1" fmla="*/ 67236 w 67236"/>
                <a:gd name="connsiteY1" fmla="*/ 0 h 5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236" h="541244">
                  <a:moveTo>
                    <a:pt x="0" y="541244"/>
                  </a:moveTo>
                  <a:lnTo>
                    <a:pt x="6723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2615453" y="3106271"/>
              <a:ext cx="386603" cy="769844"/>
            </a:xfrm>
            <a:custGeom>
              <a:avLst/>
              <a:gdLst>
                <a:gd name="connsiteX0" fmla="*/ 386603 w 386603"/>
                <a:gd name="connsiteY0" fmla="*/ 292473 h 769844"/>
                <a:gd name="connsiteX1" fmla="*/ 73959 w 386603"/>
                <a:gd name="connsiteY1" fmla="*/ 769844 h 769844"/>
                <a:gd name="connsiteX2" fmla="*/ 0 w 386603"/>
                <a:gd name="connsiteY2" fmla="*/ 0 h 76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603" h="769844">
                  <a:moveTo>
                    <a:pt x="386603" y="292473"/>
                  </a:moveTo>
                  <a:lnTo>
                    <a:pt x="73959" y="7698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65"/>
          <p:cNvGrpSpPr>
            <a:grpSpLocks/>
          </p:cNvGrpSpPr>
          <p:nvPr/>
        </p:nvGrpSpPr>
        <p:grpSpPr bwMode="auto">
          <a:xfrm>
            <a:off x="8709959" y="1775407"/>
            <a:ext cx="207854" cy="244003"/>
            <a:chOff x="676" y="2409"/>
            <a:chExt cx="368" cy="432"/>
          </a:xfrm>
        </p:grpSpPr>
        <p:sp>
          <p:nvSpPr>
            <p:cNvPr id="121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26" name="Freeform 125"/>
          <p:cNvSpPr/>
          <p:nvPr/>
        </p:nvSpPr>
        <p:spPr>
          <a:xfrm>
            <a:off x="10017291" y="1860115"/>
            <a:ext cx="206679" cy="444674"/>
          </a:xfrm>
          <a:custGeom>
            <a:avLst/>
            <a:gdLst>
              <a:gd name="connsiteX0" fmla="*/ 206679 w 206679"/>
              <a:gd name="connsiteY0" fmla="*/ 0 h 444674"/>
              <a:gd name="connsiteX1" fmla="*/ 0 w 206679"/>
              <a:gd name="connsiteY1" fmla="*/ 131523 h 444674"/>
              <a:gd name="connsiteX2" fmla="*/ 156575 w 206679"/>
              <a:gd name="connsiteY2" fmla="*/ 444674 h 44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79" h="444674">
                <a:moveTo>
                  <a:pt x="206679" y="0"/>
                </a:moveTo>
                <a:lnTo>
                  <a:pt x="0" y="131523"/>
                </a:lnTo>
                <a:lnTo>
                  <a:pt x="156575" y="44467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046524" y="2386208"/>
            <a:ext cx="356992" cy="620039"/>
          </a:xfrm>
          <a:custGeom>
            <a:avLst/>
            <a:gdLst>
              <a:gd name="connsiteX0" fmla="*/ 300624 w 356992"/>
              <a:gd name="connsiteY0" fmla="*/ 0 h 620039"/>
              <a:gd name="connsiteX1" fmla="*/ 0 w 356992"/>
              <a:gd name="connsiteY1" fmla="*/ 288099 h 620039"/>
              <a:gd name="connsiteX2" fmla="*/ 356992 w 356992"/>
              <a:gd name="connsiteY2" fmla="*/ 620039 h 62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92" h="620039">
                <a:moveTo>
                  <a:pt x="300624" y="0"/>
                </a:moveTo>
                <a:lnTo>
                  <a:pt x="0" y="288099"/>
                </a:lnTo>
                <a:lnTo>
                  <a:pt x="356992" y="62003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8207280" y="2906038"/>
            <a:ext cx="250521" cy="212943"/>
          </a:xfrm>
          <a:custGeom>
            <a:avLst/>
            <a:gdLst>
              <a:gd name="connsiteX0" fmla="*/ 250521 w 250521"/>
              <a:gd name="connsiteY0" fmla="*/ 0 h 212943"/>
              <a:gd name="connsiteX1" fmla="*/ 0 w 250521"/>
              <a:gd name="connsiteY1" fmla="*/ 212943 h 2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21" h="212943">
                <a:moveTo>
                  <a:pt x="250521" y="0"/>
                </a:moveTo>
                <a:lnTo>
                  <a:pt x="0" y="2129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8185130" y="1842915"/>
            <a:ext cx="2497428" cy="1297582"/>
            <a:chOff x="1153373" y="2412376"/>
            <a:chExt cx="3146669" cy="1634907"/>
          </a:xfrm>
          <a:solidFill>
            <a:srgbClr val="FFFF00"/>
          </a:solidFill>
        </p:grpSpPr>
        <p:sp>
          <p:nvSpPr>
            <p:cNvPr id="99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0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2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4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7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0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2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4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5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7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8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591573" y="1606524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0" name="Freeform 4"/>
          <p:cNvSpPr>
            <a:spLocks/>
          </p:cNvSpPr>
          <p:nvPr/>
        </p:nvSpPr>
        <p:spPr bwMode="auto">
          <a:xfrm>
            <a:off x="4736738" y="1660289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1" name="Freeform 5"/>
          <p:cNvSpPr>
            <a:spLocks/>
          </p:cNvSpPr>
          <p:nvPr/>
        </p:nvSpPr>
        <p:spPr bwMode="auto">
          <a:xfrm>
            <a:off x="6111054" y="1942411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2" name="Freeform 6"/>
          <p:cNvSpPr>
            <a:spLocks/>
          </p:cNvSpPr>
          <p:nvPr/>
        </p:nvSpPr>
        <p:spPr bwMode="auto">
          <a:xfrm>
            <a:off x="5340484" y="2209373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3" name="Freeform 7"/>
          <p:cNvSpPr>
            <a:spLocks/>
          </p:cNvSpPr>
          <p:nvPr/>
        </p:nvSpPr>
        <p:spPr bwMode="auto">
          <a:xfrm>
            <a:off x="5427227" y="2793693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134" name="Group 133"/>
          <p:cNvGrpSpPr/>
          <p:nvPr/>
        </p:nvGrpSpPr>
        <p:grpSpPr>
          <a:xfrm>
            <a:off x="5211799" y="1868002"/>
            <a:ext cx="1830685" cy="1136629"/>
            <a:chOff x="1414876" y="2444003"/>
            <a:chExt cx="2306598" cy="1432112"/>
          </a:xfrm>
        </p:grpSpPr>
        <p:sp>
          <p:nvSpPr>
            <p:cNvPr id="136" name="Freeform 135"/>
            <p:cNvSpPr/>
            <p:nvPr/>
          </p:nvSpPr>
          <p:spPr>
            <a:xfrm>
              <a:off x="1414876" y="2578474"/>
              <a:ext cx="622351" cy="573129"/>
            </a:xfrm>
            <a:custGeom>
              <a:avLst/>
              <a:gdLst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5" fmla="*/ 840441 w 954741"/>
                <a:gd name="connsiteY5" fmla="*/ 275664 h 1196788"/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0" fmla="*/ 759746 w 954741"/>
                <a:gd name="connsiteY0" fmla="*/ 896924 h 896924"/>
                <a:gd name="connsiteX1" fmla="*/ 0 w 954741"/>
                <a:gd name="connsiteY1" fmla="*/ 692523 h 896924"/>
                <a:gd name="connsiteX2" fmla="*/ 285750 w 954741"/>
                <a:gd name="connsiteY2" fmla="*/ 181535 h 896924"/>
                <a:gd name="connsiteX3" fmla="*/ 551329 w 954741"/>
                <a:gd name="connsiteY3" fmla="*/ 16809 h 896924"/>
                <a:gd name="connsiteX4" fmla="*/ 954741 w 954741"/>
                <a:gd name="connsiteY4" fmla="*/ 0 h 896924"/>
                <a:gd name="connsiteX0" fmla="*/ 760047 w 955042"/>
                <a:gd name="connsiteY0" fmla="*/ 896924 h 1192771"/>
                <a:gd name="connsiteX1" fmla="*/ 0 w 955042"/>
                <a:gd name="connsiteY1" fmla="*/ 1190225 h 1192771"/>
                <a:gd name="connsiteX2" fmla="*/ 301 w 955042"/>
                <a:gd name="connsiteY2" fmla="*/ 692523 h 1192771"/>
                <a:gd name="connsiteX3" fmla="*/ 286051 w 955042"/>
                <a:gd name="connsiteY3" fmla="*/ 181535 h 1192771"/>
                <a:gd name="connsiteX4" fmla="*/ 551630 w 955042"/>
                <a:gd name="connsiteY4" fmla="*/ 16809 h 1192771"/>
                <a:gd name="connsiteX5" fmla="*/ 955042 w 955042"/>
                <a:gd name="connsiteY5" fmla="*/ 0 h 1192771"/>
                <a:gd name="connsiteX0" fmla="*/ 760047 w 955042"/>
                <a:gd name="connsiteY0" fmla="*/ 896924 h 1190225"/>
                <a:gd name="connsiteX1" fmla="*/ 0 w 955042"/>
                <a:gd name="connsiteY1" fmla="*/ 1190225 h 1190225"/>
                <a:gd name="connsiteX2" fmla="*/ 301 w 955042"/>
                <a:gd name="connsiteY2" fmla="*/ 692523 h 1190225"/>
                <a:gd name="connsiteX3" fmla="*/ 286051 w 955042"/>
                <a:gd name="connsiteY3" fmla="*/ 181535 h 1190225"/>
                <a:gd name="connsiteX4" fmla="*/ 551630 w 955042"/>
                <a:gd name="connsiteY4" fmla="*/ 16809 h 1190225"/>
                <a:gd name="connsiteX5" fmla="*/ 955042 w 955042"/>
                <a:gd name="connsiteY5" fmla="*/ 0 h 1190225"/>
                <a:gd name="connsiteX0" fmla="*/ 760047 w 955042"/>
                <a:gd name="connsiteY0" fmla="*/ 896924 h 1190225"/>
                <a:gd name="connsiteX1" fmla="*/ 0 w 955042"/>
                <a:gd name="connsiteY1" fmla="*/ 1190225 h 1190225"/>
                <a:gd name="connsiteX2" fmla="*/ 301 w 955042"/>
                <a:gd name="connsiteY2" fmla="*/ 692523 h 1190225"/>
                <a:gd name="connsiteX3" fmla="*/ 286051 w 955042"/>
                <a:gd name="connsiteY3" fmla="*/ 181535 h 1190225"/>
                <a:gd name="connsiteX4" fmla="*/ 551630 w 955042"/>
                <a:gd name="connsiteY4" fmla="*/ 16809 h 1190225"/>
                <a:gd name="connsiteX5" fmla="*/ 955042 w 955042"/>
                <a:gd name="connsiteY5" fmla="*/ 0 h 1190225"/>
                <a:gd name="connsiteX0" fmla="*/ 830768 w 1025763"/>
                <a:gd name="connsiteY0" fmla="*/ 896924 h 1190225"/>
                <a:gd name="connsiteX1" fmla="*/ 70721 w 1025763"/>
                <a:gd name="connsiteY1" fmla="*/ 1190225 h 1190225"/>
                <a:gd name="connsiteX2" fmla="*/ 0 w 1025763"/>
                <a:gd name="connsiteY2" fmla="*/ 589938 h 1190225"/>
                <a:gd name="connsiteX3" fmla="*/ 356772 w 1025763"/>
                <a:gd name="connsiteY3" fmla="*/ 181535 h 1190225"/>
                <a:gd name="connsiteX4" fmla="*/ 622351 w 1025763"/>
                <a:gd name="connsiteY4" fmla="*/ 16809 h 1190225"/>
                <a:gd name="connsiteX5" fmla="*/ 1025763 w 1025763"/>
                <a:gd name="connsiteY5" fmla="*/ 0 h 1190225"/>
                <a:gd name="connsiteX0" fmla="*/ 830768 w 830768"/>
                <a:gd name="connsiteY0" fmla="*/ 880115 h 1173416"/>
                <a:gd name="connsiteX1" fmla="*/ 70721 w 830768"/>
                <a:gd name="connsiteY1" fmla="*/ 1173416 h 1173416"/>
                <a:gd name="connsiteX2" fmla="*/ 0 w 830768"/>
                <a:gd name="connsiteY2" fmla="*/ 573129 h 1173416"/>
                <a:gd name="connsiteX3" fmla="*/ 356772 w 830768"/>
                <a:gd name="connsiteY3" fmla="*/ 164726 h 1173416"/>
                <a:gd name="connsiteX4" fmla="*/ 622351 w 830768"/>
                <a:gd name="connsiteY4" fmla="*/ 0 h 1173416"/>
                <a:gd name="connsiteX0" fmla="*/ 830768 w 830768"/>
                <a:gd name="connsiteY0" fmla="*/ 880115 h 880115"/>
                <a:gd name="connsiteX1" fmla="*/ 0 w 830768"/>
                <a:gd name="connsiteY1" fmla="*/ 573129 h 880115"/>
                <a:gd name="connsiteX2" fmla="*/ 356772 w 830768"/>
                <a:gd name="connsiteY2" fmla="*/ 164726 h 880115"/>
                <a:gd name="connsiteX3" fmla="*/ 622351 w 830768"/>
                <a:gd name="connsiteY3" fmla="*/ 0 h 880115"/>
                <a:gd name="connsiteX0" fmla="*/ 0 w 622351"/>
                <a:gd name="connsiteY0" fmla="*/ 573129 h 573129"/>
                <a:gd name="connsiteX1" fmla="*/ 356772 w 622351"/>
                <a:gd name="connsiteY1" fmla="*/ 164726 h 573129"/>
                <a:gd name="connsiteX2" fmla="*/ 622351 w 622351"/>
                <a:gd name="connsiteY2" fmla="*/ 0 h 57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351" h="573129">
                  <a:moveTo>
                    <a:pt x="0" y="573129"/>
                  </a:moveTo>
                  <a:lnTo>
                    <a:pt x="356772" y="164726"/>
                  </a:lnTo>
                  <a:lnTo>
                    <a:pt x="622351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3654238" y="2444003"/>
              <a:ext cx="67236" cy="541244"/>
            </a:xfrm>
            <a:custGeom>
              <a:avLst/>
              <a:gdLst>
                <a:gd name="connsiteX0" fmla="*/ 0 w 67236"/>
                <a:gd name="connsiteY0" fmla="*/ 541244 h 541244"/>
                <a:gd name="connsiteX1" fmla="*/ 67236 w 67236"/>
                <a:gd name="connsiteY1" fmla="*/ 0 h 5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236" h="541244">
                  <a:moveTo>
                    <a:pt x="0" y="541244"/>
                  </a:moveTo>
                  <a:lnTo>
                    <a:pt x="6723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689412" y="3398743"/>
              <a:ext cx="312644" cy="477372"/>
            </a:xfrm>
            <a:custGeom>
              <a:avLst/>
              <a:gdLst>
                <a:gd name="connsiteX0" fmla="*/ 386603 w 386603"/>
                <a:gd name="connsiteY0" fmla="*/ 292473 h 769844"/>
                <a:gd name="connsiteX1" fmla="*/ 73959 w 386603"/>
                <a:gd name="connsiteY1" fmla="*/ 769844 h 769844"/>
                <a:gd name="connsiteX2" fmla="*/ 0 w 386603"/>
                <a:gd name="connsiteY2" fmla="*/ 0 h 769844"/>
                <a:gd name="connsiteX0" fmla="*/ 312644 w 312644"/>
                <a:gd name="connsiteY0" fmla="*/ 0 h 477371"/>
                <a:gd name="connsiteX1" fmla="*/ 0 w 312644"/>
                <a:gd name="connsiteY1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644" h="477371">
                  <a:moveTo>
                    <a:pt x="312644" y="0"/>
                  </a:moveTo>
                  <a:lnTo>
                    <a:pt x="0" y="477371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65"/>
          <p:cNvGrpSpPr>
            <a:grpSpLocks/>
          </p:cNvGrpSpPr>
          <p:nvPr/>
        </p:nvGrpSpPr>
        <p:grpSpPr bwMode="auto">
          <a:xfrm>
            <a:off x="5526351" y="1775407"/>
            <a:ext cx="207854" cy="244003"/>
            <a:chOff x="676" y="2409"/>
            <a:chExt cx="368" cy="432"/>
          </a:xfrm>
        </p:grpSpPr>
        <p:sp>
          <p:nvSpPr>
            <p:cNvPr id="141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2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46" name="Freeform 145"/>
          <p:cNvSpPr/>
          <p:nvPr/>
        </p:nvSpPr>
        <p:spPr>
          <a:xfrm>
            <a:off x="5862916" y="2674308"/>
            <a:ext cx="356992" cy="331940"/>
          </a:xfrm>
          <a:custGeom>
            <a:avLst/>
            <a:gdLst>
              <a:gd name="connsiteX0" fmla="*/ 300624 w 356992"/>
              <a:gd name="connsiteY0" fmla="*/ 0 h 620039"/>
              <a:gd name="connsiteX1" fmla="*/ 0 w 356992"/>
              <a:gd name="connsiteY1" fmla="*/ 288099 h 620039"/>
              <a:gd name="connsiteX2" fmla="*/ 356992 w 356992"/>
              <a:gd name="connsiteY2" fmla="*/ 620039 h 620039"/>
              <a:gd name="connsiteX0" fmla="*/ 0 w 356992"/>
              <a:gd name="connsiteY0" fmla="*/ 0 h 331940"/>
              <a:gd name="connsiteX1" fmla="*/ 356992 w 356992"/>
              <a:gd name="connsiteY1" fmla="*/ 331940 h 33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6992" h="331940">
                <a:moveTo>
                  <a:pt x="0" y="0"/>
                </a:moveTo>
                <a:lnTo>
                  <a:pt x="356992" y="33194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5001522" y="1842915"/>
            <a:ext cx="2497428" cy="1297582"/>
            <a:chOff x="1153373" y="2412376"/>
            <a:chExt cx="3146669" cy="1634907"/>
          </a:xfrm>
          <a:solidFill>
            <a:srgbClr val="FFFF00"/>
          </a:solidFill>
        </p:grpSpPr>
        <p:sp>
          <p:nvSpPr>
            <p:cNvPr id="152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3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4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6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9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143" name="Oval 69"/>
          <p:cNvSpPr>
            <a:spLocks noChangeArrowheads="1"/>
          </p:cNvSpPr>
          <p:nvPr/>
        </p:nvSpPr>
        <p:spPr bwMode="auto">
          <a:xfrm>
            <a:off x="6968051" y="2281915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4" name="Text Box 70"/>
          <p:cNvSpPr txBox="1">
            <a:spLocks noChangeArrowheads="1"/>
          </p:cNvSpPr>
          <p:nvPr/>
        </p:nvSpPr>
        <p:spPr bwMode="auto">
          <a:xfrm>
            <a:off x="6970569" y="2098999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3" name="Oval 69"/>
          <p:cNvSpPr>
            <a:spLocks noChangeArrowheads="1"/>
          </p:cNvSpPr>
          <p:nvPr/>
        </p:nvSpPr>
        <p:spPr bwMode="auto">
          <a:xfrm>
            <a:off x="10151659" y="2281915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4" name="Text Box 70"/>
          <p:cNvSpPr txBox="1">
            <a:spLocks noChangeArrowheads="1"/>
          </p:cNvSpPr>
          <p:nvPr/>
        </p:nvSpPr>
        <p:spPr bwMode="auto">
          <a:xfrm>
            <a:off x="10154177" y="2098999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62" name="Oval 66"/>
          <p:cNvSpPr>
            <a:spLocks noChangeArrowheads="1"/>
          </p:cNvSpPr>
          <p:nvPr/>
        </p:nvSpPr>
        <p:spPr bwMode="auto">
          <a:xfrm>
            <a:off x="5458693" y="2085631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63" name="TextBox 162"/>
          <p:cNvSpPr txBox="1"/>
          <p:nvPr/>
        </p:nvSpPr>
        <p:spPr>
          <a:xfrm>
            <a:off x="4745443" y="2271706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459799" y="1862167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976193" y="2537817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949496" y="2733029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125208" y="2688523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8" name="Freeform 167"/>
          <p:cNvSpPr/>
          <p:nvPr/>
        </p:nvSpPr>
        <p:spPr>
          <a:xfrm>
            <a:off x="5117785" y="1805541"/>
            <a:ext cx="689350" cy="738742"/>
          </a:xfrm>
          <a:custGeom>
            <a:avLst/>
            <a:gdLst>
              <a:gd name="connsiteX0" fmla="*/ 594083 w 689350"/>
              <a:gd name="connsiteY0" fmla="*/ 16996 h 738742"/>
              <a:gd name="connsiteX1" fmla="*/ 287196 w 689350"/>
              <a:gd name="connsiteY1" fmla="*/ 92152 h 738742"/>
              <a:gd name="connsiteX2" fmla="*/ 30412 w 689350"/>
              <a:gd name="connsiteY2" fmla="*/ 467933 h 738742"/>
              <a:gd name="connsiteX3" fmla="*/ 74253 w 689350"/>
              <a:gd name="connsiteY3" fmla="*/ 737243 h 738742"/>
              <a:gd name="connsiteX4" fmla="*/ 650451 w 689350"/>
              <a:gd name="connsiteY4" fmla="*/ 348936 h 738742"/>
              <a:gd name="connsiteX5" fmla="*/ 594083 w 689350"/>
              <a:gd name="connsiteY5" fmla="*/ 16996 h 73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350" h="738742">
                <a:moveTo>
                  <a:pt x="594083" y="16996"/>
                </a:moveTo>
                <a:cubicBezTo>
                  <a:pt x="533541" y="-25801"/>
                  <a:pt x="381141" y="16996"/>
                  <a:pt x="287196" y="92152"/>
                </a:cubicBezTo>
                <a:cubicBezTo>
                  <a:pt x="193251" y="167308"/>
                  <a:pt x="65902" y="360418"/>
                  <a:pt x="30412" y="467933"/>
                </a:cubicBezTo>
                <a:cubicBezTo>
                  <a:pt x="-5079" y="575448"/>
                  <a:pt x="-29087" y="757076"/>
                  <a:pt x="74253" y="737243"/>
                </a:cubicBezTo>
                <a:cubicBezTo>
                  <a:pt x="177593" y="717410"/>
                  <a:pt x="560681" y="468977"/>
                  <a:pt x="650451" y="348936"/>
                </a:cubicBezTo>
                <a:cubicBezTo>
                  <a:pt x="740221" y="228895"/>
                  <a:pt x="654625" y="59793"/>
                  <a:pt x="594083" y="1699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325627" y="1801119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697979" y="2128131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1978516" y="1676184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548351" y="1880910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3" name="Oval 172"/>
          <p:cNvSpPr/>
          <p:nvPr/>
        </p:nvSpPr>
        <p:spPr>
          <a:xfrm>
            <a:off x="4843113" y="2965522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264976" y="2382681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5701389" y="2483254"/>
            <a:ext cx="938573" cy="723822"/>
          </a:xfrm>
          <a:custGeom>
            <a:avLst/>
            <a:gdLst>
              <a:gd name="connsiteX0" fmla="*/ 367471 w 938573"/>
              <a:gd name="connsiteY0" fmla="*/ 53267 h 723822"/>
              <a:gd name="connsiteX1" fmla="*/ 116951 w 938573"/>
              <a:gd name="connsiteY1" fmla="*/ 78319 h 723822"/>
              <a:gd name="connsiteX2" fmla="*/ 23006 w 938573"/>
              <a:gd name="connsiteY2" fmla="*/ 253683 h 723822"/>
              <a:gd name="connsiteX3" fmla="*/ 536573 w 938573"/>
              <a:gd name="connsiteY3" fmla="*/ 723409 h 723822"/>
              <a:gd name="connsiteX4" fmla="*/ 937406 w 938573"/>
              <a:gd name="connsiteY4" fmla="*/ 166001 h 723822"/>
              <a:gd name="connsiteX5" fmla="*/ 649307 w 938573"/>
              <a:gd name="connsiteY5" fmla="*/ 3162 h 723822"/>
              <a:gd name="connsiteX6" fmla="*/ 367471 w 938573"/>
              <a:gd name="connsiteY6" fmla="*/ 53267 h 72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8573" h="723822">
                <a:moveTo>
                  <a:pt x="367471" y="53267"/>
                </a:moveTo>
                <a:cubicBezTo>
                  <a:pt x="278745" y="65793"/>
                  <a:pt x="174362" y="44916"/>
                  <a:pt x="116951" y="78319"/>
                </a:cubicBezTo>
                <a:cubicBezTo>
                  <a:pt x="59540" y="111722"/>
                  <a:pt x="-46931" y="146168"/>
                  <a:pt x="23006" y="253683"/>
                </a:cubicBezTo>
                <a:cubicBezTo>
                  <a:pt x="92943" y="361198"/>
                  <a:pt x="384173" y="738023"/>
                  <a:pt x="536573" y="723409"/>
                </a:cubicBezTo>
                <a:cubicBezTo>
                  <a:pt x="688973" y="708795"/>
                  <a:pt x="918617" y="286042"/>
                  <a:pt x="937406" y="166001"/>
                </a:cubicBezTo>
                <a:cubicBezTo>
                  <a:pt x="956195" y="45960"/>
                  <a:pt x="743252" y="19863"/>
                  <a:pt x="649307" y="3162"/>
                </a:cubicBezTo>
                <a:cubicBezTo>
                  <a:pt x="555362" y="-13539"/>
                  <a:pt x="456197" y="40741"/>
                  <a:pt x="367471" y="532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5"/>
          <p:cNvSpPr/>
          <p:nvPr/>
        </p:nvSpPr>
        <p:spPr>
          <a:xfrm>
            <a:off x="6808747" y="1724330"/>
            <a:ext cx="438771" cy="728509"/>
          </a:xfrm>
          <a:custGeom>
            <a:avLst/>
            <a:gdLst>
              <a:gd name="connsiteX0" fmla="*/ 30464 w 438771"/>
              <a:gd name="connsiteY0" fmla="*/ 329938 h 728509"/>
              <a:gd name="connsiteX1" fmla="*/ 36727 w 438771"/>
              <a:gd name="connsiteY1" fmla="*/ 655615 h 728509"/>
              <a:gd name="connsiteX2" fmla="*/ 387456 w 438771"/>
              <a:gd name="connsiteY2" fmla="*/ 686930 h 728509"/>
              <a:gd name="connsiteX3" fmla="*/ 418771 w 438771"/>
              <a:gd name="connsiteY3" fmla="*/ 167100 h 728509"/>
              <a:gd name="connsiteX4" fmla="*/ 212091 w 438771"/>
              <a:gd name="connsiteY4" fmla="*/ 4262 h 728509"/>
              <a:gd name="connsiteX5" fmla="*/ 30464 w 438771"/>
              <a:gd name="connsiteY5" fmla="*/ 329938 h 72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771" h="728509">
                <a:moveTo>
                  <a:pt x="30464" y="329938"/>
                </a:moveTo>
                <a:cubicBezTo>
                  <a:pt x="1237" y="438497"/>
                  <a:pt x="-22772" y="596116"/>
                  <a:pt x="36727" y="655615"/>
                </a:cubicBezTo>
                <a:cubicBezTo>
                  <a:pt x="96226" y="715114"/>
                  <a:pt x="323782" y="768349"/>
                  <a:pt x="387456" y="686930"/>
                </a:cubicBezTo>
                <a:cubicBezTo>
                  <a:pt x="451130" y="605511"/>
                  <a:pt x="447998" y="280878"/>
                  <a:pt x="418771" y="167100"/>
                </a:cubicBezTo>
                <a:cubicBezTo>
                  <a:pt x="389544" y="53322"/>
                  <a:pt x="275765" y="-18702"/>
                  <a:pt x="212091" y="4262"/>
                </a:cubicBezTo>
                <a:cubicBezTo>
                  <a:pt x="148417" y="27226"/>
                  <a:pt x="59691" y="221379"/>
                  <a:pt x="30464" y="32993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/>
          <p:cNvSpPr/>
          <p:nvPr/>
        </p:nvSpPr>
        <p:spPr>
          <a:xfrm>
            <a:off x="7953190" y="1708866"/>
            <a:ext cx="2518583" cy="1623086"/>
          </a:xfrm>
          <a:custGeom>
            <a:avLst/>
            <a:gdLst>
              <a:gd name="connsiteX0" fmla="*/ 1435068 w 2518583"/>
              <a:gd name="connsiteY0" fmla="*/ 44778 h 1623086"/>
              <a:gd name="connsiteX1" fmla="*/ 458037 w 2518583"/>
              <a:gd name="connsiteY1" fmla="*/ 213879 h 1623086"/>
              <a:gd name="connsiteX2" fmla="*/ 7100 w 2518583"/>
              <a:gd name="connsiteY2" fmla="*/ 1253539 h 1623086"/>
              <a:gd name="connsiteX3" fmla="*/ 783714 w 2518583"/>
              <a:gd name="connsiteY3" fmla="*/ 1623057 h 1623086"/>
              <a:gd name="connsiteX4" fmla="*/ 2311889 w 2518583"/>
              <a:gd name="connsiteY4" fmla="*/ 1266066 h 1623086"/>
              <a:gd name="connsiteX5" fmla="*/ 2412098 w 2518583"/>
              <a:gd name="connsiteY5" fmla="*/ 119934 h 1623086"/>
              <a:gd name="connsiteX6" fmla="*/ 1435068 w 2518583"/>
              <a:gd name="connsiteY6" fmla="*/ 44778 h 16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8583" h="1623086">
                <a:moveTo>
                  <a:pt x="1435068" y="44778"/>
                </a:moveTo>
                <a:cubicBezTo>
                  <a:pt x="1109391" y="60435"/>
                  <a:pt x="696032" y="12419"/>
                  <a:pt x="458037" y="213879"/>
                </a:cubicBezTo>
                <a:cubicBezTo>
                  <a:pt x="220042" y="415339"/>
                  <a:pt x="-47180" y="1018676"/>
                  <a:pt x="7100" y="1253539"/>
                </a:cubicBezTo>
                <a:cubicBezTo>
                  <a:pt x="61379" y="1488402"/>
                  <a:pt x="399583" y="1620969"/>
                  <a:pt x="783714" y="1623057"/>
                </a:cubicBezTo>
                <a:cubicBezTo>
                  <a:pt x="1167845" y="1625145"/>
                  <a:pt x="2040492" y="1516587"/>
                  <a:pt x="2311889" y="1266066"/>
                </a:cubicBezTo>
                <a:cubicBezTo>
                  <a:pt x="2583286" y="1015546"/>
                  <a:pt x="2555103" y="322438"/>
                  <a:pt x="2412098" y="119934"/>
                </a:cubicBezTo>
                <a:cubicBezTo>
                  <a:pt x="2269093" y="-82570"/>
                  <a:pt x="1760745" y="29121"/>
                  <a:pt x="1435068" y="4477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0484311" y="2408302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7843853" y="1801119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0465435" y="2696227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1024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196380" y="2743200"/>
            <a:ext cx="609002" cy="646545"/>
            <a:chOff x="3196380" y="2743200"/>
            <a:chExt cx="609002" cy="646545"/>
          </a:xfrm>
        </p:grpSpPr>
        <p:sp>
          <p:nvSpPr>
            <p:cNvPr id="20" name="Freeform 19"/>
            <p:cNvSpPr/>
            <p:nvPr/>
          </p:nvSpPr>
          <p:spPr>
            <a:xfrm>
              <a:off x="3509818" y="2743200"/>
              <a:ext cx="221673" cy="360218"/>
            </a:xfrm>
            <a:custGeom>
              <a:avLst/>
              <a:gdLst>
                <a:gd name="connsiteX0" fmla="*/ 221673 w 221673"/>
                <a:gd name="connsiteY0" fmla="*/ 360218 h 360218"/>
                <a:gd name="connsiteX1" fmla="*/ 170873 w 221673"/>
                <a:gd name="connsiteY1" fmla="*/ 157018 h 360218"/>
                <a:gd name="connsiteX2" fmla="*/ 0 w 221673"/>
                <a:gd name="connsiteY2" fmla="*/ 0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673" h="360218">
                  <a:moveTo>
                    <a:pt x="221673" y="360218"/>
                  </a:moveTo>
                  <a:lnTo>
                    <a:pt x="170873" y="157018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196380" y="2921245"/>
              <a:ext cx="535111" cy="182173"/>
            </a:xfrm>
            <a:custGeom>
              <a:avLst/>
              <a:gdLst>
                <a:gd name="connsiteX0" fmla="*/ 484909 w 484909"/>
                <a:gd name="connsiteY0" fmla="*/ 180109 h 189345"/>
                <a:gd name="connsiteX1" fmla="*/ 318654 w 484909"/>
                <a:gd name="connsiteY1" fmla="*/ 189345 h 189345"/>
                <a:gd name="connsiteX2" fmla="*/ 143163 w 484909"/>
                <a:gd name="connsiteY2" fmla="*/ 73891 h 189345"/>
                <a:gd name="connsiteX3" fmla="*/ 0 w 484909"/>
                <a:gd name="connsiteY3" fmla="*/ 0 h 189345"/>
                <a:gd name="connsiteX0" fmla="*/ 535111 w 535111"/>
                <a:gd name="connsiteY0" fmla="*/ 172937 h 182173"/>
                <a:gd name="connsiteX1" fmla="*/ 368856 w 535111"/>
                <a:gd name="connsiteY1" fmla="*/ 182173 h 182173"/>
                <a:gd name="connsiteX2" fmla="*/ 193365 w 535111"/>
                <a:gd name="connsiteY2" fmla="*/ 66719 h 182173"/>
                <a:gd name="connsiteX3" fmla="*/ 0 w 535111"/>
                <a:gd name="connsiteY3" fmla="*/ 0 h 18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111" h="182173">
                  <a:moveTo>
                    <a:pt x="535111" y="172937"/>
                  </a:moveTo>
                  <a:lnTo>
                    <a:pt x="368856" y="182173"/>
                  </a:lnTo>
                  <a:lnTo>
                    <a:pt x="193365" y="66719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245549" y="3103418"/>
              <a:ext cx="319687" cy="190813"/>
            </a:xfrm>
            <a:custGeom>
              <a:avLst/>
              <a:gdLst>
                <a:gd name="connsiteX0" fmla="*/ 323272 w 323272"/>
                <a:gd name="connsiteY0" fmla="*/ 0 h 147782"/>
                <a:gd name="connsiteX1" fmla="*/ 217054 w 323272"/>
                <a:gd name="connsiteY1" fmla="*/ 147782 h 147782"/>
                <a:gd name="connsiteX2" fmla="*/ 0 w 323272"/>
                <a:gd name="connsiteY2" fmla="*/ 147782 h 147782"/>
                <a:gd name="connsiteX0" fmla="*/ 319687 w 319687"/>
                <a:gd name="connsiteY0" fmla="*/ 0 h 190813"/>
                <a:gd name="connsiteX1" fmla="*/ 213469 w 319687"/>
                <a:gd name="connsiteY1" fmla="*/ 147782 h 190813"/>
                <a:gd name="connsiteX2" fmla="*/ 0 w 319687"/>
                <a:gd name="connsiteY2" fmla="*/ 190813 h 1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87" h="190813">
                  <a:moveTo>
                    <a:pt x="319687" y="0"/>
                  </a:moveTo>
                  <a:lnTo>
                    <a:pt x="213469" y="147782"/>
                  </a:lnTo>
                  <a:lnTo>
                    <a:pt x="0" y="1908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29926" y="3193826"/>
              <a:ext cx="137622" cy="195919"/>
            </a:xfrm>
            <a:custGeom>
              <a:avLst/>
              <a:gdLst>
                <a:gd name="connsiteX0" fmla="*/ 96982 w 96982"/>
                <a:gd name="connsiteY0" fmla="*/ 0 h 138545"/>
                <a:gd name="connsiteX1" fmla="*/ 0 w 96982"/>
                <a:gd name="connsiteY1" fmla="*/ 138545 h 138545"/>
                <a:gd name="connsiteX0" fmla="*/ 0 w 32110"/>
                <a:gd name="connsiteY0" fmla="*/ 0 h 195919"/>
                <a:gd name="connsiteX1" fmla="*/ 32110 w 32110"/>
                <a:gd name="connsiteY1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622" h="195919">
                  <a:moveTo>
                    <a:pt x="0" y="0"/>
                  </a:moveTo>
                  <a:lnTo>
                    <a:pt x="137622" y="62155"/>
                  </a:lnTo>
                  <a:lnTo>
                    <a:pt x="32110" y="1959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62218" y="3089564"/>
              <a:ext cx="64655" cy="277091"/>
            </a:xfrm>
            <a:custGeom>
              <a:avLst/>
              <a:gdLst>
                <a:gd name="connsiteX0" fmla="*/ 64655 w 64655"/>
                <a:gd name="connsiteY0" fmla="*/ 0 h 277091"/>
                <a:gd name="connsiteX1" fmla="*/ 23091 w 64655"/>
                <a:gd name="connsiteY1" fmla="*/ 133927 h 277091"/>
                <a:gd name="connsiteX2" fmla="*/ 0 w 64655"/>
                <a:gd name="connsiteY2" fmla="*/ 277091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55" h="277091">
                  <a:moveTo>
                    <a:pt x="64655" y="0"/>
                  </a:moveTo>
                  <a:lnTo>
                    <a:pt x="23091" y="133927"/>
                  </a:lnTo>
                  <a:lnTo>
                    <a:pt x="0" y="27709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726873" y="3103418"/>
              <a:ext cx="78509" cy="129309"/>
            </a:xfrm>
            <a:custGeom>
              <a:avLst/>
              <a:gdLst>
                <a:gd name="connsiteX0" fmla="*/ 0 w 78509"/>
                <a:gd name="connsiteY0" fmla="*/ 0 h 129309"/>
                <a:gd name="connsiteX1" fmla="*/ 78509 w 78509"/>
                <a:gd name="connsiteY1" fmla="*/ 129309 h 1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09" h="129309">
                  <a:moveTo>
                    <a:pt x="0" y="0"/>
                  </a:moveTo>
                  <a:lnTo>
                    <a:pt x="78509" y="12930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26873" y="2969491"/>
              <a:ext cx="60036" cy="124691"/>
            </a:xfrm>
            <a:custGeom>
              <a:avLst/>
              <a:gdLst>
                <a:gd name="connsiteX0" fmla="*/ 0 w 60036"/>
                <a:gd name="connsiteY0" fmla="*/ 124691 h 124691"/>
                <a:gd name="connsiteX1" fmla="*/ 60036 w 60036"/>
                <a:gd name="connsiteY1" fmla="*/ 0 h 1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36" h="124691">
                  <a:moveTo>
                    <a:pt x="0" y="124691"/>
                  </a:moveTo>
                  <a:lnTo>
                    <a:pt x="600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671455" y="2821709"/>
              <a:ext cx="60036" cy="69273"/>
            </a:xfrm>
            <a:custGeom>
              <a:avLst/>
              <a:gdLst>
                <a:gd name="connsiteX0" fmla="*/ 0 w 60036"/>
                <a:gd name="connsiteY0" fmla="*/ 69273 h 69273"/>
                <a:gd name="connsiteX1" fmla="*/ 60036 w 60036"/>
                <a:gd name="connsiteY1" fmla="*/ 0 h 69273"/>
                <a:gd name="connsiteX2" fmla="*/ 60036 w 60036"/>
                <a:gd name="connsiteY2" fmla="*/ 0 h 6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36" h="69273">
                  <a:moveTo>
                    <a:pt x="0" y="69273"/>
                  </a:moveTo>
                  <a:lnTo>
                    <a:pt x="60036" y="0"/>
                  </a:lnTo>
                  <a:lnTo>
                    <a:pt x="600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849671" y="2238487"/>
            <a:ext cx="3212926" cy="1789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065119" y="2605397"/>
            <a:ext cx="891030" cy="919611"/>
          </a:xfrm>
          <a:custGeom>
            <a:avLst/>
            <a:gdLst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1949 w 1143755"/>
              <a:gd name="connsiteY13" fmla="*/ 1089118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01845 w 1143755"/>
              <a:gd name="connsiteY19" fmla="*/ 500394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01845 w 1143755"/>
              <a:gd name="connsiteY19" fmla="*/ 500394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965932 w 1143755"/>
              <a:gd name="connsiteY14" fmla="*/ 1007698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965932 w 1143755"/>
              <a:gd name="connsiteY14" fmla="*/ 1007698 h 1193632"/>
              <a:gd name="connsiteX15" fmla="*/ 1003510 w 1143755"/>
              <a:gd name="connsiteY15" fmla="*/ 450290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2492 w 1143352"/>
              <a:gd name="connsiteY0" fmla="*/ 563024 h 1170731"/>
              <a:gd name="connsiteX1" fmla="*/ 134706 w 1143352"/>
              <a:gd name="connsiteY1" fmla="*/ 544235 h 1170731"/>
              <a:gd name="connsiteX2" fmla="*/ 9445 w 1143352"/>
              <a:gd name="connsiteY2" fmla="*/ 450290 h 1170731"/>
              <a:gd name="connsiteX3" fmla="*/ 115916 w 1143352"/>
              <a:gd name="connsiteY3" fmla="*/ 162192 h 1170731"/>
              <a:gd name="connsiteX4" fmla="*/ 673325 w 1143352"/>
              <a:gd name="connsiteY4" fmla="*/ 5616 h 1170731"/>
              <a:gd name="connsiteX5" fmla="*/ 1080421 w 1143352"/>
              <a:gd name="connsiteY5" fmla="*/ 356345 h 1170731"/>
              <a:gd name="connsiteX6" fmla="*/ 1061632 w 1143352"/>
              <a:gd name="connsiteY6" fmla="*/ 1039014 h 1170731"/>
              <a:gd name="connsiteX7" fmla="*/ 316333 w 1143352"/>
              <a:gd name="connsiteY7" fmla="*/ 1164274 h 1170731"/>
              <a:gd name="connsiteX8" fmla="*/ 15708 w 1143352"/>
              <a:gd name="connsiteY8" fmla="*/ 938805 h 1170731"/>
              <a:gd name="connsiteX9" fmla="*/ 65812 w 1143352"/>
              <a:gd name="connsiteY9" fmla="*/ 682022 h 1170731"/>
              <a:gd name="connsiteX10" fmla="*/ 266229 w 1143352"/>
              <a:gd name="connsiteY10" fmla="*/ 638181 h 1170731"/>
              <a:gd name="connsiteX11" fmla="*/ 259966 w 1143352"/>
              <a:gd name="connsiteY11" fmla="*/ 707074 h 1170731"/>
              <a:gd name="connsiteX12" fmla="*/ 84601 w 1143352"/>
              <a:gd name="connsiteY12" fmla="*/ 807282 h 1170731"/>
              <a:gd name="connsiteX13" fmla="*/ 253703 w 1143352"/>
              <a:gd name="connsiteY13" fmla="*/ 1076592 h 1170731"/>
              <a:gd name="connsiteX14" fmla="*/ 961423 w 1143352"/>
              <a:gd name="connsiteY14" fmla="*/ 1007698 h 1170731"/>
              <a:gd name="connsiteX15" fmla="*/ 999001 w 1143352"/>
              <a:gd name="connsiteY15" fmla="*/ 450290 h 1170731"/>
              <a:gd name="connsiteX16" fmla="*/ 729692 w 1143352"/>
              <a:gd name="connsiteY16" fmla="*/ 99561 h 1170731"/>
              <a:gd name="connsiteX17" fmla="*/ 266229 w 1143352"/>
              <a:gd name="connsiteY17" fmla="*/ 155929 h 1170731"/>
              <a:gd name="connsiteX18" fmla="*/ 65812 w 1143352"/>
              <a:gd name="connsiteY18" fmla="*/ 400186 h 1170731"/>
              <a:gd name="connsiteX19" fmla="*/ 241177 w 1143352"/>
              <a:gd name="connsiteY19" fmla="*/ 481605 h 1170731"/>
              <a:gd name="connsiteX20" fmla="*/ 272492 w 1143352"/>
              <a:gd name="connsiteY20" fmla="*/ 563024 h 1170731"/>
              <a:gd name="connsiteX0" fmla="*/ 272492 w 1143352"/>
              <a:gd name="connsiteY0" fmla="*/ 563024 h 1181332"/>
              <a:gd name="connsiteX1" fmla="*/ 134706 w 1143352"/>
              <a:gd name="connsiteY1" fmla="*/ 544235 h 1181332"/>
              <a:gd name="connsiteX2" fmla="*/ 9445 w 1143352"/>
              <a:gd name="connsiteY2" fmla="*/ 450290 h 1181332"/>
              <a:gd name="connsiteX3" fmla="*/ 115916 w 1143352"/>
              <a:gd name="connsiteY3" fmla="*/ 162192 h 1181332"/>
              <a:gd name="connsiteX4" fmla="*/ 673325 w 1143352"/>
              <a:gd name="connsiteY4" fmla="*/ 5616 h 1181332"/>
              <a:gd name="connsiteX5" fmla="*/ 1080421 w 1143352"/>
              <a:gd name="connsiteY5" fmla="*/ 356345 h 1181332"/>
              <a:gd name="connsiteX6" fmla="*/ 1061632 w 1143352"/>
              <a:gd name="connsiteY6" fmla="*/ 1039014 h 1181332"/>
              <a:gd name="connsiteX7" fmla="*/ 316333 w 1143352"/>
              <a:gd name="connsiteY7" fmla="*/ 1164274 h 1181332"/>
              <a:gd name="connsiteX8" fmla="*/ 15708 w 1143352"/>
              <a:gd name="connsiteY8" fmla="*/ 938805 h 1181332"/>
              <a:gd name="connsiteX9" fmla="*/ 65812 w 1143352"/>
              <a:gd name="connsiteY9" fmla="*/ 682022 h 1181332"/>
              <a:gd name="connsiteX10" fmla="*/ 266229 w 1143352"/>
              <a:gd name="connsiteY10" fmla="*/ 638181 h 1181332"/>
              <a:gd name="connsiteX11" fmla="*/ 259966 w 1143352"/>
              <a:gd name="connsiteY11" fmla="*/ 707074 h 1181332"/>
              <a:gd name="connsiteX12" fmla="*/ 84601 w 1143352"/>
              <a:gd name="connsiteY12" fmla="*/ 807282 h 1181332"/>
              <a:gd name="connsiteX13" fmla="*/ 253703 w 1143352"/>
              <a:gd name="connsiteY13" fmla="*/ 1076592 h 1181332"/>
              <a:gd name="connsiteX14" fmla="*/ 961423 w 1143352"/>
              <a:gd name="connsiteY14" fmla="*/ 1007698 h 1181332"/>
              <a:gd name="connsiteX15" fmla="*/ 999001 w 1143352"/>
              <a:gd name="connsiteY15" fmla="*/ 450290 h 1181332"/>
              <a:gd name="connsiteX16" fmla="*/ 729692 w 1143352"/>
              <a:gd name="connsiteY16" fmla="*/ 99561 h 1181332"/>
              <a:gd name="connsiteX17" fmla="*/ 266229 w 1143352"/>
              <a:gd name="connsiteY17" fmla="*/ 155929 h 1181332"/>
              <a:gd name="connsiteX18" fmla="*/ 65812 w 1143352"/>
              <a:gd name="connsiteY18" fmla="*/ 400186 h 1181332"/>
              <a:gd name="connsiteX19" fmla="*/ 241177 w 1143352"/>
              <a:gd name="connsiteY19" fmla="*/ 481605 h 1181332"/>
              <a:gd name="connsiteX20" fmla="*/ 272492 w 1143352"/>
              <a:gd name="connsiteY20" fmla="*/ 563024 h 1181332"/>
              <a:gd name="connsiteX0" fmla="*/ 309343 w 1143352"/>
              <a:gd name="connsiteY0" fmla="*/ 567631 h 1181332"/>
              <a:gd name="connsiteX1" fmla="*/ 134706 w 1143352"/>
              <a:gd name="connsiteY1" fmla="*/ 544235 h 1181332"/>
              <a:gd name="connsiteX2" fmla="*/ 9445 w 1143352"/>
              <a:gd name="connsiteY2" fmla="*/ 450290 h 1181332"/>
              <a:gd name="connsiteX3" fmla="*/ 115916 w 1143352"/>
              <a:gd name="connsiteY3" fmla="*/ 162192 h 1181332"/>
              <a:gd name="connsiteX4" fmla="*/ 673325 w 1143352"/>
              <a:gd name="connsiteY4" fmla="*/ 5616 h 1181332"/>
              <a:gd name="connsiteX5" fmla="*/ 1080421 w 1143352"/>
              <a:gd name="connsiteY5" fmla="*/ 356345 h 1181332"/>
              <a:gd name="connsiteX6" fmla="*/ 1061632 w 1143352"/>
              <a:gd name="connsiteY6" fmla="*/ 1039014 h 1181332"/>
              <a:gd name="connsiteX7" fmla="*/ 316333 w 1143352"/>
              <a:gd name="connsiteY7" fmla="*/ 1164274 h 1181332"/>
              <a:gd name="connsiteX8" fmla="*/ 15708 w 1143352"/>
              <a:gd name="connsiteY8" fmla="*/ 938805 h 1181332"/>
              <a:gd name="connsiteX9" fmla="*/ 65812 w 1143352"/>
              <a:gd name="connsiteY9" fmla="*/ 682022 h 1181332"/>
              <a:gd name="connsiteX10" fmla="*/ 266229 w 1143352"/>
              <a:gd name="connsiteY10" fmla="*/ 638181 h 1181332"/>
              <a:gd name="connsiteX11" fmla="*/ 259966 w 1143352"/>
              <a:gd name="connsiteY11" fmla="*/ 707074 h 1181332"/>
              <a:gd name="connsiteX12" fmla="*/ 84601 w 1143352"/>
              <a:gd name="connsiteY12" fmla="*/ 807282 h 1181332"/>
              <a:gd name="connsiteX13" fmla="*/ 253703 w 1143352"/>
              <a:gd name="connsiteY13" fmla="*/ 1076592 h 1181332"/>
              <a:gd name="connsiteX14" fmla="*/ 961423 w 1143352"/>
              <a:gd name="connsiteY14" fmla="*/ 1007698 h 1181332"/>
              <a:gd name="connsiteX15" fmla="*/ 999001 w 1143352"/>
              <a:gd name="connsiteY15" fmla="*/ 450290 h 1181332"/>
              <a:gd name="connsiteX16" fmla="*/ 729692 w 1143352"/>
              <a:gd name="connsiteY16" fmla="*/ 99561 h 1181332"/>
              <a:gd name="connsiteX17" fmla="*/ 266229 w 1143352"/>
              <a:gd name="connsiteY17" fmla="*/ 155929 h 1181332"/>
              <a:gd name="connsiteX18" fmla="*/ 65812 w 1143352"/>
              <a:gd name="connsiteY18" fmla="*/ 400186 h 1181332"/>
              <a:gd name="connsiteX19" fmla="*/ 241177 w 1143352"/>
              <a:gd name="connsiteY19" fmla="*/ 481605 h 1181332"/>
              <a:gd name="connsiteX20" fmla="*/ 309343 w 1143352"/>
              <a:gd name="connsiteY20" fmla="*/ 567631 h 1181332"/>
              <a:gd name="connsiteX0" fmla="*/ 310608 w 1144617"/>
              <a:gd name="connsiteY0" fmla="*/ 567631 h 1181332"/>
              <a:gd name="connsiteX1" fmla="*/ 135971 w 1144617"/>
              <a:gd name="connsiteY1" fmla="*/ 544235 h 1181332"/>
              <a:gd name="connsiteX2" fmla="*/ 10710 w 1144617"/>
              <a:gd name="connsiteY2" fmla="*/ 450290 h 1181332"/>
              <a:gd name="connsiteX3" fmla="*/ 117181 w 1144617"/>
              <a:gd name="connsiteY3" fmla="*/ 162192 h 1181332"/>
              <a:gd name="connsiteX4" fmla="*/ 674590 w 1144617"/>
              <a:gd name="connsiteY4" fmla="*/ 5616 h 1181332"/>
              <a:gd name="connsiteX5" fmla="*/ 1081686 w 1144617"/>
              <a:gd name="connsiteY5" fmla="*/ 356345 h 1181332"/>
              <a:gd name="connsiteX6" fmla="*/ 1062897 w 1144617"/>
              <a:gd name="connsiteY6" fmla="*/ 1039014 h 1181332"/>
              <a:gd name="connsiteX7" fmla="*/ 317598 w 1144617"/>
              <a:gd name="connsiteY7" fmla="*/ 1164274 h 1181332"/>
              <a:gd name="connsiteX8" fmla="*/ 16973 w 1144617"/>
              <a:gd name="connsiteY8" fmla="*/ 938805 h 1181332"/>
              <a:gd name="connsiteX9" fmla="*/ 67077 w 1144617"/>
              <a:gd name="connsiteY9" fmla="*/ 682022 h 1181332"/>
              <a:gd name="connsiteX10" fmla="*/ 313558 w 1144617"/>
              <a:gd name="connsiteY10" fmla="*/ 628968 h 1181332"/>
              <a:gd name="connsiteX11" fmla="*/ 261231 w 1144617"/>
              <a:gd name="connsiteY11" fmla="*/ 707074 h 1181332"/>
              <a:gd name="connsiteX12" fmla="*/ 85866 w 1144617"/>
              <a:gd name="connsiteY12" fmla="*/ 807282 h 1181332"/>
              <a:gd name="connsiteX13" fmla="*/ 254968 w 1144617"/>
              <a:gd name="connsiteY13" fmla="*/ 1076592 h 1181332"/>
              <a:gd name="connsiteX14" fmla="*/ 962688 w 1144617"/>
              <a:gd name="connsiteY14" fmla="*/ 1007698 h 1181332"/>
              <a:gd name="connsiteX15" fmla="*/ 1000266 w 1144617"/>
              <a:gd name="connsiteY15" fmla="*/ 450290 h 1181332"/>
              <a:gd name="connsiteX16" fmla="*/ 730957 w 1144617"/>
              <a:gd name="connsiteY16" fmla="*/ 99561 h 1181332"/>
              <a:gd name="connsiteX17" fmla="*/ 267494 w 1144617"/>
              <a:gd name="connsiteY17" fmla="*/ 155929 h 1181332"/>
              <a:gd name="connsiteX18" fmla="*/ 67077 w 1144617"/>
              <a:gd name="connsiteY18" fmla="*/ 400186 h 1181332"/>
              <a:gd name="connsiteX19" fmla="*/ 242442 w 1144617"/>
              <a:gd name="connsiteY19" fmla="*/ 481605 h 1181332"/>
              <a:gd name="connsiteX20" fmla="*/ 310608 w 1144617"/>
              <a:gd name="connsiteY20" fmla="*/ 567631 h 118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4617" h="1181332">
                <a:moveTo>
                  <a:pt x="310608" y="567631"/>
                </a:moveTo>
                <a:cubicBezTo>
                  <a:pt x="292863" y="578069"/>
                  <a:pt x="185954" y="563792"/>
                  <a:pt x="135971" y="544235"/>
                </a:cubicBezTo>
                <a:cubicBezTo>
                  <a:pt x="85988" y="524678"/>
                  <a:pt x="13842" y="513964"/>
                  <a:pt x="10710" y="450290"/>
                </a:cubicBezTo>
                <a:cubicBezTo>
                  <a:pt x="7578" y="386616"/>
                  <a:pt x="6534" y="236304"/>
                  <a:pt x="117181" y="162192"/>
                </a:cubicBezTo>
                <a:cubicBezTo>
                  <a:pt x="227828" y="88080"/>
                  <a:pt x="513839" y="-26743"/>
                  <a:pt x="674590" y="5616"/>
                </a:cubicBezTo>
                <a:cubicBezTo>
                  <a:pt x="835341" y="37975"/>
                  <a:pt x="1016968" y="184112"/>
                  <a:pt x="1081686" y="356345"/>
                </a:cubicBezTo>
                <a:cubicBezTo>
                  <a:pt x="1146404" y="528578"/>
                  <a:pt x="1190245" y="904359"/>
                  <a:pt x="1062897" y="1039014"/>
                </a:cubicBezTo>
                <a:cubicBezTo>
                  <a:pt x="935549" y="1173669"/>
                  <a:pt x="510708" y="1206028"/>
                  <a:pt x="317598" y="1164274"/>
                </a:cubicBezTo>
                <a:cubicBezTo>
                  <a:pt x="124488" y="1122520"/>
                  <a:pt x="58727" y="1019180"/>
                  <a:pt x="16973" y="938805"/>
                </a:cubicBezTo>
                <a:cubicBezTo>
                  <a:pt x="-24781" y="858430"/>
                  <a:pt x="17646" y="733662"/>
                  <a:pt x="67077" y="682022"/>
                </a:cubicBezTo>
                <a:cubicBezTo>
                  <a:pt x="116508" y="630382"/>
                  <a:pt x="281199" y="624793"/>
                  <a:pt x="313558" y="628968"/>
                </a:cubicBezTo>
                <a:cubicBezTo>
                  <a:pt x="345917" y="633143"/>
                  <a:pt x="299180" y="677355"/>
                  <a:pt x="261231" y="707074"/>
                </a:cubicBezTo>
                <a:cubicBezTo>
                  <a:pt x="223282" y="736793"/>
                  <a:pt x="86910" y="745696"/>
                  <a:pt x="85866" y="807282"/>
                </a:cubicBezTo>
                <a:cubicBezTo>
                  <a:pt x="84822" y="868868"/>
                  <a:pt x="108831" y="1043189"/>
                  <a:pt x="254968" y="1076592"/>
                </a:cubicBezTo>
                <a:cubicBezTo>
                  <a:pt x="401105" y="1109995"/>
                  <a:pt x="838472" y="1112082"/>
                  <a:pt x="962688" y="1007698"/>
                </a:cubicBezTo>
                <a:cubicBezTo>
                  <a:pt x="1086904" y="903314"/>
                  <a:pt x="1038888" y="601646"/>
                  <a:pt x="1000266" y="450290"/>
                </a:cubicBezTo>
                <a:cubicBezTo>
                  <a:pt x="961644" y="298934"/>
                  <a:pt x="853086" y="148621"/>
                  <a:pt x="730957" y="99561"/>
                </a:cubicBezTo>
                <a:cubicBezTo>
                  <a:pt x="608828" y="50501"/>
                  <a:pt x="378141" y="105825"/>
                  <a:pt x="267494" y="155929"/>
                </a:cubicBezTo>
                <a:cubicBezTo>
                  <a:pt x="156847" y="206033"/>
                  <a:pt x="78559" y="342775"/>
                  <a:pt x="67077" y="400186"/>
                </a:cubicBezTo>
                <a:cubicBezTo>
                  <a:pt x="55595" y="457597"/>
                  <a:pt x="201854" y="453698"/>
                  <a:pt x="242442" y="481605"/>
                </a:cubicBezTo>
                <a:cubicBezTo>
                  <a:pt x="283031" y="509513"/>
                  <a:pt x="328353" y="557193"/>
                  <a:pt x="310608" y="56763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66"/>
          <p:cNvSpPr>
            <a:spLocks noChangeArrowheads="1"/>
          </p:cNvSpPr>
          <p:nvPr/>
        </p:nvSpPr>
        <p:spPr bwMode="auto">
          <a:xfrm>
            <a:off x="3702152" y="3065203"/>
            <a:ext cx="54223" cy="50269"/>
          </a:xfrm>
          <a:prstGeom prst="ellipse">
            <a:avLst/>
          </a:prstGeom>
          <a:solidFill>
            <a:srgbClr val="00B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" name="Oval 66"/>
          <p:cNvSpPr>
            <a:spLocks noChangeArrowheads="1"/>
          </p:cNvSpPr>
          <p:nvPr/>
        </p:nvSpPr>
        <p:spPr bwMode="auto">
          <a:xfrm>
            <a:off x="3647929" y="286866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" name="Oval 66"/>
          <p:cNvSpPr>
            <a:spLocks noChangeArrowheads="1"/>
          </p:cNvSpPr>
          <p:nvPr/>
        </p:nvSpPr>
        <p:spPr bwMode="auto">
          <a:xfrm>
            <a:off x="3484014" y="2720886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" name="Oval 66"/>
          <p:cNvSpPr>
            <a:spLocks noChangeArrowheads="1"/>
          </p:cNvSpPr>
          <p:nvPr/>
        </p:nvSpPr>
        <p:spPr bwMode="auto">
          <a:xfrm>
            <a:off x="3756375" y="295641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" name="Oval 66"/>
          <p:cNvSpPr>
            <a:spLocks noChangeArrowheads="1"/>
          </p:cNvSpPr>
          <p:nvPr/>
        </p:nvSpPr>
        <p:spPr bwMode="auto">
          <a:xfrm>
            <a:off x="3702152" y="279890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" name="Oval 66"/>
          <p:cNvSpPr>
            <a:spLocks noChangeArrowheads="1"/>
          </p:cNvSpPr>
          <p:nvPr/>
        </p:nvSpPr>
        <p:spPr bwMode="auto">
          <a:xfrm>
            <a:off x="3783486" y="320779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3538237" y="3079545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" name="Oval 66"/>
          <p:cNvSpPr>
            <a:spLocks noChangeArrowheads="1"/>
          </p:cNvSpPr>
          <p:nvPr/>
        </p:nvSpPr>
        <p:spPr bwMode="auto">
          <a:xfrm>
            <a:off x="3429791" y="322651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3357016" y="2959230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" name="Oval 66"/>
          <p:cNvSpPr>
            <a:spLocks noChangeArrowheads="1"/>
          </p:cNvSpPr>
          <p:nvPr/>
        </p:nvSpPr>
        <p:spPr bwMode="auto">
          <a:xfrm>
            <a:off x="3170181" y="2894195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" name="Oval 66"/>
          <p:cNvSpPr>
            <a:spLocks noChangeArrowheads="1"/>
          </p:cNvSpPr>
          <p:nvPr/>
        </p:nvSpPr>
        <p:spPr bwMode="auto">
          <a:xfrm>
            <a:off x="3221562" y="3276865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6" name="Oval 66"/>
          <p:cNvSpPr>
            <a:spLocks noChangeArrowheads="1"/>
          </p:cNvSpPr>
          <p:nvPr/>
        </p:nvSpPr>
        <p:spPr bwMode="auto">
          <a:xfrm>
            <a:off x="3329904" y="336096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" name="Oval 66"/>
          <p:cNvSpPr>
            <a:spLocks noChangeArrowheads="1"/>
          </p:cNvSpPr>
          <p:nvPr/>
        </p:nvSpPr>
        <p:spPr bwMode="auto">
          <a:xfrm>
            <a:off x="3630650" y="333582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" name="Oval 66"/>
          <p:cNvSpPr>
            <a:spLocks noChangeArrowheads="1"/>
          </p:cNvSpPr>
          <p:nvPr/>
        </p:nvSpPr>
        <p:spPr bwMode="auto">
          <a:xfrm>
            <a:off x="3665046" y="320014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7" name="Oval 66"/>
          <p:cNvSpPr>
            <a:spLocks noChangeArrowheads="1"/>
          </p:cNvSpPr>
          <p:nvPr/>
        </p:nvSpPr>
        <p:spPr bwMode="auto">
          <a:xfrm>
            <a:off x="3303766" y="3162381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48" name="Group 47"/>
          <p:cNvGrpSpPr/>
          <p:nvPr/>
        </p:nvGrpSpPr>
        <p:grpSpPr>
          <a:xfrm>
            <a:off x="6624754" y="2743200"/>
            <a:ext cx="609002" cy="646545"/>
            <a:chOff x="3196380" y="2743200"/>
            <a:chExt cx="609002" cy="646545"/>
          </a:xfrm>
        </p:grpSpPr>
        <p:sp>
          <p:nvSpPr>
            <p:cNvPr id="49" name="Freeform 48"/>
            <p:cNvSpPr/>
            <p:nvPr/>
          </p:nvSpPr>
          <p:spPr>
            <a:xfrm>
              <a:off x="3509818" y="2743200"/>
              <a:ext cx="221673" cy="360218"/>
            </a:xfrm>
            <a:custGeom>
              <a:avLst/>
              <a:gdLst>
                <a:gd name="connsiteX0" fmla="*/ 221673 w 221673"/>
                <a:gd name="connsiteY0" fmla="*/ 360218 h 360218"/>
                <a:gd name="connsiteX1" fmla="*/ 170873 w 221673"/>
                <a:gd name="connsiteY1" fmla="*/ 157018 h 360218"/>
                <a:gd name="connsiteX2" fmla="*/ 0 w 221673"/>
                <a:gd name="connsiteY2" fmla="*/ 0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673" h="360218">
                  <a:moveTo>
                    <a:pt x="221673" y="360218"/>
                  </a:moveTo>
                  <a:lnTo>
                    <a:pt x="170873" y="157018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96380" y="2921245"/>
              <a:ext cx="535111" cy="182173"/>
            </a:xfrm>
            <a:custGeom>
              <a:avLst/>
              <a:gdLst>
                <a:gd name="connsiteX0" fmla="*/ 484909 w 484909"/>
                <a:gd name="connsiteY0" fmla="*/ 180109 h 189345"/>
                <a:gd name="connsiteX1" fmla="*/ 318654 w 484909"/>
                <a:gd name="connsiteY1" fmla="*/ 189345 h 189345"/>
                <a:gd name="connsiteX2" fmla="*/ 143163 w 484909"/>
                <a:gd name="connsiteY2" fmla="*/ 73891 h 189345"/>
                <a:gd name="connsiteX3" fmla="*/ 0 w 484909"/>
                <a:gd name="connsiteY3" fmla="*/ 0 h 189345"/>
                <a:gd name="connsiteX0" fmla="*/ 535111 w 535111"/>
                <a:gd name="connsiteY0" fmla="*/ 172937 h 182173"/>
                <a:gd name="connsiteX1" fmla="*/ 368856 w 535111"/>
                <a:gd name="connsiteY1" fmla="*/ 182173 h 182173"/>
                <a:gd name="connsiteX2" fmla="*/ 193365 w 535111"/>
                <a:gd name="connsiteY2" fmla="*/ 66719 h 182173"/>
                <a:gd name="connsiteX3" fmla="*/ 0 w 535111"/>
                <a:gd name="connsiteY3" fmla="*/ 0 h 18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111" h="182173">
                  <a:moveTo>
                    <a:pt x="535111" y="172937"/>
                  </a:moveTo>
                  <a:lnTo>
                    <a:pt x="368856" y="182173"/>
                  </a:lnTo>
                  <a:lnTo>
                    <a:pt x="193365" y="66719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245549" y="3103418"/>
              <a:ext cx="319687" cy="190813"/>
            </a:xfrm>
            <a:custGeom>
              <a:avLst/>
              <a:gdLst>
                <a:gd name="connsiteX0" fmla="*/ 323272 w 323272"/>
                <a:gd name="connsiteY0" fmla="*/ 0 h 147782"/>
                <a:gd name="connsiteX1" fmla="*/ 217054 w 323272"/>
                <a:gd name="connsiteY1" fmla="*/ 147782 h 147782"/>
                <a:gd name="connsiteX2" fmla="*/ 0 w 323272"/>
                <a:gd name="connsiteY2" fmla="*/ 147782 h 147782"/>
                <a:gd name="connsiteX0" fmla="*/ 319687 w 319687"/>
                <a:gd name="connsiteY0" fmla="*/ 0 h 190813"/>
                <a:gd name="connsiteX1" fmla="*/ 213469 w 319687"/>
                <a:gd name="connsiteY1" fmla="*/ 147782 h 190813"/>
                <a:gd name="connsiteX2" fmla="*/ 0 w 319687"/>
                <a:gd name="connsiteY2" fmla="*/ 190813 h 1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87" h="190813">
                  <a:moveTo>
                    <a:pt x="319687" y="0"/>
                  </a:moveTo>
                  <a:lnTo>
                    <a:pt x="213469" y="147782"/>
                  </a:lnTo>
                  <a:lnTo>
                    <a:pt x="0" y="1908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9926" y="3193826"/>
              <a:ext cx="137622" cy="195919"/>
            </a:xfrm>
            <a:custGeom>
              <a:avLst/>
              <a:gdLst>
                <a:gd name="connsiteX0" fmla="*/ 96982 w 96982"/>
                <a:gd name="connsiteY0" fmla="*/ 0 h 138545"/>
                <a:gd name="connsiteX1" fmla="*/ 0 w 96982"/>
                <a:gd name="connsiteY1" fmla="*/ 138545 h 138545"/>
                <a:gd name="connsiteX0" fmla="*/ 0 w 32110"/>
                <a:gd name="connsiteY0" fmla="*/ 0 h 195919"/>
                <a:gd name="connsiteX1" fmla="*/ 32110 w 32110"/>
                <a:gd name="connsiteY1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622" h="195919">
                  <a:moveTo>
                    <a:pt x="0" y="0"/>
                  </a:moveTo>
                  <a:lnTo>
                    <a:pt x="137622" y="62155"/>
                  </a:lnTo>
                  <a:lnTo>
                    <a:pt x="32110" y="1959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662218" y="3089564"/>
              <a:ext cx="64655" cy="277091"/>
            </a:xfrm>
            <a:custGeom>
              <a:avLst/>
              <a:gdLst>
                <a:gd name="connsiteX0" fmla="*/ 64655 w 64655"/>
                <a:gd name="connsiteY0" fmla="*/ 0 h 277091"/>
                <a:gd name="connsiteX1" fmla="*/ 23091 w 64655"/>
                <a:gd name="connsiteY1" fmla="*/ 133927 h 277091"/>
                <a:gd name="connsiteX2" fmla="*/ 0 w 64655"/>
                <a:gd name="connsiteY2" fmla="*/ 277091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55" h="277091">
                  <a:moveTo>
                    <a:pt x="64655" y="0"/>
                  </a:moveTo>
                  <a:lnTo>
                    <a:pt x="23091" y="133927"/>
                  </a:lnTo>
                  <a:lnTo>
                    <a:pt x="0" y="27709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726873" y="3103418"/>
              <a:ext cx="78509" cy="129309"/>
            </a:xfrm>
            <a:custGeom>
              <a:avLst/>
              <a:gdLst>
                <a:gd name="connsiteX0" fmla="*/ 0 w 78509"/>
                <a:gd name="connsiteY0" fmla="*/ 0 h 129309"/>
                <a:gd name="connsiteX1" fmla="*/ 78509 w 78509"/>
                <a:gd name="connsiteY1" fmla="*/ 129309 h 1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09" h="129309">
                  <a:moveTo>
                    <a:pt x="0" y="0"/>
                  </a:moveTo>
                  <a:lnTo>
                    <a:pt x="78509" y="12930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726873" y="2969491"/>
              <a:ext cx="60036" cy="124691"/>
            </a:xfrm>
            <a:custGeom>
              <a:avLst/>
              <a:gdLst>
                <a:gd name="connsiteX0" fmla="*/ 0 w 60036"/>
                <a:gd name="connsiteY0" fmla="*/ 124691 h 124691"/>
                <a:gd name="connsiteX1" fmla="*/ 60036 w 60036"/>
                <a:gd name="connsiteY1" fmla="*/ 0 h 1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36" h="124691">
                  <a:moveTo>
                    <a:pt x="0" y="124691"/>
                  </a:moveTo>
                  <a:lnTo>
                    <a:pt x="600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671455" y="2821709"/>
              <a:ext cx="60036" cy="69273"/>
            </a:xfrm>
            <a:custGeom>
              <a:avLst/>
              <a:gdLst>
                <a:gd name="connsiteX0" fmla="*/ 0 w 60036"/>
                <a:gd name="connsiteY0" fmla="*/ 69273 h 69273"/>
                <a:gd name="connsiteX1" fmla="*/ 60036 w 60036"/>
                <a:gd name="connsiteY1" fmla="*/ 0 h 69273"/>
                <a:gd name="connsiteX2" fmla="*/ 60036 w 60036"/>
                <a:gd name="connsiteY2" fmla="*/ 0 h 6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36" h="69273">
                  <a:moveTo>
                    <a:pt x="0" y="69273"/>
                  </a:moveTo>
                  <a:lnTo>
                    <a:pt x="60036" y="0"/>
                  </a:lnTo>
                  <a:lnTo>
                    <a:pt x="600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6278045" y="2238487"/>
            <a:ext cx="3212926" cy="1789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493493" y="2605397"/>
            <a:ext cx="891030" cy="919611"/>
          </a:xfrm>
          <a:custGeom>
            <a:avLst/>
            <a:gdLst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1949 w 1143755"/>
              <a:gd name="connsiteY13" fmla="*/ 1089118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01845 w 1143755"/>
              <a:gd name="connsiteY19" fmla="*/ 500394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01845 w 1143755"/>
              <a:gd name="connsiteY19" fmla="*/ 500394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965932 w 1143755"/>
              <a:gd name="connsiteY14" fmla="*/ 1007698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965932 w 1143755"/>
              <a:gd name="connsiteY14" fmla="*/ 1007698 h 1193632"/>
              <a:gd name="connsiteX15" fmla="*/ 1003510 w 1143755"/>
              <a:gd name="connsiteY15" fmla="*/ 450290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2492 w 1143352"/>
              <a:gd name="connsiteY0" fmla="*/ 563024 h 1170731"/>
              <a:gd name="connsiteX1" fmla="*/ 134706 w 1143352"/>
              <a:gd name="connsiteY1" fmla="*/ 544235 h 1170731"/>
              <a:gd name="connsiteX2" fmla="*/ 9445 w 1143352"/>
              <a:gd name="connsiteY2" fmla="*/ 450290 h 1170731"/>
              <a:gd name="connsiteX3" fmla="*/ 115916 w 1143352"/>
              <a:gd name="connsiteY3" fmla="*/ 162192 h 1170731"/>
              <a:gd name="connsiteX4" fmla="*/ 673325 w 1143352"/>
              <a:gd name="connsiteY4" fmla="*/ 5616 h 1170731"/>
              <a:gd name="connsiteX5" fmla="*/ 1080421 w 1143352"/>
              <a:gd name="connsiteY5" fmla="*/ 356345 h 1170731"/>
              <a:gd name="connsiteX6" fmla="*/ 1061632 w 1143352"/>
              <a:gd name="connsiteY6" fmla="*/ 1039014 h 1170731"/>
              <a:gd name="connsiteX7" fmla="*/ 316333 w 1143352"/>
              <a:gd name="connsiteY7" fmla="*/ 1164274 h 1170731"/>
              <a:gd name="connsiteX8" fmla="*/ 15708 w 1143352"/>
              <a:gd name="connsiteY8" fmla="*/ 938805 h 1170731"/>
              <a:gd name="connsiteX9" fmla="*/ 65812 w 1143352"/>
              <a:gd name="connsiteY9" fmla="*/ 682022 h 1170731"/>
              <a:gd name="connsiteX10" fmla="*/ 266229 w 1143352"/>
              <a:gd name="connsiteY10" fmla="*/ 638181 h 1170731"/>
              <a:gd name="connsiteX11" fmla="*/ 259966 w 1143352"/>
              <a:gd name="connsiteY11" fmla="*/ 707074 h 1170731"/>
              <a:gd name="connsiteX12" fmla="*/ 84601 w 1143352"/>
              <a:gd name="connsiteY12" fmla="*/ 807282 h 1170731"/>
              <a:gd name="connsiteX13" fmla="*/ 253703 w 1143352"/>
              <a:gd name="connsiteY13" fmla="*/ 1076592 h 1170731"/>
              <a:gd name="connsiteX14" fmla="*/ 961423 w 1143352"/>
              <a:gd name="connsiteY14" fmla="*/ 1007698 h 1170731"/>
              <a:gd name="connsiteX15" fmla="*/ 999001 w 1143352"/>
              <a:gd name="connsiteY15" fmla="*/ 450290 h 1170731"/>
              <a:gd name="connsiteX16" fmla="*/ 729692 w 1143352"/>
              <a:gd name="connsiteY16" fmla="*/ 99561 h 1170731"/>
              <a:gd name="connsiteX17" fmla="*/ 266229 w 1143352"/>
              <a:gd name="connsiteY17" fmla="*/ 155929 h 1170731"/>
              <a:gd name="connsiteX18" fmla="*/ 65812 w 1143352"/>
              <a:gd name="connsiteY18" fmla="*/ 400186 h 1170731"/>
              <a:gd name="connsiteX19" fmla="*/ 241177 w 1143352"/>
              <a:gd name="connsiteY19" fmla="*/ 481605 h 1170731"/>
              <a:gd name="connsiteX20" fmla="*/ 272492 w 1143352"/>
              <a:gd name="connsiteY20" fmla="*/ 563024 h 1170731"/>
              <a:gd name="connsiteX0" fmla="*/ 272492 w 1143352"/>
              <a:gd name="connsiteY0" fmla="*/ 563024 h 1181332"/>
              <a:gd name="connsiteX1" fmla="*/ 134706 w 1143352"/>
              <a:gd name="connsiteY1" fmla="*/ 544235 h 1181332"/>
              <a:gd name="connsiteX2" fmla="*/ 9445 w 1143352"/>
              <a:gd name="connsiteY2" fmla="*/ 450290 h 1181332"/>
              <a:gd name="connsiteX3" fmla="*/ 115916 w 1143352"/>
              <a:gd name="connsiteY3" fmla="*/ 162192 h 1181332"/>
              <a:gd name="connsiteX4" fmla="*/ 673325 w 1143352"/>
              <a:gd name="connsiteY4" fmla="*/ 5616 h 1181332"/>
              <a:gd name="connsiteX5" fmla="*/ 1080421 w 1143352"/>
              <a:gd name="connsiteY5" fmla="*/ 356345 h 1181332"/>
              <a:gd name="connsiteX6" fmla="*/ 1061632 w 1143352"/>
              <a:gd name="connsiteY6" fmla="*/ 1039014 h 1181332"/>
              <a:gd name="connsiteX7" fmla="*/ 316333 w 1143352"/>
              <a:gd name="connsiteY7" fmla="*/ 1164274 h 1181332"/>
              <a:gd name="connsiteX8" fmla="*/ 15708 w 1143352"/>
              <a:gd name="connsiteY8" fmla="*/ 938805 h 1181332"/>
              <a:gd name="connsiteX9" fmla="*/ 65812 w 1143352"/>
              <a:gd name="connsiteY9" fmla="*/ 682022 h 1181332"/>
              <a:gd name="connsiteX10" fmla="*/ 266229 w 1143352"/>
              <a:gd name="connsiteY10" fmla="*/ 638181 h 1181332"/>
              <a:gd name="connsiteX11" fmla="*/ 259966 w 1143352"/>
              <a:gd name="connsiteY11" fmla="*/ 707074 h 1181332"/>
              <a:gd name="connsiteX12" fmla="*/ 84601 w 1143352"/>
              <a:gd name="connsiteY12" fmla="*/ 807282 h 1181332"/>
              <a:gd name="connsiteX13" fmla="*/ 253703 w 1143352"/>
              <a:gd name="connsiteY13" fmla="*/ 1076592 h 1181332"/>
              <a:gd name="connsiteX14" fmla="*/ 961423 w 1143352"/>
              <a:gd name="connsiteY14" fmla="*/ 1007698 h 1181332"/>
              <a:gd name="connsiteX15" fmla="*/ 999001 w 1143352"/>
              <a:gd name="connsiteY15" fmla="*/ 450290 h 1181332"/>
              <a:gd name="connsiteX16" fmla="*/ 729692 w 1143352"/>
              <a:gd name="connsiteY16" fmla="*/ 99561 h 1181332"/>
              <a:gd name="connsiteX17" fmla="*/ 266229 w 1143352"/>
              <a:gd name="connsiteY17" fmla="*/ 155929 h 1181332"/>
              <a:gd name="connsiteX18" fmla="*/ 65812 w 1143352"/>
              <a:gd name="connsiteY18" fmla="*/ 400186 h 1181332"/>
              <a:gd name="connsiteX19" fmla="*/ 241177 w 1143352"/>
              <a:gd name="connsiteY19" fmla="*/ 481605 h 1181332"/>
              <a:gd name="connsiteX20" fmla="*/ 272492 w 1143352"/>
              <a:gd name="connsiteY20" fmla="*/ 563024 h 1181332"/>
              <a:gd name="connsiteX0" fmla="*/ 309343 w 1143352"/>
              <a:gd name="connsiteY0" fmla="*/ 567631 h 1181332"/>
              <a:gd name="connsiteX1" fmla="*/ 134706 w 1143352"/>
              <a:gd name="connsiteY1" fmla="*/ 544235 h 1181332"/>
              <a:gd name="connsiteX2" fmla="*/ 9445 w 1143352"/>
              <a:gd name="connsiteY2" fmla="*/ 450290 h 1181332"/>
              <a:gd name="connsiteX3" fmla="*/ 115916 w 1143352"/>
              <a:gd name="connsiteY3" fmla="*/ 162192 h 1181332"/>
              <a:gd name="connsiteX4" fmla="*/ 673325 w 1143352"/>
              <a:gd name="connsiteY4" fmla="*/ 5616 h 1181332"/>
              <a:gd name="connsiteX5" fmla="*/ 1080421 w 1143352"/>
              <a:gd name="connsiteY5" fmla="*/ 356345 h 1181332"/>
              <a:gd name="connsiteX6" fmla="*/ 1061632 w 1143352"/>
              <a:gd name="connsiteY6" fmla="*/ 1039014 h 1181332"/>
              <a:gd name="connsiteX7" fmla="*/ 316333 w 1143352"/>
              <a:gd name="connsiteY7" fmla="*/ 1164274 h 1181332"/>
              <a:gd name="connsiteX8" fmla="*/ 15708 w 1143352"/>
              <a:gd name="connsiteY8" fmla="*/ 938805 h 1181332"/>
              <a:gd name="connsiteX9" fmla="*/ 65812 w 1143352"/>
              <a:gd name="connsiteY9" fmla="*/ 682022 h 1181332"/>
              <a:gd name="connsiteX10" fmla="*/ 266229 w 1143352"/>
              <a:gd name="connsiteY10" fmla="*/ 638181 h 1181332"/>
              <a:gd name="connsiteX11" fmla="*/ 259966 w 1143352"/>
              <a:gd name="connsiteY11" fmla="*/ 707074 h 1181332"/>
              <a:gd name="connsiteX12" fmla="*/ 84601 w 1143352"/>
              <a:gd name="connsiteY12" fmla="*/ 807282 h 1181332"/>
              <a:gd name="connsiteX13" fmla="*/ 253703 w 1143352"/>
              <a:gd name="connsiteY13" fmla="*/ 1076592 h 1181332"/>
              <a:gd name="connsiteX14" fmla="*/ 961423 w 1143352"/>
              <a:gd name="connsiteY14" fmla="*/ 1007698 h 1181332"/>
              <a:gd name="connsiteX15" fmla="*/ 999001 w 1143352"/>
              <a:gd name="connsiteY15" fmla="*/ 450290 h 1181332"/>
              <a:gd name="connsiteX16" fmla="*/ 729692 w 1143352"/>
              <a:gd name="connsiteY16" fmla="*/ 99561 h 1181332"/>
              <a:gd name="connsiteX17" fmla="*/ 266229 w 1143352"/>
              <a:gd name="connsiteY17" fmla="*/ 155929 h 1181332"/>
              <a:gd name="connsiteX18" fmla="*/ 65812 w 1143352"/>
              <a:gd name="connsiteY18" fmla="*/ 400186 h 1181332"/>
              <a:gd name="connsiteX19" fmla="*/ 241177 w 1143352"/>
              <a:gd name="connsiteY19" fmla="*/ 481605 h 1181332"/>
              <a:gd name="connsiteX20" fmla="*/ 309343 w 1143352"/>
              <a:gd name="connsiteY20" fmla="*/ 567631 h 1181332"/>
              <a:gd name="connsiteX0" fmla="*/ 310608 w 1144617"/>
              <a:gd name="connsiteY0" fmla="*/ 567631 h 1181332"/>
              <a:gd name="connsiteX1" fmla="*/ 135971 w 1144617"/>
              <a:gd name="connsiteY1" fmla="*/ 544235 h 1181332"/>
              <a:gd name="connsiteX2" fmla="*/ 10710 w 1144617"/>
              <a:gd name="connsiteY2" fmla="*/ 450290 h 1181332"/>
              <a:gd name="connsiteX3" fmla="*/ 117181 w 1144617"/>
              <a:gd name="connsiteY3" fmla="*/ 162192 h 1181332"/>
              <a:gd name="connsiteX4" fmla="*/ 674590 w 1144617"/>
              <a:gd name="connsiteY4" fmla="*/ 5616 h 1181332"/>
              <a:gd name="connsiteX5" fmla="*/ 1081686 w 1144617"/>
              <a:gd name="connsiteY5" fmla="*/ 356345 h 1181332"/>
              <a:gd name="connsiteX6" fmla="*/ 1062897 w 1144617"/>
              <a:gd name="connsiteY6" fmla="*/ 1039014 h 1181332"/>
              <a:gd name="connsiteX7" fmla="*/ 317598 w 1144617"/>
              <a:gd name="connsiteY7" fmla="*/ 1164274 h 1181332"/>
              <a:gd name="connsiteX8" fmla="*/ 16973 w 1144617"/>
              <a:gd name="connsiteY8" fmla="*/ 938805 h 1181332"/>
              <a:gd name="connsiteX9" fmla="*/ 67077 w 1144617"/>
              <a:gd name="connsiteY9" fmla="*/ 682022 h 1181332"/>
              <a:gd name="connsiteX10" fmla="*/ 313558 w 1144617"/>
              <a:gd name="connsiteY10" fmla="*/ 628968 h 1181332"/>
              <a:gd name="connsiteX11" fmla="*/ 261231 w 1144617"/>
              <a:gd name="connsiteY11" fmla="*/ 707074 h 1181332"/>
              <a:gd name="connsiteX12" fmla="*/ 85866 w 1144617"/>
              <a:gd name="connsiteY12" fmla="*/ 807282 h 1181332"/>
              <a:gd name="connsiteX13" fmla="*/ 254968 w 1144617"/>
              <a:gd name="connsiteY13" fmla="*/ 1076592 h 1181332"/>
              <a:gd name="connsiteX14" fmla="*/ 962688 w 1144617"/>
              <a:gd name="connsiteY14" fmla="*/ 1007698 h 1181332"/>
              <a:gd name="connsiteX15" fmla="*/ 1000266 w 1144617"/>
              <a:gd name="connsiteY15" fmla="*/ 450290 h 1181332"/>
              <a:gd name="connsiteX16" fmla="*/ 730957 w 1144617"/>
              <a:gd name="connsiteY16" fmla="*/ 99561 h 1181332"/>
              <a:gd name="connsiteX17" fmla="*/ 267494 w 1144617"/>
              <a:gd name="connsiteY17" fmla="*/ 155929 h 1181332"/>
              <a:gd name="connsiteX18" fmla="*/ 67077 w 1144617"/>
              <a:gd name="connsiteY18" fmla="*/ 400186 h 1181332"/>
              <a:gd name="connsiteX19" fmla="*/ 242442 w 1144617"/>
              <a:gd name="connsiteY19" fmla="*/ 481605 h 1181332"/>
              <a:gd name="connsiteX20" fmla="*/ 310608 w 1144617"/>
              <a:gd name="connsiteY20" fmla="*/ 567631 h 118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4617" h="1181332">
                <a:moveTo>
                  <a:pt x="310608" y="567631"/>
                </a:moveTo>
                <a:cubicBezTo>
                  <a:pt x="292863" y="578069"/>
                  <a:pt x="185954" y="563792"/>
                  <a:pt x="135971" y="544235"/>
                </a:cubicBezTo>
                <a:cubicBezTo>
                  <a:pt x="85988" y="524678"/>
                  <a:pt x="13842" y="513964"/>
                  <a:pt x="10710" y="450290"/>
                </a:cubicBezTo>
                <a:cubicBezTo>
                  <a:pt x="7578" y="386616"/>
                  <a:pt x="6534" y="236304"/>
                  <a:pt x="117181" y="162192"/>
                </a:cubicBezTo>
                <a:cubicBezTo>
                  <a:pt x="227828" y="88080"/>
                  <a:pt x="513839" y="-26743"/>
                  <a:pt x="674590" y="5616"/>
                </a:cubicBezTo>
                <a:cubicBezTo>
                  <a:pt x="835341" y="37975"/>
                  <a:pt x="1016968" y="184112"/>
                  <a:pt x="1081686" y="356345"/>
                </a:cubicBezTo>
                <a:cubicBezTo>
                  <a:pt x="1146404" y="528578"/>
                  <a:pt x="1190245" y="904359"/>
                  <a:pt x="1062897" y="1039014"/>
                </a:cubicBezTo>
                <a:cubicBezTo>
                  <a:pt x="935549" y="1173669"/>
                  <a:pt x="510708" y="1206028"/>
                  <a:pt x="317598" y="1164274"/>
                </a:cubicBezTo>
                <a:cubicBezTo>
                  <a:pt x="124488" y="1122520"/>
                  <a:pt x="58727" y="1019180"/>
                  <a:pt x="16973" y="938805"/>
                </a:cubicBezTo>
                <a:cubicBezTo>
                  <a:pt x="-24781" y="858430"/>
                  <a:pt x="17646" y="733662"/>
                  <a:pt x="67077" y="682022"/>
                </a:cubicBezTo>
                <a:cubicBezTo>
                  <a:pt x="116508" y="630382"/>
                  <a:pt x="281199" y="624793"/>
                  <a:pt x="313558" y="628968"/>
                </a:cubicBezTo>
                <a:cubicBezTo>
                  <a:pt x="345917" y="633143"/>
                  <a:pt x="299180" y="677355"/>
                  <a:pt x="261231" y="707074"/>
                </a:cubicBezTo>
                <a:cubicBezTo>
                  <a:pt x="223282" y="736793"/>
                  <a:pt x="86910" y="745696"/>
                  <a:pt x="85866" y="807282"/>
                </a:cubicBezTo>
                <a:cubicBezTo>
                  <a:pt x="84822" y="868868"/>
                  <a:pt x="108831" y="1043189"/>
                  <a:pt x="254968" y="1076592"/>
                </a:cubicBezTo>
                <a:cubicBezTo>
                  <a:pt x="401105" y="1109995"/>
                  <a:pt x="838472" y="1112082"/>
                  <a:pt x="962688" y="1007698"/>
                </a:cubicBezTo>
                <a:cubicBezTo>
                  <a:pt x="1086904" y="903314"/>
                  <a:pt x="1038888" y="601646"/>
                  <a:pt x="1000266" y="450290"/>
                </a:cubicBezTo>
                <a:cubicBezTo>
                  <a:pt x="961644" y="298934"/>
                  <a:pt x="853086" y="148621"/>
                  <a:pt x="730957" y="99561"/>
                </a:cubicBezTo>
                <a:cubicBezTo>
                  <a:pt x="608828" y="50501"/>
                  <a:pt x="378141" y="105825"/>
                  <a:pt x="267494" y="155929"/>
                </a:cubicBezTo>
                <a:cubicBezTo>
                  <a:pt x="156847" y="206033"/>
                  <a:pt x="78559" y="342775"/>
                  <a:pt x="67077" y="400186"/>
                </a:cubicBezTo>
                <a:cubicBezTo>
                  <a:pt x="55595" y="457597"/>
                  <a:pt x="201854" y="453698"/>
                  <a:pt x="242442" y="481605"/>
                </a:cubicBezTo>
                <a:cubicBezTo>
                  <a:pt x="283031" y="509513"/>
                  <a:pt x="328353" y="557193"/>
                  <a:pt x="310608" y="56763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7130526" y="3065203"/>
            <a:ext cx="54223" cy="50269"/>
          </a:xfrm>
          <a:prstGeom prst="ellipse">
            <a:avLst/>
          </a:prstGeom>
          <a:solidFill>
            <a:srgbClr val="00B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0" name="Oval 66"/>
          <p:cNvSpPr>
            <a:spLocks noChangeArrowheads="1"/>
          </p:cNvSpPr>
          <p:nvPr/>
        </p:nvSpPr>
        <p:spPr bwMode="auto">
          <a:xfrm>
            <a:off x="7076303" y="286866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" name="Oval 66"/>
          <p:cNvSpPr>
            <a:spLocks noChangeArrowheads="1"/>
          </p:cNvSpPr>
          <p:nvPr/>
        </p:nvSpPr>
        <p:spPr bwMode="auto">
          <a:xfrm>
            <a:off x="6912388" y="2720886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2" name="Oval 66"/>
          <p:cNvSpPr>
            <a:spLocks noChangeArrowheads="1"/>
          </p:cNvSpPr>
          <p:nvPr/>
        </p:nvSpPr>
        <p:spPr bwMode="auto">
          <a:xfrm>
            <a:off x="7184749" y="2956413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3" name="Oval 66"/>
          <p:cNvSpPr>
            <a:spLocks noChangeArrowheads="1"/>
          </p:cNvSpPr>
          <p:nvPr/>
        </p:nvSpPr>
        <p:spPr bwMode="auto">
          <a:xfrm>
            <a:off x="7130526" y="2798908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4" name="Oval 66"/>
          <p:cNvSpPr>
            <a:spLocks noChangeArrowheads="1"/>
          </p:cNvSpPr>
          <p:nvPr/>
        </p:nvSpPr>
        <p:spPr bwMode="auto">
          <a:xfrm>
            <a:off x="7211860" y="3207798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6966611" y="3079545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6858165" y="322651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6785390" y="2959230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6598555" y="2894195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649936" y="3276865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0" name="Oval 66"/>
          <p:cNvSpPr>
            <a:spLocks noChangeArrowheads="1"/>
          </p:cNvSpPr>
          <p:nvPr/>
        </p:nvSpPr>
        <p:spPr bwMode="auto">
          <a:xfrm>
            <a:off x="6758278" y="3360963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" name="Oval 66"/>
          <p:cNvSpPr>
            <a:spLocks noChangeArrowheads="1"/>
          </p:cNvSpPr>
          <p:nvPr/>
        </p:nvSpPr>
        <p:spPr bwMode="auto">
          <a:xfrm>
            <a:off x="7059024" y="3335828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2" name="Oval 66"/>
          <p:cNvSpPr>
            <a:spLocks noChangeArrowheads="1"/>
          </p:cNvSpPr>
          <p:nvPr/>
        </p:nvSpPr>
        <p:spPr bwMode="auto">
          <a:xfrm>
            <a:off x="7093420" y="320014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73" name="Group 72"/>
          <p:cNvGrpSpPr/>
          <p:nvPr/>
        </p:nvGrpSpPr>
        <p:grpSpPr>
          <a:xfrm>
            <a:off x="6272686" y="2239818"/>
            <a:ext cx="3214743" cy="1787237"/>
            <a:chOff x="2844312" y="2239818"/>
            <a:chExt cx="3214743" cy="1787237"/>
          </a:xfrm>
        </p:grpSpPr>
        <p:sp>
          <p:nvSpPr>
            <p:cNvPr id="74" name="Freeform 73"/>
            <p:cNvSpPr/>
            <p:nvPr/>
          </p:nvSpPr>
          <p:spPr>
            <a:xfrm>
              <a:off x="3685309" y="2239818"/>
              <a:ext cx="2373746" cy="858982"/>
            </a:xfrm>
            <a:custGeom>
              <a:avLst/>
              <a:gdLst>
                <a:gd name="connsiteX0" fmla="*/ 2013527 w 2373746"/>
                <a:gd name="connsiteY0" fmla="*/ 0 h 858982"/>
                <a:gd name="connsiteX1" fmla="*/ 60036 w 2373746"/>
                <a:gd name="connsiteY1" fmla="*/ 669637 h 858982"/>
                <a:gd name="connsiteX2" fmla="*/ 0 w 2373746"/>
                <a:gd name="connsiteY2" fmla="*/ 762000 h 858982"/>
                <a:gd name="connsiteX3" fmla="*/ 180109 w 2373746"/>
                <a:gd name="connsiteY3" fmla="*/ 858982 h 858982"/>
                <a:gd name="connsiteX4" fmla="*/ 2373746 w 2373746"/>
                <a:gd name="connsiteY4" fmla="*/ 701964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3746" h="858982">
                  <a:moveTo>
                    <a:pt x="2013527" y="0"/>
                  </a:moveTo>
                  <a:lnTo>
                    <a:pt x="60036" y="669637"/>
                  </a:lnTo>
                  <a:lnTo>
                    <a:pt x="0" y="762000"/>
                  </a:lnTo>
                  <a:lnTo>
                    <a:pt x="180109" y="858982"/>
                  </a:lnTo>
                  <a:lnTo>
                    <a:pt x="2373746" y="701964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3745345" y="3098800"/>
              <a:ext cx="775855" cy="923636"/>
            </a:xfrm>
            <a:custGeom>
              <a:avLst/>
              <a:gdLst>
                <a:gd name="connsiteX0" fmla="*/ 110837 w 775855"/>
                <a:gd name="connsiteY0" fmla="*/ 0 h 923636"/>
                <a:gd name="connsiteX1" fmla="*/ 0 w 775855"/>
                <a:gd name="connsiteY1" fmla="*/ 83127 h 923636"/>
                <a:gd name="connsiteX2" fmla="*/ 0 w 775855"/>
                <a:gd name="connsiteY2" fmla="*/ 212436 h 923636"/>
                <a:gd name="connsiteX3" fmla="*/ 775855 w 775855"/>
                <a:gd name="connsiteY3" fmla="*/ 923636 h 92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855" h="923636">
                  <a:moveTo>
                    <a:pt x="110837" y="0"/>
                  </a:moveTo>
                  <a:lnTo>
                    <a:pt x="0" y="83127"/>
                  </a:lnTo>
                  <a:lnTo>
                    <a:pt x="0" y="212436"/>
                  </a:lnTo>
                  <a:lnTo>
                    <a:pt x="775855" y="923636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625273" y="2244436"/>
              <a:ext cx="189345" cy="660400"/>
            </a:xfrm>
            <a:custGeom>
              <a:avLst/>
              <a:gdLst>
                <a:gd name="connsiteX0" fmla="*/ 115454 w 189345"/>
                <a:gd name="connsiteY0" fmla="*/ 660400 h 660400"/>
                <a:gd name="connsiteX1" fmla="*/ 0 w 189345"/>
                <a:gd name="connsiteY1" fmla="*/ 526473 h 660400"/>
                <a:gd name="connsiteX2" fmla="*/ 189345 w 189345"/>
                <a:gd name="connsiteY2" fmla="*/ 0 h 660400"/>
                <a:gd name="connsiteX0" fmla="*/ 108282 w 182173"/>
                <a:gd name="connsiteY0" fmla="*/ 660400 h 660400"/>
                <a:gd name="connsiteX1" fmla="*/ 0 w 182173"/>
                <a:gd name="connsiteY1" fmla="*/ 562331 h 660400"/>
                <a:gd name="connsiteX2" fmla="*/ 182173 w 182173"/>
                <a:gd name="connsiteY2" fmla="*/ 0 h 660400"/>
                <a:gd name="connsiteX0" fmla="*/ 115454 w 189345"/>
                <a:gd name="connsiteY0" fmla="*/ 660400 h 660400"/>
                <a:gd name="connsiteX1" fmla="*/ 0 w 189345"/>
                <a:gd name="connsiteY1" fmla="*/ 562331 h 660400"/>
                <a:gd name="connsiteX2" fmla="*/ 189345 w 189345"/>
                <a:gd name="connsiteY2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345" h="660400">
                  <a:moveTo>
                    <a:pt x="115454" y="660400"/>
                  </a:moveTo>
                  <a:lnTo>
                    <a:pt x="0" y="562331"/>
                  </a:lnTo>
                  <a:lnTo>
                    <a:pt x="189345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3131127" y="2244436"/>
              <a:ext cx="493114" cy="637309"/>
            </a:xfrm>
            <a:custGeom>
              <a:avLst/>
              <a:gdLst>
                <a:gd name="connsiteX0" fmla="*/ 489528 w 489528"/>
                <a:gd name="connsiteY0" fmla="*/ 526473 h 637309"/>
                <a:gd name="connsiteX1" fmla="*/ 387928 w 489528"/>
                <a:gd name="connsiteY1" fmla="*/ 637309 h 637309"/>
                <a:gd name="connsiteX2" fmla="*/ 240146 w 489528"/>
                <a:gd name="connsiteY2" fmla="*/ 586509 h 637309"/>
                <a:gd name="connsiteX3" fmla="*/ 0 w 489528"/>
                <a:gd name="connsiteY3" fmla="*/ 0 h 637309"/>
                <a:gd name="connsiteX0" fmla="*/ 489528 w 489528"/>
                <a:gd name="connsiteY0" fmla="*/ 526473 h 637309"/>
                <a:gd name="connsiteX1" fmla="*/ 387928 w 489528"/>
                <a:gd name="connsiteY1" fmla="*/ 637309 h 637309"/>
                <a:gd name="connsiteX2" fmla="*/ 207873 w 489528"/>
                <a:gd name="connsiteY2" fmla="*/ 618782 h 637309"/>
                <a:gd name="connsiteX3" fmla="*/ 0 w 489528"/>
                <a:gd name="connsiteY3" fmla="*/ 0 h 637309"/>
                <a:gd name="connsiteX0" fmla="*/ 507458 w 507458"/>
                <a:gd name="connsiteY0" fmla="*/ 558746 h 637309"/>
                <a:gd name="connsiteX1" fmla="*/ 387928 w 507458"/>
                <a:gd name="connsiteY1" fmla="*/ 637309 h 637309"/>
                <a:gd name="connsiteX2" fmla="*/ 207873 w 507458"/>
                <a:gd name="connsiteY2" fmla="*/ 618782 h 637309"/>
                <a:gd name="connsiteX3" fmla="*/ 0 w 507458"/>
                <a:gd name="connsiteY3" fmla="*/ 0 h 637309"/>
                <a:gd name="connsiteX0" fmla="*/ 493114 w 493114"/>
                <a:gd name="connsiteY0" fmla="*/ 555160 h 637309"/>
                <a:gd name="connsiteX1" fmla="*/ 387928 w 493114"/>
                <a:gd name="connsiteY1" fmla="*/ 637309 h 637309"/>
                <a:gd name="connsiteX2" fmla="*/ 207873 w 493114"/>
                <a:gd name="connsiteY2" fmla="*/ 618782 h 637309"/>
                <a:gd name="connsiteX3" fmla="*/ 0 w 493114"/>
                <a:gd name="connsiteY3" fmla="*/ 0 h 637309"/>
                <a:gd name="connsiteX0" fmla="*/ 493114 w 493114"/>
                <a:gd name="connsiteY0" fmla="*/ 555160 h 637309"/>
                <a:gd name="connsiteX1" fmla="*/ 387928 w 493114"/>
                <a:gd name="connsiteY1" fmla="*/ 637309 h 637309"/>
                <a:gd name="connsiteX2" fmla="*/ 189943 w 493114"/>
                <a:gd name="connsiteY2" fmla="*/ 564994 h 637309"/>
                <a:gd name="connsiteX3" fmla="*/ 0 w 493114"/>
                <a:gd name="connsiteY3" fmla="*/ 0 h 637309"/>
                <a:gd name="connsiteX0" fmla="*/ 493114 w 493114"/>
                <a:gd name="connsiteY0" fmla="*/ 555160 h 637309"/>
                <a:gd name="connsiteX1" fmla="*/ 387928 w 493114"/>
                <a:gd name="connsiteY1" fmla="*/ 637309 h 637309"/>
                <a:gd name="connsiteX2" fmla="*/ 204287 w 493114"/>
                <a:gd name="connsiteY2" fmla="*/ 557822 h 637309"/>
                <a:gd name="connsiteX3" fmla="*/ 0 w 493114"/>
                <a:gd name="connsiteY3" fmla="*/ 0 h 63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114" h="637309">
                  <a:moveTo>
                    <a:pt x="493114" y="555160"/>
                  </a:moveTo>
                  <a:lnTo>
                    <a:pt x="387928" y="637309"/>
                  </a:lnTo>
                  <a:lnTo>
                    <a:pt x="204287" y="55782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652982" y="2997200"/>
              <a:ext cx="92363" cy="175491"/>
            </a:xfrm>
            <a:custGeom>
              <a:avLst/>
              <a:gdLst>
                <a:gd name="connsiteX0" fmla="*/ 23091 w 92363"/>
                <a:gd name="connsiteY0" fmla="*/ 0 h 175491"/>
                <a:gd name="connsiteX1" fmla="*/ 0 w 92363"/>
                <a:gd name="connsiteY1" fmla="*/ 143164 h 175491"/>
                <a:gd name="connsiteX2" fmla="*/ 92363 w 92363"/>
                <a:gd name="connsiteY2" fmla="*/ 175491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63" h="175491">
                  <a:moveTo>
                    <a:pt x="23091" y="0"/>
                  </a:moveTo>
                  <a:lnTo>
                    <a:pt x="0" y="143164"/>
                  </a:lnTo>
                  <a:lnTo>
                    <a:pt x="92363" y="175491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588327" y="3144982"/>
              <a:ext cx="157018" cy="170873"/>
            </a:xfrm>
            <a:custGeom>
              <a:avLst/>
              <a:gdLst>
                <a:gd name="connsiteX0" fmla="*/ 64655 w 157018"/>
                <a:gd name="connsiteY0" fmla="*/ 0 h 170873"/>
                <a:gd name="connsiteX1" fmla="*/ 0 w 157018"/>
                <a:gd name="connsiteY1" fmla="*/ 55418 h 170873"/>
                <a:gd name="connsiteX2" fmla="*/ 0 w 157018"/>
                <a:gd name="connsiteY2" fmla="*/ 138545 h 170873"/>
                <a:gd name="connsiteX3" fmla="*/ 157018 w 157018"/>
                <a:gd name="connsiteY3" fmla="*/ 170873 h 1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18" h="170873">
                  <a:moveTo>
                    <a:pt x="64655" y="0"/>
                  </a:moveTo>
                  <a:lnTo>
                    <a:pt x="0" y="55418"/>
                  </a:lnTo>
                  <a:lnTo>
                    <a:pt x="0" y="138545"/>
                  </a:lnTo>
                  <a:lnTo>
                    <a:pt x="157018" y="170873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500582" y="3283527"/>
              <a:ext cx="96982" cy="743528"/>
            </a:xfrm>
            <a:custGeom>
              <a:avLst/>
              <a:gdLst>
                <a:gd name="connsiteX0" fmla="*/ 87745 w 96982"/>
                <a:gd name="connsiteY0" fmla="*/ 0 h 743528"/>
                <a:gd name="connsiteX1" fmla="*/ 0 w 96982"/>
                <a:gd name="connsiteY1" fmla="*/ 60037 h 743528"/>
                <a:gd name="connsiteX2" fmla="*/ 96982 w 96982"/>
                <a:gd name="connsiteY2" fmla="*/ 743528 h 74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82" h="743528">
                  <a:moveTo>
                    <a:pt x="87745" y="0"/>
                  </a:moveTo>
                  <a:lnTo>
                    <a:pt x="0" y="60037"/>
                  </a:lnTo>
                  <a:lnTo>
                    <a:pt x="96982" y="743528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2844312" y="3270325"/>
              <a:ext cx="665508" cy="744288"/>
            </a:xfrm>
            <a:custGeom>
              <a:avLst/>
              <a:gdLst>
                <a:gd name="connsiteX0" fmla="*/ 637309 w 637309"/>
                <a:gd name="connsiteY0" fmla="*/ 27709 h 332509"/>
                <a:gd name="connsiteX1" fmla="*/ 480290 w 637309"/>
                <a:gd name="connsiteY1" fmla="*/ 0 h 332509"/>
                <a:gd name="connsiteX2" fmla="*/ 0 w 637309"/>
                <a:gd name="connsiteY2" fmla="*/ 332509 h 332509"/>
                <a:gd name="connsiteX0" fmla="*/ 651164 w 651164"/>
                <a:gd name="connsiteY0" fmla="*/ 50799 h 332509"/>
                <a:gd name="connsiteX1" fmla="*/ 480290 w 651164"/>
                <a:gd name="connsiteY1" fmla="*/ 0 h 332509"/>
                <a:gd name="connsiteX2" fmla="*/ 0 w 651164"/>
                <a:gd name="connsiteY2" fmla="*/ 332509 h 332509"/>
                <a:gd name="connsiteX0" fmla="*/ 661922 w 661922"/>
                <a:gd name="connsiteY0" fmla="*/ 50799 h 630137"/>
                <a:gd name="connsiteX1" fmla="*/ 491048 w 661922"/>
                <a:gd name="connsiteY1" fmla="*/ 0 h 630137"/>
                <a:gd name="connsiteX2" fmla="*/ 0 w 661922"/>
                <a:gd name="connsiteY2" fmla="*/ 630137 h 630137"/>
                <a:gd name="connsiteX0" fmla="*/ 661922 w 661922"/>
                <a:gd name="connsiteY0" fmla="*/ 72314 h 651652"/>
                <a:gd name="connsiteX1" fmla="*/ 476704 w 661922"/>
                <a:gd name="connsiteY1" fmla="*/ 0 h 651652"/>
                <a:gd name="connsiteX2" fmla="*/ 0 w 661922"/>
                <a:gd name="connsiteY2" fmla="*/ 651652 h 651652"/>
                <a:gd name="connsiteX0" fmla="*/ 661922 w 661922"/>
                <a:gd name="connsiteY0" fmla="*/ 82474 h 661812"/>
                <a:gd name="connsiteX1" fmla="*/ 526417 w 661922"/>
                <a:gd name="connsiteY1" fmla="*/ 0 h 661812"/>
                <a:gd name="connsiteX2" fmla="*/ 476704 w 661922"/>
                <a:gd name="connsiteY2" fmla="*/ 10160 h 661812"/>
                <a:gd name="connsiteX3" fmla="*/ 0 w 661922"/>
                <a:gd name="connsiteY3" fmla="*/ 661812 h 661812"/>
                <a:gd name="connsiteX0" fmla="*/ 661922 w 661922"/>
                <a:gd name="connsiteY0" fmla="*/ 82474 h 661812"/>
                <a:gd name="connsiteX1" fmla="*/ 526417 w 661922"/>
                <a:gd name="connsiteY1" fmla="*/ 0 h 661812"/>
                <a:gd name="connsiteX2" fmla="*/ 487462 w 661922"/>
                <a:gd name="connsiteY2" fmla="*/ 6574 h 661812"/>
                <a:gd name="connsiteX3" fmla="*/ 0 w 661922"/>
                <a:gd name="connsiteY3" fmla="*/ 661812 h 661812"/>
                <a:gd name="connsiteX0" fmla="*/ 665508 w 665508"/>
                <a:gd name="connsiteY0" fmla="*/ 82474 h 744288"/>
                <a:gd name="connsiteX1" fmla="*/ 530003 w 665508"/>
                <a:gd name="connsiteY1" fmla="*/ 0 h 744288"/>
                <a:gd name="connsiteX2" fmla="*/ 491048 w 665508"/>
                <a:gd name="connsiteY2" fmla="*/ 6574 h 744288"/>
                <a:gd name="connsiteX3" fmla="*/ 0 w 665508"/>
                <a:gd name="connsiteY3" fmla="*/ 744288 h 74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08" h="744288">
                  <a:moveTo>
                    <a:pt x="665508" y="82474"/>
                  </a:moveTo>
                  <a:cubicBezTo>
                    <a:pt x="622730" y="64545"/>
                    <a:pt x="572781" y="17929"/>
                    <a:pt x="530003" y="0"/>
                  </a:cubicBezTo>
                  <a:lnTo>
                    <a:pt x="491048" y="6574"/>
                  </a:lnTo>
                  <a:lnTo>
                    <a:pt x="0" y="744288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2856590" y="2803292"/>
              <a:ext cx="483441" cy="357881"/>
            </a:xfrm>
            <a:custGeom>
              <a:avLst/>
              <a:gdLst>
                <a:gd name="connsiteX0" fmla="*/ 512618 w 512618"/>
                <a:gd name="connsiteY0" fmla="*/ 0 h 244763"/>
                <a:gd name="connsiteX1" fmla="*/ 411018 w 512618"/>
                <a:gd name="connsiteY1" fmla="*/ 244763 h 244763"/>
                <a:gd name="connsiteX2" fmla="*/ 0 w 512618"/>
                <a:gd name="connsiteY2" fmla="*/ 189345 h 244763"/>
                <a:gd name="connsiteX0" fmla="*/ 526472 w 526472"/>
                <a:gd name="connsiteY0" fmla="*/ 0 h 244763"/>
                <a:gd name="connsiteX1" fmla="*/ 424872 w 526472"/>
                <a:gd name="connsiteY1" fmla="*/ 244763 h 244763"/>
                <a:gd name="connsiteX2" fmla="*/ 0 w 526472"/>
                <a:gd name="connsiteY2" fmla="*/ 189345 h 244763"/>
                <a:gd name="connsiteX0" fmla="*/ 526472 w 526472"/>
                <a:gd name="connsiteY0" fmla="*/ 0 h 244763"/>
                <a:gd name="connsiteX1" fmla="*/ 429490 w 526472"/>
                <a:gd name="connsiteY1" fmla="*/ 244763 h 244763"/>
                <a:gd name="connsiteX2" fmla="*/ 0 w 526472"/>
                <a:gd name="connsiteY2" fmla="*/ 189345 h 244763"/>
                <a:gd name="connsiteX0" fmla="*/ 526472 w 526472"/>
                <a:gd name="connsiteY0" fmla="*/ 0 h 244763"/>
                <a:gd name="connsiteX1" fmla="*/ 429490 w 526472"/>
                <a:gd name="connsiteY1" fmla="*/ 244763 h 244763"/>
                <a:gd name="connsiteX2" fmla="*/ 0 w 526472"/>
                <a:gd name="connsiteY2" fmla="*/ 235961 h 244763"/>
                <a:gd name="connsiteX0" fmla="*/ 526472 w 526472"/>
                <a:gd name="connsiteY0" fmla="*/ 0 h 280622"/>
                <a:gd name="connsiteX1" fmla="*/ 440247 w 526472"/>
                <a:gd name="connsiteY1" fmla="*/ 280622 h 280622"/>
                <a:gd name="connsiteX2" fmla="*/ 0 w 526472"/>
                <a:gd name="connsiteY2" fmla="*/ 235961 h 280622"/>
                <a:gd name="connsiteX0" fmla="*/ 519300 w 519300"/>
                <a:gd name="connsiteY0" fmla="*/ 0 h 286164"/>
                <a:gd name="connsiteX1" fmla="*/ 433075 w 519300"/>
                <a:gd name="connsiteY1" fmla="*/ 280622 h 286164"/>
                <a:gd name="connsiteX2" fmla="*/ 0 w 519300"/>
                <a:gd name="connsiteY2" fmla="*/ 286164 h 286164"/>
                <a:gd name="connsiteX0" fmla="*/ 483441 w 483441"/>
                <a:gd name="connsiteY0" fmla="*/ 0 h 257477"/>
                <a:gd name="connsiteX1" fmla="*/ 433075 w 483441"/>
                <a:gd name="connsiteY1" fmla="*/ 251935 h 257477"/>
                <a:gd name="connsiteX2" fmla="*/ 0 w 483441"/>
                <a:gd name="connsiteY2" fmla="*/ 257477 h 257477"/>
                <a:gd name="connsiteX0" fmla="*/ 483441 w 483441"/>
                <a:gd name="connsiteY0" fmla="*/ 0 h 304093"/>
                <a:gd name="connsiteX1" fmla="*/ 433075 w 483441"/>
                <a:gd name="connsiteY1" fmla="*/ 298551 h 304093"/>
                <a:gd name="connsiteX2" fmla="*/ 0 w 483441"/>
                <a:gd name="connsiteY2" fmla="*/ 304093 h 304093"/>
                <a:gd name="connsiteX0" fmla="*/ 483441 w 483441"/>
                <a:gd name="connsiteY0" fmla="*/ 0 h 305723"/>
                <a:gd name="connsiteX1" fmla="*/ 368529 w 483441"/>
                <a:gd name="connsiteY1" fmla="*/ 305723 h 305723"/>
                <a:gd name="connsiteX2" fmla="*/ 0 w 483441"/>
                <a:gd name="connsiteY2" fmla="*/ 304093 h 305723"/>
                <a:gd name="connsiteX0" fmla="*/ 483441 w 483441"/>
                <a:gd name="connsiteY0" fmla="*/ 0 h 320067"/>
                <a:gd name="connsiteX1" fmla="*/ 368529 w 483441"/>
                <a:gd name="connsiteY1" fmla="*/ 320067 h 320067"/>
                <a:gd name="connsiteX2" fmla="*/ 0 w 483441"/>
                <a:gd name="connsiteY2" fmla="*/ 318437 h 320067"/>
                <a:gd name="connsiteX0" fmla="*/ 483441 w 483441"/>
                <a:gd name="connsiteY0" fmla="*/ 0 h 318437"/>
                <a:gd name="connsiteX1" fmla="*/ 379287 w 483441"/>
                <a:gd name="connsiteY1" fmla="*/ 266279 h 318437"/>
                <a:gd name="connsiteX2" fmla="*/ 0 w 483441"/>
                <a:gd name="connsiteY2" fmla="*/ 318437 h 318437"/>
                <a:gd name="connsiteX0" fmla="*/ 483441 w 483441"/>
                <a:gd name="connsiteY0" fmla="*/ 0 h 318437"/>
                <a:gd name="connsiteX1" fmla="*/ 379287 w 483441"/>
                <a:gd name="connsiteY1" fmla="*/ 266279 h 318437"/>
                <a:gd name="connsiteX2" fmla="*/ 101763 w 483441"/>
                <a:gd name="connsiteY2" fmla="*/ 312840 h 318437"/>
                <a:gd name="connsiteX3" fmla="*/ 0 w 483441"/>
                <a:gd name="connsiteY3" fmla="*/ 318437 h 318437"/>
                <a:gd name="connsiteX0" fmla="*/ 483441 w 483441"/>
                <a:gd name="connsiteY0" fmla="*/ 0 h 312840"/>
                <a:gd name="connsiteX1" fmla="*/ 379287 w 483441"/>
                <a:gd name="connsiteY1" fmla="*/ 266279 h 312840"/>
                <a:gd name="connsiteX2" fmla="*/ 101763 w 483441"/>
                <a:gd name="connsiteY2" fmla="*/ 312840 h 312840"/>
                <a:gd name="connsiteX3" fmla="*/ 0 w 483441"/>
                <a:gd name="connsiteY3" fmla="*/ 293335 h 312840"/>
                <a:gd name="connsiteX0" fmla="*/ 487027 w 487027"/>
                <a:gd name="connsiteY0" fmla="*/ 0 h 312840"/>
                <a:gd name="connsiteX1" fmla="*/ 382873 w 487027"/>
                <a:gd name="connsiteY1" fmla="*/ 266279 h 312840"/>
                <a:gd name="connsiteX2" fmla="*/ 105349 w 487027"/>
                <a:gd name="connsiteY2" fmla="*/ 312840 h 312840"/>
                <a:gd name="connsiteX3" fmla="*/ 0 w 487027"/>
                <a:gd name="connsiteY3" fmla="*/ 296921 h 312840"/>
                <a:gd name="connsiteX0" fmla="*/ 487027 w 487027"/>
                <a:gd name="connsiteY0" fmla="*/ 0 h 312840"/>
                <a:gd name="connsiteX1" fmla="*/ 382873 w 487027"/>
                <a:gd name="connsiteY1" fmla="*/ 266279 h 312840"/>
                <a:gd name="connsiteX2" fmla="*/ 105349 w 487027"/>
                <a:gd name="connsiteY2" fmla="*/ 312840 h 312840"/>
                <a:gd name="connsiteX3" fmla="*/ 0 w 487027"/>
                <a:gd name="connsiteY3" fmla="*/ 311265 h 312840"/>
                <a:gd name="connsiteX0" fmla="*/ 483441 w 483441"/>
                <a:gd name="connsiteY0" fmla="*/ 0 h 312840"/>
                <a:gd name="connsiteX1" fmla="*/ 379287 w 483441"/>
                <a:gd name="connsiteY1" fmla="*/ 266279 h 312840"/>
                <a:gd name="connsiteX2" fmla="*/ 101763 w 483441"/>
                <a:gd name="connsiteY2" fmla="*/ 312840 h 312840"/>
                <a:gd name="connsiteX3" fmla="*/ 0 w 483441"/>
                <a:gd name="connsiteY3" fmla="*/ 307679 h 312840"/>
                <a:gd name="connsiteX0" fmla="*/ 483441 w 483441"/>
                <a:gd name="connsiteY0" fmla="*/ 0 h 312840"/>
                <a:gd name="connsiteX1" fmla="*/ 372115 w 483441"/>
                <a:gd name="connsiteY1" fmla="*/ 244763 h 312840"/>
                <a:gd name="connsiteX2" fmla="*/ 101763 w 483441"/>
                <a:gd name="connsiteY2" fmla="*/ 312840 h 312840"/>
                <a:gd name="connsiteX3" fmla="*/ 0 w 483441"/>
                <a:gd name="connsiteY3" fmla="*/ 307679 h 312840"/>
                <a:gd name="connsiteX0" fmla="*/ 483441 w 483441"/>
                <a:gd name="connsiteY0" fmla="*/ 0 h 312840"/>
                <a:gd name="connsiteX1" fmla="*/ 364943 w 483441"/>
                <a:gd name="connsiteY1" fmla="*/ 277036 h 312840"/>
                <a:gd name="connsiteX2" fmla="*/ 101763 w 483441"/>
                <a:gd name="connsiteY2" fmla="*/ 312840 h 312840"/>
                <a:gd name="connsiteX3" fmla="*/ 0 w 483441"/>
                <a:gd name="connsiteY3" fmla="*/ 307679 h 312840"/>
                <a:gd name="connsiteX0" fmla="*/ 483441 w 483441"/>
                <a:gd name="connsiteY0" fmla="*/ 0 h 330769"/>
                <a:gd name="connsiteX1" fmla="*/ 364943 w 483441"/>
                <a:gd name="connsiteY1" fmla="*/ 277036 h 330769"/>
                <a:gd name="connsiteX2" fmla="*/ 202168 w 483441"/>
                <a:gd name="connsiteY2" fmla="*/ 330769 h 330769"/>
                <a:gd name="connsiteX3" fmla="*/ 0 w 483441"/>
                <a:gd name="connsiteY3" fmla="*/ 307679 h 330769"/>
                <a:gd name="connsiteX0" fmla="*/ 483441 w 483441"/>
                <a:gd name="connsiteY0" fmla="*/ 0 h 330769"/>
                <a:gd name="connsiteX1" fmla="*/ 368529 w 483441"/>
                <a:gd name="connsiteY1" fmla="*/ 255521 h 330769"/>
                <a:gd name="connsiteX2" fmla="*/ 202168 w 483441"/>
                <a:gd name="connsiteY2" fmla="*/ 330769 h 330769"/>
                <a:gd name="connsiteX3" fmla="*/ 0 w 483441"/>
                <a:gd name="connsiteY3" fmla="*/ 307679 h 330769"/>
                <a:gd name="connsiteX0" fmla="*/ 483441 w 483441"/>
                <a:gd name="connsiteY0" fmla="*/ 0 h 334355"/>
                <a:gd name="connsiteX1" fmla="*/ 368529 w 483441"/>
                <a:gd name="connsiteY1" fmla="*/ 255521 h 334355"/>
                <a:gd name="connsiteX2" fmla="*/ 241613 w 483441"/>
                <a:gd name="connsiteY2" fmla="*/ 334355 h 334355"/>
                <a:gd name="connsiteX3" fmla="*/ 0 w 483441"/>
                <a:gd name="connsiteY3" fmla="*/ 307679 h 334355"/>
                <a:gd name="connsiteX0" fmla="*/ 483441 w 483441"/>
                <a:gd name="connsiteY0" fmla="*/ 0 h 357881"/>
                <a:gd name="connsiteX1" fmla="*/ 368529 w 483441"/>
                <a:gd name="connsiteY1" fmla="*/ 255521 h 357881"/>
                <a:gd name="connsiteX2" fmla="*/ 241613 w 483441"/>
                <a:gd name="connsiteY2" fmla="*/ 334355 h 357881"/>
                <a:gd name="connsiteX3" fmla="*/ 0 w 483441"/>
                <a:gd name="connsiteY3" fmla="*/ 357881 h 357881"/>
                <a:gd name="connsiteX0" fmla="*/ 483441 w 483441"/>
                <a:gd name="connsiteY0" fmla="*/ 0 h 357881"/>
                <a:gd name="connsiteX1" fmla="*/ 368529 w 483441"/>
                <a:gd name="connsiteY1" fmla="*/ 255521 h 357881"/>
                <a:gd name="connsiteX2" fmla="*/ 241613 w 483441"/>
                <a:gd name="connsiteY2" fmla="*/ 334355 h 357881"/>
                <a:gd name="connsiteX3" fmla="*/ 0 w 483441"/>
                <a:gd name="connsiteY3" fmla="*/ 357881 h 35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441" h="357881">
                  <a:moveTo>
                    <a:pt x="483441" y="0"/>
                  </a:moveTo>
                  <a:lnTo>
                    <a:pt x="368529" y="255521"/>
                  </a:lnTo>
                  <a:lnTo>
                    <a:pt x="241613" y="334355"/>
                  </a:lnTo>
                  <a:lnTo>
                    <a:pt x="0" y="357881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3090489" y="3057781"/>
              <a:ext cx="328921" cy="224119"/>
            </a:xfrm>
            <a:custGeom>
              <a:avLst/>
              <a:gdLst>
                <a:gd name="connsiteX0" fmla="*/ 55418 w 83127"/>
                <a:gd name="connsiteY0" fmla="*/ 221673 h 221673"/>
                <a:gd name="connsiteX1" fmla="*/ 83127 w 83127"/>
                <a:gd name="connsiteY1" fmla="*/ 60036 h 221673"/>
                <a:gd name="connsiteX2" fmla="*/ 0 w 83127"/>
                <a:gd name="connsiteY2" fmla="*/ 0 h 221673"/>
                <a:gd name="connsiteX0" fmla="*/ 105620 w 133329"/>
                <a:gd name="connsiteY0" fmla="*/ 175056 h 175056"/>
                <a:gd name="connsiteX1" fmla="*/ 133329 w 133329"/>
                <a:gd name="connsiteY1" fmla="*/ 13419 h 175056"/>
                <a:gd name="connsiteX2" fmla="*/ 0 w 133329"/>
                <a:gd name="connsiteY2" fmla="*/ 0 h 175056"/>
                <a:gd name="connsiteX0" fmla="*/ 105620 w 197875"/>
                <a:gd name="connsiteY0" fmla="*/ 175056 h 175056"/>
                <a:gd name="connsiteX1" fmla="*/ 197875 w 197875"/>
                <a:gd name="connsiteY1" fmla="*/ 45692 h 175056"/>
                <a:gd name="connsiteX2" fmla="*/ 0 w 197875"/>
                <a:gd name="connsiteY2" fmla="*/ 0 h 175056"/>
                <a:gd name="connsiteX0" fmla="*/ 105620 w 197875"/>
                <a:gd name="connsiteY0" fmla="*/ 175056 h 175056"/>
                <a:gd name="connsiteX1" fmla="*/ 102578 w 197875"/>
                <a:gd name="connsiteY1" fmla="*/ 119311 h 175056"/>
                <a:gd name="connsiteX2" fmla="*/ 197875 w 197875"/>
                <a:gd name="connsiteY2" fmla="*/ 45692 h 175056"/>
                <a:gd name="connsiteX3" fmla="*/ 0 w 197875"/>
                <a:gd name="connsiteY3" fmla="*/ 0 h 175056"/>
                <a:gd name="connsiteX0" fmla="*/ 105620 w 197875"/>
                <a:gd name="connsiteY0" fmla="*/ 175056 h 175056"/>
                <a:gd name="connsiteX1" fmla="*/ 127680 w 197875"/>
                <a:gd name="connsiteY1" fmla="*/ 115725 h 175056"/>
                <a:gd name="connsiteX2" fmla="*/ 197875 w 197875"/>
                <a:gd name="connsiteY2" fmla="*/ 45692 h 175056"/>
                <a:gd name="connsiteX3" fmla="*/ 0 w 197875"/>
                <a:gd name="connsiteY3" fmla="*/ 0 h 175056"/>
                <a:gd name="connsiteX0" fmla="*/ 105620 w 197875"/>
                <a:gd name="connsiteY0" fmla="*/ 175056 h 175056"/>
                <a:gd name="connsiteX1" fmla="*/ 142024 w 197875"/>
                <a:gd name="connsiteY1" fmla="*/ 147998 h 175056"/>
                <a:gd name="connsiteX2" fmla="*/ 197875 w 197875"/>
                <a:gd name="connsiteY2" fmla="*/ 45692 h 175056"/>
                <a:gd name="connsiteX3" fmla="*/ 0 w 197875"/>
                <a:gd name="connsiteY3" fmla="*/ 0 h 175056"/>
                <a:gd name="connsiteX0" fmla="*/ 105620 w 197875"/>
                <a:gd name="connsiteY0" fmla="*/ 175056 h 175056"/>
                <a:gd name="connsiteX1" fmla="*/ 127680 w 197875"/>
                <a:gd name="connsiteY1" fmla="*/ 144412 h 175056"/>
                <a:gd name="connsiteX2" fmla="*/ 197875 w 197875"/>
                <a:gd name="connsiteY2" fmla="*/ 45692 h 175056"/>
                <a:gd name="connsiteX3" fmla="*/ 0 w 197875"/>
                <a:gd name="connsiteY3" fmla="*/ 0 h 175056"/>
                <a:gd name="connsiteX0" fmla="*/ 223954 w 224670"/>
                <a:gd name="connsiteY0" fmla="*/ 167884 h 167884"/>
                <a:gd name="connsiteX1" fmla="*/ 127680 w 224670"/>
                <a:gd name="connsiteY1" fmla="*/ 144412 h 167884"/>
                <a:gd name="connsiteX2" fmla="*/ 197875 w 224670"/>
                <a:gd name="connsiteY2" fmla="*/ 45692 h 167884"/>
                <a:gd name="connsiteX3" fmla="*/ 0 w 224670"/>
                <a:gd name="connsiteY3" fmla="*/ 0 h 167884"/>
                <a:gd name="connsiteX0" fmla="*/ 227540 w 228256"/>
                <a:gd name="connsiteY0" fmla="*/ 225258 h 225258"/>
                <a:gd name="connsiteX1" fmla="*/ 131266 w 228256"/>
                <a:gd name="connsiteY1" fmla="*/ 201786 h 225258"/>
                <a:gd name="connsiteX2" fmla="*/ 201461 w 228256"/>
                <a:gd name="connsiteY2" fmla="*/ 103066 h 225258"/>
                <a:gd name="connsiteX3" fmla="*/ 0 w 228256"/>
                <a:gd name="connsiteY3" fmla="*/ 0 h 225258"/>
                <a:gd name="connsiteX0" fmla="*/ 0 w 501045"/>
                <a:gd name="connsiteY0" fmla="*/ 49549 h 202542"/>
                <a:gd name="connsiteX1" fmla="*/ 430850 w 501045"/>
                <a:gd name="connsiteY1" fmla="*/ 201786 h 202542"/>
                <a:gd name="connsiteX2" fmla="*/ 501045 w 501045"/>
                <a:gd name="connsiteY2" fmla="*/ 103066 h 202542"/>
                <a:gd name="connsiteX3" fmla="*/ 299584 w 501045"/>
                <a:gd name="connsiteY3" fmla="*/ 0 h 202542"/>
                <a:gd name="connsiteX0" fmla="*/ 0 w 501045"/>
                <a:gd name="connsiteY0" fmla="*/ 49549 h 188260"/>
                <a:gd name="connsiteX1" fmla="*/ 398577 w 501045"/>
                <a:gd name="connsiteY1" fmla="*/ 187442 h 188260"/>
                <a:gd name="connsiteX2" fmla="*/ 501045 w 501045"/>
                <a:gd name="connsiteY2" fmla="*/ 103066 h 188260"/>
                <a:gd name="connsiteX3" fmla="*/ 299584 w 501045"/>
                <a:gd name="connsiteY3" fmla="*/ 0 h 188260"/>
                <a:gd name="connsiteX0" fmla="*/ 0 w 371953"/>
                <a:gd name="connsiteY0" fmla="*/ 78236 h 188421"/>
                <a:gd name="connsiteX1" fmla="*/ 269485 w 371953"/>
                <a:gd name="connsiteY1" fmla="*/ 187442 h 188421"/>
                <a:gd name="connsiteX2" fmla="*/ 371953 w 371953"/>
                <a:gd name="connsiteY2" fmla="*/ 103066 h 188421"/>
                <a:gd name="connsiteX3" fmla="*/ 170492 w 371953"/>
                <a:gd name="connsiteY3" fmla="*/ 0 h 188421"/>
                <a:gd name="connsiteX0" fmla="*/ 0 w 371953"/>
                <a:gd name="connsiteY0" fmla="*/ 63893 h 174078"/>
                <a:gd name="connsiteX1" fmla="*/ 269485 w 371953"/>
                <a:gd name="connsiteY1" fmla="*/ 173099 h 174078"/>
                <a:gd name="connsiteX2" fmla="*/ 371953 w 371953"/>
                <a:gd name="connsiteY2" fmla="*/ 88723 h 174078"/>
                <a:gd name="connsiteX3" fmla="*/ 170492 w 371953"/>
                <a:gd name="connsiteY3" fmla="*/ 0 h 174078"/>
                <a:gd name="connsiteX0" fmla="*/ 0 w 371953"/>
                <a:gd name="connsiteY0" fmla="*/ 63893 h 209744"/>
                <a:gd name="connsiteX1" fmla="*/ 269485 w 371953"/>
                <a:gd name="connsiteY1" fmla="*/ 208958 h 209744"/>
                <a:gd name="connsiteX2" fmla="*/ 371953 w 371953"/>
                <a:gd name="connsiteY2" fmla="*/ 88723 h 209744"/>
                <a:gd name="connsiteX3" fmla="*/ 170492 w 371953"/>
                <a:gd name="connsiteY3" fmla="*/ 0 h 209744"/>
                <a:gd name="connsiteX0" fmla="*/ 0 w 371953"/>
                <a:gd name="connsiteY0" fmla="*/ 63893 h 209744"/>
                <a:gd name="connsiteX1" fmla="*/ 269485 w 371953"/>
                <a:gd name="connsiteY1" fmla="*/ 208958 h 209744"/>
                <a:gd name="connsiteX2" fmla="*/ 319686 w 371953"/>
                <a:gd name="connsiteY2" fmla="*/ 183856 h 209744"/>
                <a:gd name="connsiteX3" fmla="*/ 371953 w 371953"/>
                <a:gd name="connsiteY3" fmla="*/ 88723 h 209744"/>
                <a:gd name="connsiteX4" fmla="*/ 170492 w 371953"/>
                <a:gd name="connsiteY4" fmla="*/ 0 h 209744"/>
                <a:gd name="connsiteX0" fmla="*/ 0 w 379124"/>
                <a:gd name="connsiteY0" fmla="*/ 63893 h 209744"/>
                <a:gd name="connsiteX1" fmla="*/ 269485 w 379124"/>
                <a:gd name="connsiteY1" fmla="*/ 208958 h 209744"/>
                <a:gd name="connsiteX2" fmla="*/ 319686 w 379124"/>
                <a:gd name="connsiteY2" fmla="*/ 183856 h 209744"/>
                <a:gd name="connsiteX3" fmla="*/ 379124 w 379124"/>
                <a:gd name="connsiteY3" fmla="*/ 31349 h 209744"/>
                <a:gd name="connsiteX4" fmla="*/ 170492 w 379124"/>
                <a:gd name="connsiteY4" fmla="*/ 0 h 209744"/>
                <a:gd name="connsiteX0" fmla="*/ 0 w 368366"/>
                <a:gd name="connsiteY0" fmla="*/ 63893 h 209744"/>
                <a:gd name="connsiteX1" fmla="*/ 269485 w 368366"/>
                <a:gd name="connsiteY1" fmla="*/ 208958 h 209744"/>
                <a:gd name="connsiteX2" fmla="*/ 319686 w 368366"/>
                <a:gd name="connsiteY2" fmla="*/ 183856 h 209744"/>
                <a:gd name="connsiteX3" fmla="*/ 368366 w 368366"/>
                <a:gd name="connsiteY3" fmla="*/ 42107 h 209744"/>
                <a:gd name="connsiteX4" fmla="*/ 170492 w 368366"/>
                <a:gd name="connsiteY4" fmla="*/ 0 h 209744"/>
                <a:gd name="connsiteX0" fmla="*/ 0 w 364780"/>
                <a:gd name="connsiteY0" fmla="*/ 63893 h 209744"/>
                <a:gd name="connsiteX1" fmla="*/ 269485 w 364780"/>
                <a:gd name="connsiteY1" fmla="*/ 208958 h 209744"/>
                <a:gd name="connsiteX2" fmla="*/ 319686 w 364780"/>
                <a:gd name="connsiteY2" fmla="*/ 183856 h 209744"/>
                <a:gd name="connsiteX3" fmla="*/ 364780 w 364780"/>
                <a:gd name="connsiteY3" fmla="*/ 24177 h 209744"/>
                <a:gd name="connsiteX4" fmla="*/ 170492 w 364780"/>
                <a:gd name="connsiteY4" fmla="*/ 0 h 209744"/>
                <a:gd name="connsiteX0" fmla="*/ 0 w 364780"/>
                <a:gd name="connsiteY0" fmla="*/ 85408 h 231259"/>
                <a:gd name="connsiteX1" fmla="*/ 269485 w 364780"/>
                <a:gd name="connsiteY1" fmla="*/ 230473 h 231259"/>
                <a:gd name="connsiteX2" fmla="*/ 319686 w 364780"/>
                <a:gd name="connsiteY2" fmla="*/ 205371 h 231259"/>
                <a:gd name="connsiteX3" fmla="*/ 364780 w 364780"/>
                <a:gd name="connsiteY3" fmla="*/ 45692 h 231259"/>
                <a:gd name="connsiteX4" fmla="*/ 181249 w 364780"/>
                <a:gd name="connsiteY4" fmla="*/ 0 h 231259"/>
                <a:gd name="connsiteX0" fmla="*/ 0 w 364780"/>
                <a:gd name="connsiteY0" fmla="*/ 85408 h 231259"/>
                <a:gd name="connsiteX1" fmla="*/ 269485 w 364780"/>
                <a:gd name="connsiteY1" fmla="*/ 230473 h 231259"/>
                <a:gd name="connsiteX2" fmla="*/ 319686 w 364780"/>
                <a:gd name="connsiteY2" fmla="*/ 205371 h 231259"/>
                <a:gd name="connsiteX3" fmla="*/ 364780 w 364780"/>
                <a:gd name="connsiteY3" fmla="*/ 45692 h 231259"/>
                <a:gd name="connsiteX4" fmla="*/ 174077 w 364780"/>
                <a:gd name="connsiteY4" fmla="*/ 0 h 231259"/>
                <a:gd name="connsiteX0" fmla="*/ 0 w 364780"/>
                <a:gd name="connsiteY0" fmla="*/ 85408 h 224119"/>
                <a:gd name="connsiteX1" fmla="*/ 283829 w 364780"/>
                <a:gd name="connsiteY1" fmla="*/ 223301 h 224119"/>
                <a:gd name="connsiteX2" fmla="*/ 319686 w 364780"/>
                <a:gd name="connsiteY2" fmla="*/ 205371 h 224119"/>
                <a:gd name="connsiteX3" fmla="*/ 364780 w 364780"/>
                <a:gd name="connsiteY3" fmla="*/ 45692 h 224119"/>
                <a:gd name="connsiteX4" fmla="*/ 174077 w 364780"/>
                <a:gd name="connsiteY4" fmla="*/ 0 h 224119"/>
                <a:gd name="connsiteX0" fmla="*/ 0 w 325335"/>
                <a:gd name="connsiteY0" fmla="*/ 74650 h 224071"/>
                <a:gd name="connsiteX1" fmla="*/ 244384 w 325335"/>
                <a:gd name="connsiteY1" fmla="*/ 223301 h 224071"/>
                <a:gd name="connsiteX2" fmla="*/ 280241 w 325335"/>
                <a:gd name="connsiteY2" fmla="*/ 205371 h 224071"/>
                <a:gd name="connsiteX3" fmla="*/ 325335 w 325335"/>
                <a:gd name="connsiteY3" fmla="*/ 45692 h 224071"/>
                <a:gd name="connsiteX4" fmla="*/ 134632 w 325335"/>
                <a:gd name="connsiteY4" fmla="*/ 0 h 224071"/>
                <a:gd name="connsiteX0" fmla="*/ 0 w 328921"/>
                <a:gd name="connsiteY0" fmla="*/ 85408 h 224119"/>
                <a:gd name="connsiteX1" fmla="*/ 247970 w 328921"/>
                <a:gd name="connsiteY1" fmla="*/ 223301 h 224119"/>
                <a:gd name="connsiteX2" fmla="*/ 283827 w 328921"/>
                <a:gd name="connsiteY2" fmla="*/ 205371 h 224119"/>
                <a:gd name="connsiteX3" fmla="*/ 328921 w 328921"/>
                <a:gd name="connsiteY3" fmla="*/ 45692 h 224119"/>
                <a:gd name="connsiteX4" fmla="*/ 138218 w 328921"/>
                <a:gd name="connsiteY4" fmla="*/ 0 h 2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921" h="224119">
                  <a:moveTo>
                    <a:pt x="0" y="85408"/>
                  </a:moveTo>
                  <a:cubicBezTo>
                    <a:pt x="10939" y="71607"/>
                    <a:pt x="237031" y="237102"/>
                    <a:pt x="247970" y="223301"/>
                  </a:cubicBezTo>
                  <a:cubicBezTo>
                    <a:pt x="261118" y="206567"/>
                    <a:pt x="270679" y="222105"/>
                    <a:pt x="283827" y="205371"/>
                  </a:cubicBezTo>
                  <a:lnTo>
                    <a:pt x="328921" y="45692"/>
                  </a:lnTo>
                  <a:lnTo>
                    <a:pt x="138218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3412237" y="2881744"/>
              <a:ext cx="144795" cy="227379"/>
            </a:xfrm>
            <a:custGeom>
              <a:avLst/>
              <a:gdLst>
                <a:gd name="connsiteX0" fmla="*/ 0 w 198582"/>
                <a:gd name="connsiteY0" fmla="*/ 263237 h 263237"/>
                <a:gd name="connsiteX1" fmla="*/ 96982 w 198582"/>
                <a:gd name="connsiteY1" fmla="*/ 230910 h 263237"/>
                <a:gd name="connsiteX2" fmla="*/ 198582 w 198582"/>
                <a:gd name="connsiteY2" fmla="*/ 96982 h 263237"/>
                <a:gd name="connsiteX3" fmla="*/ 152400 w 198582"/>
                <a:gd name="connsiteY3" fmla="*/ 0 h 263237"/>
                <a:gd name="connsiteX0" fmla="*/ 0 w 194996"/>
                <a:gd name="connsiteY0" fmla="*/ 263237 h 263237"/>
                <a:gd name="connsiteX1" fmla="*/ 96982 w 194996"/>
                <a:gd name="connsiteY1" fmla="*/ 230910 h 263237"/>
                <a:gd name="connsiteX2" fmla="*/ 194996 w 194996"/>
                <a:gd name="connsiteY2" fmla="*/ 107740 h 263237"/>
                <a:gd name="connsiteX3" fmla="*/ 152400 w 194996"/>
                <a:gd name="connsiteY3" fmla="*/ 0 h 263237"/>
                <a:gd name="connsiteX0" fmla="*/ 0 w 220098"/>
                <a:gd name="connsiteY0" fmla="*/ 220206 h 230910"/>
                <a:gd name="connsiteX1" fmla="*/ 122084 w 220098"/>
                <a:gd name="connsiteY1" fmla="*/ 230910 h 230910"/>
                <a:gd name="connsiteX2" fmla="*/ 220098 w 220098"/>
                <a:gd name="connsiteY2" fmla="*/ 107740 h 230910"/>
                <a:gd name="connsiteX3" fmla="*/ 177502 w 220098"/>
                <a:gd name="connsiteY3" fmla="*/ 0 h 230910"/>
                <a:gd name="connsiteX0" fmla="*/ 0 w 162724"/>
                <a:gd name="connsiteY0" fmla="*/ 241722 h 241722"/>
                <a:gd name="connsiteX1" fmla="*/ 64710 w 162724"/>
                <a:gd name="connsiteY1" fmla="*/ 230910 h 241722"/>
                <a:gd name="connsiteX2" fmla="*/ 162724 w 162724"/>
                <a:gd name="connsiteY2" fmla="*/ 107740 h 241722"/>
                <a:gd name="connsiteX3" fmla="*/ 120128 w 162724"/>
                <a:gd name="connsiteY3" fmla="*/ 0 h 241722"/>
                <a:gd name="connsiteX0" fmla="*/ 0 w 144795"/>
                <a:gd name="connsiteY0" fmla="*/ 227379 h 230910"/>
                <a:gd name="connsiteX1" fmla="*/ 46781 w 144795"/>
                <a:gd name="connsiteY1" fmla="*/ 230910 h 230910"/>
                <a:gd name="connsiteX2" fmla="*/ 144795 w 144795"/>
                <a:gd name="connsiteY2" fmla="*/ 107740 h 230910"/>
                <a:gd name="connsiteX3" fmla="*/ 102199 w 144795"/>
                <a:gd name="connsiteY3" fmla="*/ 0 h 230910"/>
                <a:gd name="connsiteX0" fmla="*/ 0 w 144795"/>
                <a:gd name="connsiteY0" fmla="*/ 227379 h 227379"/>
                <a:gd name="connsiteX1" fmla="*/ 57539 w 144795"/>
                <a:gd name="connsiteY1" fmla="*/ 223738 h 227379"/>
                <a:gd name="connsiteX2" fmla="*/ 144795 w 144795"/>
                <a:gd name="connsiteY2" fmla="*/ 107740 h 227379"/>
                <a:gd name="connsiteX3" fmla="*/ 102199 w 144795"/>
                <a:gd name="connsiteY3" fmla="*/ 0 h 22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95" h="227379">
                  <a:moveTo>
                    <a:pt x="0" y="227379"/>
                  </a:moveTo>
                  <a:lnTo>
                    <a:pt x="57539" y="223738"/>
                  </a:lnTo>
                  <a:lnTo>
                    <a:pt x="144795" y="107740"/>
                  </a:lnTo>
                  <a:lnTo>
                    <a:pt x="102199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546764" y="2987964"/>
              <a:ext cx="129309" cy="18472"/>
            </a:xfrm>
            <a:custGeom>
              <a:avLst/>
              <a:gdLst>
                <a:gd name="connsiteX0" fmla="*/ 0 w 129309"/>
                <a:gd name="connsiteY0" fmla="*/ 0 h 18472"/>
                <a:gd name="connsiteX1" fmla="*/ 129309 w 129309"/>
                <a:gd name="connsiteY1" fmla="*/ 18472 h 1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309" h="18472">
                  <a:moveTo>
                    <a:pt x="0" y="0"/>
                  </a:moveTo>
                  <a:lnTo>
                    <a:pt x="129309" y="18472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459018" y="3109558"/>
              <a:ext cx="133927" cy="100078"/>
            </a:xfrm>
            <a:custGeom>
              <a:avLst/>
              <a:gdLst>
                <a:gd name="connsiteX0" fmla="*/ 0 w 133927"/>
                <a:gd name="connsiteY0" fmla="*/ 0 h 110836"/>
                <a:gd name="connsiteX1" fmla="*/ 133927 w 133927"/>
                <a:gd name="connsiteY1" fmla="*/ 110836 h 110836"/>
                <a:gd name="connsiteX0" fmla="*/ 0 w 133927"/>
                <a:gd name="connsiteY0" fmla="*/ 0 h 100078"/>
                <a:gd name="connsiteX1" fmla="*/ 133927 w 133927"/>
                <a:gd name="connsiteY1" fmla="*/ 100078 h 10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927" h="100078">
                  <a:moveTo>
                    <a:pt x="0" y="0"/>
                  </a:moveTo>
                  <a:lnTo>
                    <a:pt x="133927" y="100078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Oval 66"/>
          <p:cNvSpPr>
            <a:spLocks noChangeArrowheads="1"/>
          </p:cNvSpPr>
          <p:nvPr/>
        </p:nvSpPr>
        <p:spPr bwMode="auto">
          <a:xfrm>
            <a:off x="6732140" y="3162381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7607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393742" y="1384183"/>
            <a:ext cx="1979969" cy="1979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88831" y="1384183"/>
            <a:ext cx="1979969" cy="1979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697798" y="1847624"/>
            <a:ext cx="1235504" cy="974152"/>
          </a:xfrm>
          <a:custGeom>
            <a:avLst/>
            <a:gdLst>
              <a:gd name="connsiteX0" fmla="*/ 562011 w 1792450"/>
              <a:gd name="connsiteY0" fmla="*/ 1905 h 1413285"/>
              <a:gd name="connsiteX1" fmla="*/ 1134666 w 1792450"/>
              <a:gd name="connsiteY1" fmla="*/ 325177 h 1413285"/>
              <a:gd name="connsiteX2" fmla="*/ 1781211 w 1792450"/>
              <a:gd name="connsiteY2" fmla="*/ 11141 h 1413285"/>
              <a:gd name="connsiteX3" fmla="*/ 1550302 w 1792450"/>
              <a:gd name="connsiteY3" fmla="*/ 648450 h 1413285"/>
              <a:gd name="connsiteX4" fmla="*/ 1614957 w 1792450"/>
              <a:gd name="connsiteY4" fmla="*/ 1405832 h 1413285"/>
              <a:gd name="connsiteX5" fmla="*/ 968411 w 1792450"/>
              <a:gd name="connsiteY5" fmla="*/ 1036377 h 1413285"/>
              <a:gd name="connsiteX6" fmla="*/ 26302 w 1792450"/>
              <a:gd name="connsiteY6" fmla="*/ 1054850 h 1413285"/>
              <a:gd name="connsiteX7" fmla="*/ 284920 w 1792450"/>
              <a:gd name="connsiteY7" fmla="*/ 509905 h 1413285"/>
              <a:gd name="connsiteX8" fmla="*/ 562011 w 1792450"/>
              <a:gd name="connsiteY8" fmla="*/ 1905 h 141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450" h="1413285">
                <a:moveTo>
                  <a:pt x="562011" y="1905"/>
                </a:moveTo>
                <a:cubicBezTo>
                  <a:pt x="703635" y="-28883"/>
                  <a:pt x="931466" y="323638"/>
                  <a:pt x="1134666" y="325177"/>
                </a:cubicBezTo>
                <a:cubicBezTo>
                  <a:pt x="1337866" y="326716"/>
                  <a:pt x="1711938" y="-42738"/>
                  <a:pt x="1781211" y="11141"/>
                </a:cubicBezTo>
                <a:cubicBezTo>
                  <a:pt x="1850484" y="65020"/>
                  <a:pt x="1578011" y="416002"/>
                  <a:pt x="1550302" y="648450"/>
                </a:cubicBezTo>
                <a:cubicBezTo>
                  <a:pt x="1522593" y="880898"/>
                  <a:pt x="1711939" y="1341178"/>
                  <a:pt x="1614957" y="1405832"/>
                </a:cubicBezTo>
                <a:cubicBezTo>
                  <a:pt x="1517975" y="1470486"/>
                  <a:pt x="1233187" y="1094874"/>
                  <a:pt x="968411" y="1036377"/>
                </a:cubicBezTo>
                <a:cubicBezTo>
                  <a:pt x="703635" y="977880"/>
                  <a:pt x="140217" y="1142595"/>
                  <a:pt x="26302" y="1054850"/>
                </a:cubicBezTo>
                <a:cubicBezTo>
                  <a:pt x="-87613" y="967105"/>
                  <a:pt x="200253" y="685396"/>
                  <a:pt x="284920" y="509905"/>
                </a:cubicBezTo>
                <a:cubicBezTo>
                  <a:pt x="369587" y="334414"/>
                  <a:pt x="420387" y="32693"/>
                  <a:pt x="562011" y="19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83009" y="1581545"/>
            <a:ext cx="1145962" cy="1286025"/>
          </a:xfrm>
          <a:custGeom>
            <a:avLst/>
            <a:gdLst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043710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545" h="1865746">
                <a:moveTo>
                  <a:pt x="1505527" y="350982"/>
                </a:moveTo>
                <a:lnTo>
                  <a:pt x="914400" y="0"/>
                </a:lnTo>
                <a:lnTo>
                  <a:pt x="785090" y="544946"/>
                </a:lnTo>
                <a:lnTo>
                  <a:pt x="0" y="618837"/>
                </a:lnTo>
                <a:lnTo>
                  <a:pt x="387927" y="1043710"/>
                </a:lnTo>
                <a:lnTo>
                  <a:pt x="415636" y="1865746"/>
                </a:lnTo>
                <a:lnTo>
                  <a:pt x="1062181" y="1708728"/>
                </a:lnTo>
                <a:lnTo>
                  <a:pt x="1662545" y="1717964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56766" y="1683409"/>
            <a:ext cx="522050" cy="7958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69969" y="1384183"/>
            <a:ext cx="1979969" cy="1979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878936" y="1847624"/>
            <a:ext cx="1235504" cy="974152"/>
          </a:xfrm>
          <a:custGeom>
            <a:avLst/>
            <a:gdLst>
              <a:gd name="connsiteX0" fmla="*/ 562011 w 1792450"/>
              <a:gd name="connsiteY0" fmla="*/ 1905 h 1413285"/>
              <a:gd name="connsiteX1" fmla="*/ 1134666 w 1792450"/>
              <a:gd name="connsiteY1" fmla="*/ 325177 h 1413285"/>
              <a:gd name="connsiteX2" fmla="*/ 1781211 w 1792450"/>
              <a:gd name="connsiteY2" fmla="*/ 11141 h 1413285"/>
              <a:gd name="connsiteX3" fmla="*/ 1550302 w 1792450"/>
              <a:gd name="connsiteY3" fmla="*/ 648450 h 1413285"/>
              <a:gd name="connsiteX4" fmla="*/ 1614957 w 1792450"/>
              <a:gd name="connsiteY4" fmla="*/ 1405832 h 1413285"/>
              <a:gd name="connsiteX5" fmla="*/ 968411 w 1792450"/>
              <a:gd name="connsiteY5" fmla="*/ 1036377 h 1413285"/>
              <a:gd name="connsiteX6" fmla="*/ 26302 w 1792450"/>
              <a:gd name="connsiteY6" fmla="*/ 1054850 h 1413285"/>
              <a:gd name="connsiteX7" fmla="*/ 284920 w 1792450"/>
              <a:gd name="connsiteY7" fmla="*/ 509905 h 1413285"/>
              <a:gd name="connsiteX8" fmla="*/ 562011 w 1792450"/>
              <a:gd name="connsiteY8" fmla="*/ 1905 h 141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450" h="1413285">
                <a:moveTo>
                  <a:pt x="562011" y="1905"/>
                </a:moveTo>
                <a:cubicBezTo>
                  <a:pt x="703635" y="-28883"/>
                  <a:pt x="931466" y="323638"/>
                  <a:pt x="1134666" y="325177"/>
                </a:cubicBezTo>
                <a:cubicBezTo>
                  <a:pt x="1337866" y="326716"/>
                  <a:pt x="1711938" y="-42738"/>
                  <a:pt x="1781211" y="11141"/>
                </a:cubicBezTo>
                <a:cubicBezTo>
                  <a:pt x="1850484" y="65020"/>
                  <a:pt x="1578011" y="416002"/>
                  <a:pt x="1550302" y="648450"/>
                </a:cubicBezTo>
                <a:cubicBezTo>
                  <a:pt x="1522593" y="880898"/>
                  <a:pt x="1711939" y="1341178"/>
                  <a:pt x="1614957" y="1405832"/>
                </a:cubicBezTo>
                <a:cubicBezTo>
                  <a:pt x="1517975" y="1470486"/>
                  <a:pt x="1233187" y="1094874"/>
                  <a:pt x="968411" y="1036377"/>
                </a:cubicBezTo>
                <a:cubicBezTo>
                  <a:pt x="703635" y="977880"/>
                  <a:pt x="140217" y="1142595"/>
                  <a:pt x="26302" y="1054850"/>
                </a:cubicBezTo>
                <a:cubicBezTo>
                  <a:pt x="-87613" y="967105"/>
                  <a:pt x="200253" y="685396"/>
                  <a:pt x="284920" y="509905"/>
                </a:cubicBezTo>
                <a:cubicBezTo>
                  <a:pt x="369587" y="334414"/>
                  <a:pt x="420387" y="32693"/>
                  <a:pt x="562011" y="19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731538" y="1690603"/>
            <a:ext cx="878571" cy="1176968"/>
          </a:xfrm>
          <a:custGeom>
            <a:avLst/>
            <a:gdLst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043710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201928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75756 w 1662545"/>
              <a:gd name="connsiteY4" fmla="*/ 1274951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192764 h 1707528"/>
              <a:gd name="connsiteX1" fmla="*/ 1157811 w 1662545"/>
              <a:gd name="connsiteY1" fmla="*/ 0 h 1707528"/>
              <a:gd name="connsiteX2" fmla="*/ 785090 w 1662545"/>
              <a:gd name="connsiteY2" fmla="*/ 386728 h 1707528"/>
              <a:gd name="connsiteX3" fmla="*/ 0 w 1662545"/>
              <a:gd name="connsiteY3" fmla="*/ 460619 h 1707528"/>
              <a:gd name="connsiteX4" fmla="*/ 375756 w 1662545"/>
              <a:gd name="connsiteY4" fmla="*/ 1116733 h 1707528"/>
              <a:gd name="connsiteX5" fmla="*/ 415636 w 1662545"/>
              <a:gd name="connsiteY5" fmla="*/ 1707528 h 1707528"/>
              <a:gd name="connsiteX6" fmla="*/ 1062181 w 1662545"/>
              <a:gd name="connsiteY6" fmla="*/ 1550510 h 1707528"/>
              <a:gd name="connsiteX7" fmla="*/ 1662545 w 1662545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98899 w 1286789"/>
              <a:gd name="connsiteY3" fmla="*/ 71158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38045 w 1286789"/>
              <a:gd name="connsiteY3" fmla="*/ 813567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1533 w 1286789"/>
              <a:gd name="connsiteY3" fmla="*/ 983955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403165 w 1286789"/>
              <a:gd name="connsiteY3" fmla="*/ 570154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38672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56928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4618" h="1707528">
                <a:moveTo>
                  <a:pt x="1117600" y="192764"/>
                </a:moveTo>
                <a:lnTo>
                  <a:pt x="769884" y="0"/>
                </a:lnTo>
                <a:lnTo>
                  <a:pt x="397163" y="569288"/>
                </a:lnTo>
                <a:lnTo>
                  <a:pt x="390994" y="570154"/>
                </a:lnTo>
                <a:lnTo>
                  <a:pt x="0" y="1177587"/>
                </a:lnTo>
                <a:lnTo>
                  <a:pt x="27709" y="1707528"/>
                </a:lnTo>
                <a:lnTo>
                  <a:pt x="674254" y="1550510"/>
                </a:lnTo>
                <a:lnTo>
                  <a:pt x="1274618" y="1559746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26048" y="2231472"/>
            <a:ext cx="493552" cy="5327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6002709" y="1847624"/>
            <a:ext cx="1235504" cy="974152"/>
          </a:xfrm>
          <a:custGeom>
            <a:avLst/>
            <a:gdLst>
              <a:gd name="connsiteX0" fmla="*/ 562011 w 1792450"/>
              <a:gd name="connsiteY0" fmla="*/ 1905 h 1413285"/>
              <a:gd name="connsiteX1" fmla="*/ 1134666 w 1792450"/>
              <a:gd name="connsiteY1" fmla="*/ 325177 h 1413285"/>
              <a:gd name="connsiteX2" fmla="*/ 1781211 w 1792450"/>
              <a:gd name="connsiteY2" fmla="*/ 11141 h 1413285"/>
              <a:gd name="connsiteX3" fmla="*/ 1550302 w 1792450"/>
              <a:gd name="connsiteY3" fmla="*/ 648450 h 1413285"/>
              <a:gd name="connsiteX4" fmla="*/ 1614957 w 1792450"/>
              <a:gd name="connsiteY4" fmla="*/ 1405832 h 1413285"/>
              <a:gd name="connsiteX5" fmla="*/ 968411 w 1792450"/>
              <a:gd name="connsiteY5" fmla="*/ 1036377 h 1413285"/>
              <a:gd name="connsiteX6" fmla="*/ 26302 w 1792450"/>
              <a:gd name="connsiteY6" fmla="*/ 1054850 h 1413285"/>
              <a:gd name="connsiteX7" fmla="*/ 284920 w 1792450"/>
              <a:gd name="connsiteY7" fmla="*/ 509905 h 1413285"/>
              <a:gd name="connsiteX8" fmla="*/ 562011 w 1792450"/>
              <a:gd name="connsiteY8" fmla="*/ 1905 h 141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450" h="1413285">
                <a:moveTo>
                  <a:pt x="562011" y="1905"/>
                </a:moveTo>
                <a:cubicBezTo>
                  <a:pt x="703635" y="-28883"/>
                  <a:pt x="931466" y="323638"/>
                  <a:pt x="1134666" y="325177"/>
                </a:cubicBezTo>
                <a:cubicBezTo>
                  <a:pt x="1337866" y="326716"/>
                  <a:pt x="1711938" y="-42738"/>
                  <a:pt x="1781211" y="11141"/>
                </a:cubicBezTo>
                <a:cubicBezTo>
                  <a:pt x="1850484" y="65020"/>
                  <a:pt x="1578011" y="416002"/>
                  <a:pt x="1550302" y="648450"/>
                </a:cubicBezTo>
                <a:cubicBezTo>
                  <a:pt x="1522593" y="880898"/>
                  <a:pt x="1711939" y="1341178"/>
                  <a:pt x="1614957" y="1405832"/>
                </a:cubicBezTo>
                <a:cubicBezTo>
                  <a:pt x="1517975" y="1470486"/>
                  <a:pt x="1233187" y="1094874"/>
                  <a:pt x="968411" y="1036377"/>
                </a:cubicBezTo>
                <a:cubicBezTo>
                  <a:pt x="703635" y="977880"/>
                  <a:pt x="140217" y="1142595"/>
                  <a:pt x="26302" y="1054850"/>
                </a:cubicBezTo>
                <a:cubicBezTo>
                  <a:pt x="-87613" y="967105"/>
                  <a:pt x="200253" y="685396"/>
                  <a:pt x="284920" y="509905"/>
                </a:cubicBezTo>
                <a:cubicBezTo>
                  <a:pt x="369587" y="334414"/>
                  <a:pt x="420387" y="32693"/>
                  <a:pt x="562011" y="19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855311" y="1690603"/>
            <a:ext cx="878571" cy="1176968"/>
          </a:xfrm>
          <a:custGeom>
            <a:avLst/>
            <a:gdLst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043710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201928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75756 w 1662545"/>
              <a:gd name="connsiteY4" fmla="*/ 1274951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192764 h 1707528"/>
              <a:gd name="connsiteX1" fmla="*/ 1157811 w 1662545"/>
              <a:gd name="connsiteY1" fmla="*/ 0 h 1707528"/>
              <a:gd name="connsiteX2" fmla="*/ 785090 w 1662545"/>
              <a:gd name="connsiteY2" fmla="*/ 386728 h 1707528"/>
              <a:gd name="connsiteX3" fmla="*/ 0 w 1662545"/>
              <a:gd name="connsiteY3" fmla="*/ 460619 h 1707528"/>
              <a:gd name="connsiteX4" fmla="*/ 375756 w 1662545"/>
              <a:gd name="connsiteY4" fmla="*/ 1116733 h 1707528"/>
              <a:gd name="connsiteX5" fmla="*/ 415636 w 1662545"/>
              <a:gd name="connsiteY5" fmla="*/ 1707528 h 1707528"/>
              <a:gd name="connsiteX6" fmla="*/ 1062181 w 1662545"/>
              <a:gd name="connsiteY6" fmla="*/ 1550510 h 1707528"/>
              <a:gd name="connsiteX7" fmla="*/ 1662545 w 1662545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98899 w 1286789"/>
              <a:gd name="connsiteY3" fmla="*/ 71158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38045 w 1286789"/>
              <a:gd name="connsiteY3" fmla="*/ 813567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1533 w 1286789"/>
              <a:gd name="connsiteY3" fmla="*/ 983955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403165 w 1286789"/>
              <a:gd name="connsiteY3" fmla="*/ 570154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38672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56928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4618" h="1707528">
                <a:moveTo>
                  <a:pt x="1117600" y="192764"/>
                </a:moveTo>
                <a:lnTo>
                  <a:pt x="769884" y="0"/>
                </a:lnTo>
                <a:lnTo>
                  <a:pt x="397163" y="569288"/>
                </a:lnTo>
                <a:lnTo>
                  <a:pt x="390994" y="570154"/>
                </a:lnTo>
                <a:lnTo>
                  <a:pt x="0" y="1177587"/>
                </a:lnTo>
                <a:lnTo>
                  <a:pt x="27709" y="1707528"/>
                </a:lnTo>
                <a:lnTo>
                  <a:pt x="674254" y="1550510"/>
                </a:lnTo>
                <a:lnTo>
                  <a:pt x="1274618" y="1559746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867334" y="2600179"/>
            <a:ext cx="854524" cy="1655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98057" y="2370158"/>
            <a:ext cx="218114" cy="2181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998057" y="2370158"/>
            <a:ext cx="218114" cy="2181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285352" y="1794107"/>
            <a:ext cx="294776" cy="535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541454" y="1384183"/>
            <a:ext cx="1979969" cy="1979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8150421" y="1847624"/>
            <a:ext cx="1235504" cy="974152"/>
          </a:xfrm>
          <a:custGeom>
            <a:avLst/>
            <a:gdLst>
              <a:gd name="connsiteX0" fmla="*/ 562011 w 1792450"/>
              <a:gd name="connsiteY0" fmla="*/ 1905 h 1413285"/>
              <a:gd name="connsiteX1" fmla="*/ 1134666 w 1792450"/>
              <a:gd name="connsiteY1" fmla="*/ 325177 h 1413285"/>
              <a:gd name="connsiteX2" fmla="*/ 1781211 w 1792450"/>
              <a:gd name="connsiteY2" fmla="*/ 11141 h 1413285"/>
              <a:gd name="connsiteX3" fmla="*/ 1550302 w 1792450"/>
              <a:gd name="connsiteY3" fmla="*/ 648450 h 1413285"/>
              <a:gd name="connsiteX4" fmla="*/ 1614957 w 1792450"/>
              <a:gd name="connsiteY4" fmla="*/ 1405832 h 1413285"/>
              <a:gd name="connsiteX5" fmla="*/ 968411 w 1792450"/>
              <a:gd name="connsiteY5" fmla="*/ 1036377 h 1413285"/>
              <a:gd name="connsiteX6" fmla="*/ 26302 w 1792450"/>
              <a:gd name="connsiteY6" fmla="*/ 1054850 h 1413285"/>
              <a:gd name="connsiteX7" fmla="*/ 284920 w 1792450"/>
              <a:gd name="connsiteY7" fmla="*/ 509905 h 1413285"/>
              <a:gd name="connsiteX8" fmla="*/ 562011 w 1792450"/>
              <a:gd name="connsiteY8" fmla="*/ 1905 h 141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450" h="1413285">
                <a:moveTo>
                  <a:pt x="562011" y="1905"/>
                </a:moveTo>
                <a:cubicBezTo>
                  <a:pt x="703635" y="-28883"/>
                  <a:pt x="931466" y="323638"/>
                  <a:pt x="1134666" y="325177"/>
                </a:cubicBezTo>
                <a:cubicBezTo>
                  <a:pt x="1337866" y="326716"/>
                  <a:pt x="1711938" y="-42738"/>
                  <a:pt x="1781211" y="11141"/>
                </a:cubicBezTo>
                <a:cubicBezTo>
                  <a:pt x="1850484" y="65020"/>
                  <a:pt x="1578011" y="416002"/>
                  <a:pt x="1550302" y="648450"/>
                </a:cubicBezTo>
                <a:cubicBezTo>
                  <a:pt x="1522593" y="880898"/>
                  <a:pt x="1711939" y="1341178"/>
                  <a:pt x="1614957" y="1405832"/>
                </a:cubicBezTo>
                <a:cubicBezTo>
                  <a:pt x="1517975" y="1470486"/>
                  <a:pt x="1233187" y="1094874"/>
                  <a:pt x="968411" y="1036377"/>
                </a:cubicBezTo>
                <a:cubicBezTo>
                  <a:pt x="703635" y="977880"/>
                  <a:pt x="140217" y="1142595"/>
                  <a:pt x="26302" y="1054850"/>
                </a:cubicBezTo>
                <a:cubicBezTo>
                  <a:pt x="-87613" y="967105"/>
                  <a:pt x="200253" y="685396"/>
                  <a:pt x="284920" y="509905"/>
                </a:cubicBezTo>
                <a:cubicBezTo>
                  <a:pt x="369587" y="334414"/>
                  <a:pt x="420387" y="32693"/>
                  <a:pt x="562011" y="19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8003024" y="1782882"/>
            <a:ext cx="899943" cy="992410"/>
          </a:xfrm>
          <a:custGeom>
            <a:avLst/>
            <a:gdLst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043710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201928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75756 w 1662545"/>
              <a:gd name="connsiteY4" fmla="*/ 1274951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192764 h 1707528"/>
              <a:gd name="connsiteX1" fmla="*/ 1157811 w 1662545"/>
              <a:gd name="connsiteY1" fmla="*/ 0 h 1707528"/>
              <a:gd name="connsiteX2" fmla="*/ 785090 w 1662545"/>
              <a:gd name="connsiteY2" fmla="*/ 386728 h 1707528"/>
              <a:gd name="connsiteX3" fmla="*/ 0 w 1662545"/>
              <a:gd name="connsiteY3" fmla="*/ 460619 h 1707528"/>
              <a:gd name="connsiteX4" fmla="*/ 375756 w 1662545"/>
              <a:gd name="connsiteY4" fmla="*/ 1116733 h 1707528"/>
              <a:gd name="connsiteX5" fmla="*/ 415636 w 1662545"/>
              <a:gd name="connsiteY5" fmla="*/ 1707528 h 1707528"/>
              <a:gd name="connsiteX6" fmla="*/ 1062181 w 1662545"/>
              <a:gd name="connsiteY6" fmla="*/ 1550510 h 1707528"/>
              <a:gd name="connsiteX7" fmla="*/ 1662545 w 1662545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98899 w 1286789"/>
              <a:gd name="connsiteY3" fmla="*/ 71158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38045 w 1286789"/>
              <a:gd name="connsiteY3" fmla="*/ 813567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1533 w 1286789"/>
              <a:gd name="connsiteY3" fmla="*/ 983955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403165 w 1286789"/>
              <a:gd name="connsiteY3" fmla="*/ 570154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38672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56928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  <a:gd name="connsiteX0" fmla="*/ 1117600 w 1117599"/>
              <a:gd name="connsiteY0" fmla="*/ 192764 h 1707528"/>
              <a:gd name="connsiteX1" fmla="*/ 769884 w 1117599"/>
              <a:gd name="connsiteY1" fmla="*/ 0 h 1707528"/>
              <a:gd name="connsiteX2" fmla="*/ 397163 w 1117599"/>
              <a:gd name="connsiteY2" fmla="*/ 569288 h 1707528"/>
              <a:gd name="connsiteX3" fmla="*/ 390994 w 1117599"/>
              <a:gd name="connsiteY3" fmla="*/ 570154 h 1707528"/>
              <a:gd name="connsiteX4" fmla="*/ 0 w 1117599"/>
              <a:gd name="connsiteY4" fmla="*/ 1177587 h 1707528"/>
              <a:gd name="connsiteX5" fmla="*/ 27709 w 1117599"/>
              <a:gd name="connsiteY5" fmla="*/ 1707528 h 1707528"/>
              <a:gd name="connsiteX6" fmla="*/ 674254 w 1117599"/>
              <a:gd name="connsiteY6" fmla="*/ 1550510 h 1707528"/>
              <a:gd name="connsiteX0" fmla="*/ 1117600 w 1117600"/>
              <a:gd name="connsiteY0" fmla="*/ 192764 h 1707528"/>
              <a:gd name="connsiteX1" fmla="*/ 769884 w 1117600"/>
              <a:gd name="connsiteY1" fmla="*/ 0 h 1707528"/>
              <a:gd name="connsiteX2" fmla="*/ 397163 w 1117600"/>
              <a:gd name="connsiteY2" fmla="*/ 569288 h 1707528"/>
              <a:gd name="connsiteX3" fmla="*/ 390994 w 1117600"/>
              <a:gd name="connsiteY3" fmla="*/ 570154 h 1707528"/>
              <a:gd name="connsiteX4" fmla="*/ 0 w 1117600"/>
              <a:gd name="connsiteY4" fmla="*/ 1177587 h 1707528"/>
              <a:gd name="connsiteX5" fmla="*/ 27709 w 1117600"/>
              <a:gd name="connsiteY5" fmla="*/ 1707528 h 1707528"/>
              <a:gd name="connsiteX6" fmla="*/ 674254 w 1117600"/>
              <a:gd name="connsiteY6" fmla="*/ 1550509 h 1707528"/>
              <a:gd name="connsiteX0" fmla="*/ 1117600 w 1117600"/>
              <a:gd name="connsiteY0" fmla="*/ 192764 h 1707528"/>
              <a:gd name="connsiteX1" fmla="*/ 769884 w 1117600"/>
              <a:gd name="connsiteY1" fmla="*/ 0 h 1707528"/>
              <a:gd name="connsiteX2" fmla="*/ 397163 w 1117600"/>
              <a:gd name="connsiteY2" fmla="*/ 569288 h 1707528"/>
              <a:gd name="connsiteX3" fmla="*/ 390994 w 1117600"/>
              <a:gd name="connsiteY3" fmla="*/ 570154 h 1707528"/>
              <a:gd name="connsiteX4" fmla="*/ 0 w 1117600"/>
              <a:gd name="connsiteY4" fmla="*/ 1177587 h 1707528"/>
              <a:gd name="connsiteX5" fmla="*/ 27709 w 1117600"/>
              <a:gd name="connsiteY5" fmla="*/ 1707528 h 1707528"/>
              <a:gd name="connsiteX0" fmla="*/ 1117600 w 1305623"/>
              <a:gd name="connsiteY0" fmla="*/ 192764 h 1573651"/>
              <a:gd name="connsiteX1" fmla="*/ 769884 w 1305623"/>
              <a:gd name="connsiteY1" fmla="*/ 0 h 1573651"/>
              <a:gd name="connsiteX2" fmla="*/ 397163 w 1305623"/>
              <a:gd name="connsiteY2" fmla="*/ 569288 h 1573651"/>
              <a:gd name="connsiteX3" fmla="*/ 390994 w 1305623"/>
              <a:gd name="connsiteY3" fmla="*/ 570154 h 1573651"/>
              <a:gd name="connsiteX4" fmla="*/ 0 w 1305623"/>
              <a:gd name="connsiteY4" fmla="*/ 1177587 h 1573651"/>
              <a:gd name="connsiteX5" fmla="*/ 1305623 w 1305623"/>
              <a:gd name="connsiteY5" fmla="*/ 1573651 h 1573651"/>
              <a:gd name="connsiteX0" fmla="*/ 1117600 w 1305623"/>
              <a:gd name="connsiteY0" fmla="*/ 192764 h 1573651"/>
              <a:gd name="connsiteX1" fmla="*/ 769884 w 1305623"/>
              <a:gd name="connsiteY1" fmla="*/ 0 h 1573651"/>
              <a:gd name="connsiteX2" fmla="*/ 397163 w 1305623"/>
              <a:gd name="connsiteY2" fmla="*/ 569288 h 1573651"/>
              <a:gd name="connsiteX3" fmla="*/ 390994 w 1305623"/>
              <a:gd name="connsiteY3" fmla="*/ 570154 h 1573651"/>
              <a:gd name="connsiteX4" fmla="*/ 0 w 1305623"/>
              <a:gd name="connsiteY4" fmla="*/ 1177587 h 1573651"/>
              <a:gd name="connsiteX5" fmla="*/ 36618 w 1305623"/>
              <a:gd name="connsiteY5" fmla="*/ 1332364 h 1573651"/>
              <a:gd name="connsiteX6" fmla="*/ 1305623 w 1305623"/>
              <a:gd name="connsiteY6" fmla="*/ 1573651 h 1573651"/>
              <a:gd name="connsiteX0" fmla="*/ 1117600 w 1305623"/>
              <a:gd name="connsiteY0" fmla="*/ 192764 h 1573651"/>
              <a:gd name="connsiteX1" fmla="*/ 769884 w 1305623"/>
              <a:gd name="connsiteY1" fmla="*/ 0 h 1573651"/>
              <a:gd name="connsiteX2" fmla="*/ 397163 w 1305623"/>
              <a:gd name="connsiteY2" fmla="*/ 569288 h 1573651"/>
              <a:gd name="connsiteX3" fmla="*/ 390994 w 1305623"/>
              <a:gd name="connsiteY3" fmla="*/ 570154 h 1573651"/>
              <a:gd name="connsiteX4" fmla="*/ 0 w 1305623"/>
              <a:gd name="connsiteY4" fmla="*/ 1177587 h 1573651"/>
              <a:gd name="connsiteX5" fmla="*/ 36618 w 1305623"/>
              <a:gd name="connsiteY5" fmla="*/ 1332364 h 1573651"/>
              <a:gd name="connsiteX6" fmla="*/ 1305623 w 1305623"/>
              <a:gd name="connsiteY6" fmla="*/ 1573651 h 1573651"/>
              <a:gd name="connsiteX0" fmla="*/ 1117600 w 1305623"/>
              <a:gd name="connsiteY0" fmla="*/ 192764 h 1573651"/>
              <a:gd name="connsiteX1" fmla="*/ 769884 w 1305623"/>
              <a:gd name="connsiteY1" fmla="*/ 0 h 1573651"/>
              <a:gd name="connsiteX2" fmla="*/ 397163 w 1305623"/>
              <a:gd name="connsiteY2" fmla="*/ 569288 h 1573651"/>
              <a:gd name="connsiteX3" fmla="*/ 390994 w 1305623"/>
              <a:gd name="connsiteY3" fmla="*/ 570154 h 1573651"/>
              <a:gd name="connsiteX4" fmla="*/ 0 w 1305623"/>
              <a:gd name="connsiteY4" fmla="*/ 1177587 h 1573651"/>
              <a:gd name="connsiteX5" fmla="*/ 36618 w 1305623"/>
              <a:gd name="connsiteY5" fmla="*/ 1332364 h 1573651"/>
              <a:gd name="connsiteX6" fmla="*/ 1305623 w 1305623"/>
              <a:gd name="connsiteY6" fmla="*/ 1573651 h 1573651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397163 w 1305623"/>
              <a:gd name="connsiteY2" fmla="*/ 435411 h 1439774"/>
              <a:gd name="connsiteX3" fmla="*/ 390994 w 1305623"/>
              <a:gd name="connsiteY3" fmla="*/ 436277 h 1439774"/>
              <a:gd name="connsiteX4" fmla="*/ 0 w 1305623"/>
              <a:gd name="connsiteY4" fmla="*/ 1043710 h 1439774"/>
              <a:gd name="connsiteX5" fmla="*/ 36618 w 1305623"/>
              <a:gd name="connsiteY5" fmla="*/ 1198487 h 1439774"/>
              <a:gd name="connsiteX6" fmla="*/ 1305623 w 1305623"/>
              <a:gd name="connsiteY6" fmla="*/ 1439774 h 1439774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397163 w 1305623"/>
              <a:gd name="connsiteY2" fmla="*/ 435411 h 1439774"/>
              <a:gd name="connsiteX3" fmla="*/ 610065 w 1305623"/>
              <a:gd name="connsiteY3" fmla="*/ 95499 h 1439774"/>
              <a:gd name="connsiteX4" fmla="*/ 0 w 1305623"/>
              <a:gd name="connsiteY4" fmla="*/ 1043710 h 1439774"/>
              <a:gd name="connsiteX5" fmla="*/ 36618 w 1305623"/>
              <a:gd name="connsiteY5" fmla="*/ 1198487 h 1439774"/>
              <a:gd name="connsiteX6" fmla="*/ 1305623 w 1305623"/>
              <a:gd name="connsiteY6" fmla="*/ 1439774 h 1439774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397163 w 1305623"/>
              <a:gd name="connsiteY2" fmla="*/ 435411 h 1439774"/>
              <a:gd name="connsiteX3" fmla="*/ 0 w 1305623"/>
              <a:gd name="connsiteY3" fmla="*/ 1043710 h 1439774"/>
              <a:gd name="connsiteX4" fmla="*/ 36618 w 1305623"/>
              <a:gd name="connsiteY4" fmla="*/ 1198487 h 1439774"/>
              <a:gd name="connsiteX5" fmla="*/ 1305623 w 1305623"/>
              <a:gd name="connsiteY5" fmla="*/ 1439774 h 1439774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652745 w 1305623"/>
              <a:gd name="connsiteY2" fmla="*/ 70292 h 1439774"/>
              <a:gd name="connsiteX3" fmla="*/ 0 w 1305623"/>
              <a:gd name="connsiteY3" fmla="*/ 1043710 h 1439774"/>
              <a:gd name="connsiteX4" fmla="*/ 36618 w 1305623"/>
              <a:gd name="connsiteY4" fmla="*/ 1198487 h 1439774"/>
              <a:gd name="connsiteX5" fmla="*/ 1305623 w 1305623"/>
              <a:gd name="connsiteY5" fmla="*/ 1439774 h 1439774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652745 w 1305623"/>
              <a:gd name="connsiteY2" fmla="*/ 94633 h 1439774"/>
              <a:gd name="connsiteX3" fmla="*/ 0 w 1305623"/>
              <a:gd name="connsiteY3" fmla="*/ 1043710 h 1439774"/>
              <a:gd name="connsiteX4" fmla="*/ 36618 w 1305623"/>
              <a:gd name="connsiteY4" fmla="*/ 1198487 h 1439774"/>
              <a:gd name="connsiteX5" fmla="*/ 1305623 w 1305623"/>
              <a:gd name="connsiteY5" fmla="*/ 1439774 h 143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5623" h="1439774">
                <a:moveTo>
                  <a:pt x="1117600" y="58887"/>
                </a:moveTo>
                <a:lnTo>
                  <a:pt x="1013296" y="0"/>
                </a:lnTo>
                <a:lnTo>
                  <a:pt x="652745" y="94633"/>
                </a:lnTo>
                <a:lnTo>
                  <a:pt x="0" y="1043710"/>
                </a:lnTo>
                <a:lnTo>
                  <a:pt x="36618" y="1198487"/>
                </a:lnTo>
                <a:lnTo>
                  <a:pt x="1305623" y="1439774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5513" y="1798209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19286" y="1798209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766998" y="1798209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97377" y="2716962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721150" y="2716962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868862" y="2716962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314375" y="1798209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16239" y="2716962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B83F9D2D-9038-4DB3-BDAB-635551ED911C}"/>
              </a:ext>
            </a:extLst>
          </p:cNvPr>
          <p:cNvGrpSpPr>
            <a:grpSpLocks/>
          </p:cNvGrpSpPr>
          <p:nvPr/>
        </p:nvGrpSpPr>
        <p:grpSpPr bwMode="auto">
          <a:xfrm>
            <a:off x="1069479" y="1927033"/>
            <a:ext cx="3714493" cy="2021827"/>
            <a:chOff x="528" y="1200"/>
            <a:chExt cx="3408" cy="1855"/>
          </a:xfrm>
        </p:grpSpPr>
        <p:sp>
          <p:nvSpPr>
            <p:cNvPr id="3" name="Line 5">
              <a:extLst>
                <a:ext uri="{FF2B5EF4-FFF2-40B4-BE49-F238E27FC236}">
                  <a16:creationId xmlns:a16="http://schemas.microsoft.com/office/drawing/2014/main" id="{0CF72549-3064-4C21-A692-F83624C69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248"/>
              <a:ext cx="331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C62CDFCB-7598-4300-9F47-91C29A36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i="1"/>
            </a:p>
          </p:txBody>
        </p:sp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069ACF29-A5B7-4516-A434-02704F01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i="1"/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7D7B6FC9-D522-4FDD-8608-5141517D4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i="1"/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D2B246D5-80EF-436F-AAE3-319613B1A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6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i="1"/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B6D0F989-5B9D-4C9C-AAAC-26F44CFC6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16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i="1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2EEF2563-CE08-44BA-AB64-B61AF84F9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245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i="1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5CDAA2C5-D68B-46D8-99F2-9A6CF35A2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i="1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FA6116F1-EC96-4B8A-8A8B-6F1F1C473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i="1"/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76BFADA5-F178-4822-AFE8-B09DBD80B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1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i="1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221CF24-63CD-469B-AF75-E6C21C8D1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" y="2817"/>
              <a:ext cx="410" cy="22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597CFC7B-BFA4-4506-B908-134F0EFC7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861"/>
              <a:ext cx="2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400" b="1" i="0">
                  <a:solidFill>
                    <a:srgbClr val="FF3300"/>
                  </a:solidFill>
                </a:rPr>
                <a:t>&lt; </a:t>
              </a:r>
              <a:r>
                <a:rPr lang="en-US" sz="1400" b="1" i="0">
                  <a:solidFill>
                    <a:srgbClr val="FF3300"/>
                  </a:solidFill>
                  <a:latin typeface="Symbol" pitchFamily="18" charset="2"/>
                </a:rPr>
                <a:t>e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1B5D87EE-5ABC-466D-AD38-F88774ED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617" y="2562327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i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6869BF28-DE9D-42F1-B946-A26448EE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915" y="303317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i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38A1E88D-0A75-4CE1-8422-A40531034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152" y="2353059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i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E1521B8-10E3-4255-A4E1-42AC26CD7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686" y="2143792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i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CD315113-54F6-45B5-9A49-6FC08E3C4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537" y="1934525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726262A9-4334-4696-8086-68A3102D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766" y="2823911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i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11AE2104-DF7C-4238-9CDF-D6EEAA0B8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380" y="3242445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i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0D8629-F528-4986-8B99-0B7CA2F52DA9}"/>
              </a:ext>
            </a:extLst>
          </p:cNvPr>
          <p:cNvSpPr txBox="1"/>
          <p:nvPr/>
        </p:nvSpPr>
        <p:spPr>
          <a:xfrm>
            <a:off x="633506" y="3537955"/>
            <a:ext cx="32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707C7-3F32-4F7A-9461-271A65D5E916}"/>
              </a:ext>
            </a:extLst>
          </p:cNvPr>
          <p:cNvSpPr txBox="1"/>
          <p:nvPr/>
        </p:nvSpPr>
        <p:spPr>
          <a:xfrm>
            <a:off x="4568582" y="1520515"/>
            <a:ext cx="32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B9E6F5-41C8-460E-AB98-E5231A32FD88}"/>
              </a:ext>
            </a:extLst>
          </p:cNvPr>
          <p:cNvGrpSpPr/>
          <p:nvPr/>
        </p:nvGrpSpPr>
        <p:grpSpPr>
          <a:xfrm>
            <a:off x="5154427" y="1566290"/>
            <a:ext cx="4216029" cy="2842918"/>
            <a:chOff x="5133569" y="823378"/>
            <a:chExt cx="5537200" cy="3733800"/>
          </a:xfrm>
        </p:grpSpPr>
        <p:sp>
          <p:nvSpPr>
            <p:cNvPr id="49" name="Line 5">
              <a:extLst>
                <a:ext uri="{FF2B5EF4-FFF2-40B4-BE49-F238E27FC236}">
                  <a16:creationId xmlns:a16="http://schemas.microsoft.com/office/drawing/2014/main" id="{3E3F29D8-E08E-4B35-BB95-2B348F488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2569" y="1966378"/>
              <a:ext cx="35052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58A0CD9D-307E-4510-A842-CAB3D8A3D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569" y="1890178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2055F372-A01F-4DC2-9315-480A76DF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369" y="3642778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9B3E3A5B-0C2E-45A1-AEFA-68C17406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569" y="1331378"/>
              <a:ext cx="1905000" cy="1498600"/>
            </a:xfrm>
            <a:custGeom>
              <a:avLst/>
              <a:gdLst>
                <a:gd name="T0" fmla="*/ 224 w 1200"/>
                <a:gd name="T1" fmla="*/ 448 h 944"/>
                <a:gd name="T2" fmla="*/ 608 w 1200"/>
                <a:gd name="T3" fmla="*/ 880 h 944"/>
                <a:gd name="T4" fmla="*/ 1136 w 1200"/>
                <a:gd name="T5" fmla="*/ 832 h 944"/>
                <a:gd name="T6" fmla="*/ 992 w 1200"/>
                <a:gd name="T7" fmla="*/ 400 h 944"/>
                <a:gd name="T8" fmla="*/ 992 w 1200"/>
                <a:gd name="T9" fmla="*/ 64 h 944"/>
                <a:gd name="T10" fmla="*/ 128 w 1200"/>
                <a:gd name="T11" fmla="*/ 64 h 944"/>
                <a:gd name="T12" fmla="*/ 224 w 1200"/>
                <a:gd name="T13" fmla="*/ 448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0" h="944">
                  <a:moveTo>
                    <a:pt x="224" y="448"/>
                  </a:moveTo>
                  <a:cubicBezTo>
                    <a:pt x="304" y="584"/>
                    <a:pt x="456" y="816"/>
                    <a:pt x="608" y="880"/>
                  </a:cubicBezTo>
                  <a:cubicBezTo>
                    <a:pt x="760" y="944"/>
                    <a:pt x="1072" y="912"/>
                    <a:pt x="1136" y="832"/>
                  </a:cubicBezTo>
                  <a:cubicBezTo>
                    <a:pt x="1200" y="752"/>
                    <a:pt x="1016" y="528"/>
                    <a:pt x="992" y="400"/>
                  </a:cubicBezTo>
                  <a:cubicBezTo>
                    <a:pt x="968" y="272"/>
                    <a:pt x="1136" y="120"/>
                    <a:pt x="992" y="64"/>
                  </a:cubicBezTo>
                  <a:cubicBezTo>
                    <a:pt x="848" y="8"/>
                    <a:pt x="256" y="0"/>
                    <a:pt x="128" y="64"/>
                  </a:cubicBezTo>
                  <a:cubicBezTo>
                    <a:pt x="0" y="128"/>
                    <a:pt x="144" y="312"/>
                    <a:pt x="224" y="44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7F60A450-65FE-4F6A-A931-E525EADD0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619" y="3033178"/>
              <a:ext cx="1833563" cy="1154113"/>
            </a:xfrm>
            <a:custGeom>
              <a:avLst/>
              <a:gdLst>
                <a:gd name="T0" fmla="*/ 188 w 1155"/>
                <a:gd name="T1" fmla="*/ 483 h 727"/>
                <a:gd name="T2" fmla="*/ 138 w 1155"/>
                <a:gd name="T3" fmla="*/ 695 h 727"/>
                <a:gd name="T4" fmla="*/ 1019 w 1155"/>
                <a:gd name="T5" fmla="*/ 661 h 727"/>
                <a:gd name="T6" fmla="*/ 951 w 1155"/>
                <a:gd name="T7" fmla="*/ 299 h 727"/>
                <a:gd name="T8" fmla="*/ 502 w 1155"/>
                <a:gd name="T9" fmla="*/ 45 h 727"/>
                <a:gd name="T10" fmla="*/ 519 w 1155"/>
                <a:gd name="T11" fmla="*/ 570 h 727"/>
                <a:gd name="T12" fmla="*/ 188 w 1155"/>
                <a:gd name="T13" fmla="*/ 48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727">
                  <a:moveTo>
                    <a:pt x="188" y="483"/>
                  </a:moveTo>
                  <a:cubicBezTo>
                    <a:pt x="125" y="504"/>
                    <a:pt x="0" y="665"/>
                    <a:pt x="138" y="695"/>
                  </a:cubicBezTo>
                  <a:cubicBezTo>
                    <a:pt x="276" y="725"/>
                    <a:pt x="883" y="727"/>
                    <a:pt x="1019" y="661"/>
                  </a:cubicBezTo>
                  <a:cubicBezTo>
                    <a:pt x="1155" y="595"/>
                    <a:pt x="1037" y="402"/>
                    <a:pt x="951" y="299"/>
                  </a:cubicBezTo>
                  <a:cubicBezTo>
                    <a:pt x="865" y="196"/>
                    <a:pt x="574" y="0"/>
                    <a:pt x="502" y="45"/>
                  </a:cubicBezTo>
                  <a:cubicBezTo>
                    <a:pt x="430" y="90"/>
                    <a:pt x="571" y="497"/>
                    <a:pt x="519" y="570"/>
                  </a:cubicBezTo>
                  <a:cubicBezTo>
                    <a:pt x="467" y="643"/>
                    <a:pt x="251" y="462"/>
                    <a:pt x="188" y="483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" name="Group 37">
              <a:extLst>
                <a:ext uri="{FF2B5EF4-FFF2-40B4-BE49-F238E27FC236}">
                  <a16:creationId xmlns:a16="http://schemas.microsoft.com/office/drawing/2014/main" id="{9953B73E-8A35-4559-B5A4-45C9AA72D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369" y="823378"/>
              <a:ext cx="5486400" cy="3733800"/>
              <a:chOff x="960" y="1488"/>
              <a:chExt cx="3456" cy="2352"/>
            </a:xfrm>
          </p:grpSpPr>
          <p:sp>
            <p:nvSpPr>
              <p:cNvPr id="55" name="Oval 27">
                <a:extLst>
                  <a:ext uri="{FF2B5EF4-FFF2-40B4-BE49-F238E27FC236}">
                    <a16:creationId xmlns:a16="http://schemas.microsoft.com/office/drawing/2014/main" id="{CF82DE36-BE62-4EE0-96A9-4B3535C46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488"/>
                <a:ext cx="1392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28">
                <a:extLst>
                  <a:ext uri="{FF2B5EF4-FFF2-40B4-BE49-F238E27FC236}">
                    <a16:creationId xmlns:a16="http://schemas.microsoft.com/office/drawing/2014/main" id="{019CF704-E9FA-48A7-9318-08A300681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784"/>
                <a:ext cx="1056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38">
              <a:extLst>
                <a:ext uri="{FF2B5EF4-FFF2-40B4-BE49-F238E27FC236}">
                  <a16:creationId xmlns:a16="http://schemas.microsoft.com/office/drawing/2014/main" id="{02BA4487-506B-453A-88CE-B2AF0717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6569" y="2728378"/>
              <a:ext cx="304800" cy="304800"/>
              <a:chOff x="2448" y="2688"/>
              <a:chExt cx="192" cy="192"/>
            </a:xfrm>
          </p:grpSpPr>
          <p:sp>
            <p:nvSpPr>
              <p:cNvPr id="58" name="Oval 29">
                <a:extLst>
                  <a:ext uri="{FF2B5EF4-FFF2-40B4-BE49-F238E27FC236}">
                    <a16:creationId xmlns:a16="http://schemas.microsoft.com/office/drawing/2014/main" id="{1BE0B16C-A3B5-4D97-8F41-996DE5F79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6">
                <a:extLst>
                  <a:ext uri="{FF2B5EF4-FFF2-40B4-BE49-F238E27FC236}">
                    <a16:creationId xmlns:a16="http://schemas.microsoft.com/office/drawing/2014/main" id="{2BB141BF-A8A1-4C44-89DC-788E3A428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i="1"/>
              </a:p>
            </p:txBody>
          </p:sp>
        </p:grpSp>
        <p:grpSp>
          <p:nvGrpSpPr>
            <p:cNvPr id="60" name="Group 40">
              <a:extLst>
                <a:ext uri="{FF2B5EF4-FFF2-40B4-BE49-F238E27FC236}">
                  <a16:creationId xmlns:a16="http://schemas.microsoft.com/office/drawing/2014/main" id="{8B59BB65-4235-4FC9-8EEF-8CD380FF7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8369" y="2804578"/>
              <a:ext cx="762000" cy="762000"/>
              <a:chOff x="1920" y="2736"/>
              <a:chExt cx="480" cy="480"/>
            </a:xfrm>
          </p:grpSpPr>
          <p:sp>
            <p:nvSpPr>
              <p:cNvPr id="61" name="Oval 6">
                <a:extLst>
                  <a:ext uri="{FF2B5EF4-FFF2-40B4-BE49-F238E27FC236}">
                    <a16:creationId xmlns:a16="http://schemas.microsoft.com/office/drawing/2014/main" id="{2026B832-9293-4ECC-92C3-E6F7B1A9F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i="1"/>
              </a:p>
            </p:txBody>
          </p:sp>
          <p:sp>
            <p:nvSpPr>
              <p:cNvPr id="62" name="Oval 33">
                <a:extLst>
                  <a:ext uri="{FF2B5EF4-FFF2-40B4-BE49-F238E27FC236}">
                    <a16:creationId xmlns:a16="http://schemas.microsoft.com/office/drawing/2014/main" id="{EEF08ADC-3FCF-499E-BDB2-AB605956F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39">
              <a:extLst>
                <a:ext uri="{FF2B5EF4-FFF2-40B4-BE49-F238E27FC236}">
                  <a16:creationId xmlns:a16="http://schemas.microsoft.com/office/drawing/2014/main" id="{9BD59EA0-4FB9-48F1-8FB5-3DFA31B58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8969" y="1737778"/>
              <a:ext cx="1524000" cy="1524000"/>
              <a:chOff x="2544" y="2064"/>
              <a:chExt cx="960" cy="960"/>
            </a:xfrm>
          </p:grpSpPr>
          <p:sp>
            <p:nvSpPr>
              <p:cNvPr id="64" name="Oval 6">
                <a:extLst>
                  <a:ext uri="{FF2B5EF4-FFF2-40B4-BE49-F238E27FC236}">
                    <a16:creationId xmlns:a16="http://schemas.microsoft.com/office/drawing/2014/main" id="{6CC6C0E9-08D9-4B77-A5C1-61C23746E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i="1"/>
              </a:p>
            </p:txBody>
          </p:sp>
          <p:sp>
            <p:nvSpPr>
              <p:cNvPr id="65" name="Oval 34">
                <a:extLst>
                  <a:ext uri="{FF2B5EF4-FFF2-40B4-BE49-F238E27FC236}">
                    <a16:creationId xmlns:a16="http://schemas.microsoft.com/office/drawing/2014/main" id="{3AE9B44E-2168-46DD-A56C-44814E7FA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960" cy="96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41">
              <a:extLst>
                <a:ext uri="{FF2B5EF4-FFF2-40B4-BE49-F238E27FC236}">
                  <a16:creationId xmlns:a16="http://schemas.microsoft.com/office/drawing/2014/main" id="{F4330F59-E230-429F-8570-A06A0C819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0669" y="2839503"/>
              <a:ext cx="304800" cy="304800"/>
              <a:chOff x="2312" y="2758"/>
              <a:chExt cx="192" cy="192"/>
            </a:xfrm>
          </p:grpSpPr>
          <p:sp>
            <p:nvSpPr>
              <p:cNvPr id="67" name="Oval 35">
                <a:extLst>
                  <a:ext uri="{FF2B5EF4-FFF2-40B4-BE49-F238E27FC236}">
                    <a16:creationId xmlns:a16="http://schemas.microsoft.com/office/drawing/2014/main" id="{192B2797-A1CD-4D94-B79E-8F7A9AE6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75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">
                <a:extLst>
                  <a:ext uri="{FF2B5EF4-FFF2-40B4-BE49-F238E27FC236}">
                    <a16:creationId xmlns:a16="http://schemas.microsoft.com/office/drawing/2014/main" id="{F786917D-DDA1-48FA-B11B-ED84FB625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280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i="1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BC790E4-E61F-4F72-84B5-69C6763D047A}"/>
              </a:ext>
            </a:extLst>
          </p:cNvPr>
          <p:cNvSpPr txBox="1"/>
          <p:nvPr/>
        </p:nvSpPr>
        <p:spPr>
          <a:xfrm>
            <a:off x="5744822" y="3867699"/>
            <a:ext cx="47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0C28D6-8F67-42E5-A311-2E91B665C6D3}"/>
              </a:ext>
            </a:extLst>
          </p:cNvPr>
          <p:cNvSpPr txBox="1"/>
          <p:nvPr/>
        </p:nvSpPr>
        <p:spPr>
          <a:xfrm>
            <a:off x="8616211" y="2176031"/>
            <a:ext cx="32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E61944-14E5-408C-84B2-CF3F6B0860AD}"/>
              </a:ext>
            </a:extLst>
          </p:cNvPr>
          <p:cNvCxnSpPr>
            <a:cxnSpLocks/>
            <a:stCxn id="51" idx="1"/>
            <a:endCxn id="56" idx="1"/>
          </p:cNvCxnSpPr>
          <p:nvPr/>
        </p:nvCxnSpPr>
        <p:spPr>
          <a:xfrm flipH="1" flipV="1">
            <a:off x="5380032" y="3319722"/>
            <a:ext cx="410255" cy="41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9CDD89E-06B9-4E8F-8735-38388178318D}"/>
              </a:ext>
            </a:extLst>
          </p:cNvPr>
          <p:cNvSpPr txBox="1"/>
          <p:nvPr/>
        </p:nvSpPr>
        <p:spPr>
          <a:xfrm>
            <a:off x="5483199" y="3132158"/>
            <a:ext cx="614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c(a)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352EB4-68CA-423E-B5C5-6715E370095D}"/>
              </a:ext>
            </a:extLst>
          </p:cNvPr>
          <p:cNvSpPr txBox="1"/>
          <p:nvPr/>
        </p:nvSpPr>
        <p:spPr>
          <a:xfrm>
            <a:off x="8134804" y="1655186"/>
            <a:ext cx="614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EAA451-B9F4-4312-B9A9-757FC267816B}"/>
              </a:ext>
            </a:extLst>
          </p:cNvPr>
          <p:cNvCxnSpPr>
            <a:cxnSpLocks/>
            <a:stCxn id="50" idx="1"/>
            <a:endCxn id="55" idx="1"/>
          </p:cNvCxnSpPr>
          <p:nvPr/>
        </p:nvCxnSpPr>
        <p:spPr>
          <a:xfrm flipH="1" flipV="1">
            <a:off x="7934315" y="1812693"/>
            <a:ext cx="524834" cy="58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0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036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15454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63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81709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6399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7" idx="6"/>
            <a:endCxn id="9" idx="2"/>
          </p:cNvCxnSpPr>
          <p:nvPr/>
        </p:nvCxnSpPr>
        <p:spPr>
          <a:xfrm>
            <a:off x="1016000" y="1514763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</p:cNvCxnSpPr>
          <p:nvPr/>
        </p:nvCxnSpPr>
        <p:spPr>
          <a:xfrm>
            <a:off x="1016000" y="1514763"/>
            <a:ext cx="426720" cy="8543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96538" y="1554018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3345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763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75672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65018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89708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2"/>
          </p:cNvCxnSpPr>
          <p:nvPr/>
        </p:nvCxnSpPr>
        <p:spPr>
          <a:xfrm>
            <a:off x="5726544" y="1145309"/>
            <a:ext cx="2170545" cy="9236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4843086" y="967047"/>
            <a:ext cx="843280" cy="640080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280" h="640080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43280" y="167640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680362" y="1099127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0363" y="2949698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154545" y="3319153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23636" y="3827152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2817090" y="3503880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063999" y="438133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Connector 29"/>
          <p:cNvCxnSpPr>
            <a:stCxn id="26" idx="5"/>
            <a:endCxn id="29" idx="2"/>
          </p:cNvCxnSpPr>
          <p:nvPr/>
        </p:nvCxnSpPr>
        <p:spPr>
          <a:xfrm>
            <a:off x="1893454" y="3503880"/>
            <a:ext cx="2170545" cy="9236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009996" y="3325618"/>
            <a:ext cx="2494798" cy="876767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2494798 w 2494798"/>
              <a:gd name="connsiteY5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74788 w 2494798"/>
              <a:gd name="connsiteY5" fmla="*/ 238676 h 876767"/>
              <a:gd name="connsiteX6" fmla="*/ 2494798 w 2494798"/>
              <a:gd name="connsiteY6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65457 w 2494798"/>
              <a:gd name="connsiteY5" fmla="*/ 173362 h 876767"/>
              <a:gd name="connsiteX6" fmla="*/ 2494798 w 2494798"/>
              <a:gd name="connsiteY6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56127 w 2494798"/>
              <a:gd name="connsiteY5" fmla="*/ 173362 h 876767"/>
              <a:gd name="connsiteX6" fmla="*/ 2494798 w 2494798"/>
              <a:gd name="connsiteY6" fmla="*/ 876767 h 87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4798" h="876767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56127" y="173362"/>
                </a:lnTo>
                <a:lnTo>
                  <a:pt x="2494798" y="876767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08121" y="4176155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427958" y="2949698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982140" y="3319153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751231" y="3827152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6644685" y="3503880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891594" y="438133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Straight Connector 37"/>
          <p:cNvCxnSpPr>
            <a:stCxn id="40" idx="5"/>
            <a:endCxn id="37" idx="1"/>
          </p:cNvCxnSpPr>
          <p:nvPr/>
        </p:nvCxnSpPr>
        <p:spPr>
          <a:xfrm>
            <a:off x="7595470" y="3536536"/>
            <a:ext cx="309650" cy="8583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837591" y="3325618"/>
            <a:ext cx="2719715" cy="887398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2494798 w 2494798"/>
              <a:gd name="connsiteY5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74788 w 2494798"/>
              <a:gd name="connsiteY5" fmla="*/ 238676 h 876767"/>
              <a:gd name="connsiteX6" fmla="*/ 2494798 w 2494798"/>
              <a:gd name="connsiteY6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65457 w 2494798"/>
              <a:gd name="connsiteY5" fmla="*/ 173362 h 876767"/>
              <a:gd name="connsiteX6" fmla="*/ 2494798 w 2494798"/>
              <a:gd name="connsiteY6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56127 w 2494798"/>
              <a:gd name="connsiteY5" fmla="*/ 173362 h 876767"/>
              <a:gd name="connsiteX6" fmla="*/ 2494798 w 2494798"/>
              <a:gd name="connsiteY6" fmla="*/ 876767 h 876767"/>
              <a:gd name="connsiteX0" fmla="*/ 0 w 2709402"/>
              <a:gd name="connsiteY0" fmla="*/ 558800 h 640080"/>
              <a:gd name="connsiteX1" fmla="*/ 426720 w 2709402"/>
              <a:gd name="connsiteY1" fmla="*/ 640080 h 640080"/>
              <a:gd name="connsiteX2" fmla="*/ 508000 w 2709402"/>
              <a:gd name="connsiteY2" fmla="*/ 553720 h 640080"/>
              <a:gd name="connsiteX3" fmla="*/ 147320 w 2709402"/>
              <a:gd name="connsiteY3" fmla="*/ 182880 h 640080"/>
              <a:gd name="connsiteX4" fmla="*/ 284480 w 2709402"/>
              <a:gd name="connsiteY4" fmla="*/ 0 h 640080"/>
              <a:gd name="connsiteX5" fmla="*/ 856127 w 2709402"/>
              <a:gd name="connsiteY5" fmla="*/ 173362 h 640080"/>
              <a:gd name="connsiteX6" fmla="*/ 2709402 w 2709402"/>
              <a:gd name="connsiteY6" fmla="*/ 176971 h 640080"/>
              <a:gd name="connsiteX0" fmla="*/ 0 w 2709402"/>
              <a:gd name="connsiteY0" fmla="*/ 558800 h 640080"/>
              <a:gd name="connsiteX1" fmla="*/ 426720 w 2709402"/>
              <a:gd name="connsiteY1" fmla="*/ 640080 h 640080"/>
              <a:gd name="connsiteX2" fmla="*/ 508000 w 2709402"/>
              <a:gd name="connsiteY2" fmla="*/ 553720 h 640080"/>
              <a:gd name="connsiteX3" fmla="*/ 147320 w 2709402"/>
              <a:gd name="connsiteY3" fmla="*/ 182880 h 640080"/>
              <a:gd name="connsiteX4" fmla="*/ 284480 w 2709402"/>
              <a:gd name="connsiteY4" fmla="*/ 0 h 640080"/>
              <a:gd name="connsiteX5" fmla="*/ 856127 w 2709402"/>
              <a:gd name="connsiteY5" fmla="*/ 173362 h 640080"/>
              <a:gd name="connsiteX6" fmla="*/ 1880450 w 2709402"/>
              <a:gd name="connsiteY6" fmla="*/ 164031 h 640080"/>
              <a:gd name="connsiteX7" fmla="*/ 2709402 w 2709402"/>
              <a:gd name="connsiteY7" fmla="*/ 176971 h 640080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709402 w 2709402"/>
              <a:gd name="connsiteY7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73362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73362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82693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82693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82693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82693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7031 w 2709402"/>
              <a:gd name="connsiteY7" fmla="*/ 179255 h 901149"/>
              <a:gd name="connsiteX8" fmla="*/ 2709402 w 2709402"/>
              <a:gd name="connsiteY8" fmla="*/ 176971 h 901149"/>
              <a:gd name="connsiteX0" fmla="*/ 0 w 2719715"/>
              <a:gd name="connsiteY0" fmla="*/ 558800 h 901149"/>
              <a:gd name="connsiteX1" fmla="*/ 426720 w 2719715"/>
              <a:gd name="connsiteY1" fmla="*/ 640080 h 901149"/>
              <a:gd name="connsiteX2" fmla="*/ 508000 w 2719715"/>
              <a:gd name="connsiteY2" fmla="*/ 553720 h 901149"/>
              <a:gd name="connsiteX3" fmla="*/ 147320 w 2719715"/>
              <a:gd name="connsiteY3" fmla="*/ 182880 h 901149"/>
              <a:gd name="connsiteX4" fmla="*/ 284480 w 2719715"/>
              <a:gd name="connsiteY4" fmla="*/ 0 h 901149"/>
              <a:gd name="connsiteX5" fmla="*/ 856127 w 2719715"/>
              <a:gd name="connsiteY5" fmla="*/ 173362 h 901149"/>
              <a:gd name="connsiteX6" fmla="*/ 2542924 w 2719715"/>
              <a:gd name="connsiteY6" fmla="*/ 901149 h 901149"/>
              <a:gd name="connsiteX7" fmla="*/ 2537031 w 2719715"/>
              <a:gd name="connsiteY7" fmla="*/ 179255 h 901149"/>
              <a:gd name="connsiteX8" fmla="*/ 2719715 w 2719715"/>
              <a:gd name="connsiteY8" fmla="*/ 173534 h 901149"/>
              <a:gd name="connsiteX0" fmla="*/ 0 w 2719715"/>
              <a:gd name="connsiteY0" fmla="*/ 558800 h 901149"/>
              <a:gd name="connsiteX1" fmla="*/ 426720 w 2719715"/>
              <a:gd name="connsiteY1" fmla="*/ 640080 h 901149"/>
              <a:gd name="connsiteX2" fmla="*/ 508000 w 2719715"/>
              <a:gd name="connsiteY2" fmla="*/ 553720 h 901149"/>
              <a:gd name="connsiteX3" fmla="*/ 147320 w 2719715"/>
              <a:gd name="connsiteY3" fmla="*/ 182880 h 901149"/>
              <a:gd name="connsiteX4" fmla="*/ 284480 w 2719715"/>
              <a:gd name="connsiteY4" fmla="*/ 0 h 901149"/>
              <a:gd name="connsiteX5" fmla="*/ 856127 w 2719715"/>
              <a:gd name="connsiteY5" fmla="*/ 173362 h 901149"/>
              <a:gd name="connsiteX6" fmla="*/ 2542924 w 2719715"/>
              <a:gd name="connsiteY6" fmla="*/ 901149 h 901149"/>
              <a:gd name="connsiteX7" fmla="*/ 2537031 w 2719715"/>
              <a:gd name="connsiteY7" fmla="*/ 179255 h 901149"/>
              <a:gd name="connsiteX8" fmla="*/ 2719715 w 2719715"/>
              <a:gd name="connsiteY8" fmla="*/ 173534 h 901149"/>
              <a:gd name="connsiteX0" fmla="*/ 0 w 2719715"/>
              <a:gd name="connsiteY0" fmla="*/ 558800 h 887398"/>
              <a:gd name="connsiteX1" fmla="*/ 426720 w 2719715"/>
              <a:gd name="connsiteY1" fmla="*/ 640080 h 887398"/>
              <a:gd name="connsiteX2" fmla="*/ 508000 w 2719715"/>
              <a:gd name="connsiteY2" fmla="*/ 553720 h 887398"/>
              <a:gd name="connsiteX3" fmla="*/ 147320 w 2719715"/>
              <a:gd name="connsiteY3" fmla="*/ 182880 h 887398"/>
              <a:gd name="connsiteX4" fmla="*/ 284480 w 2719715"/>
              <a:gd name="connsiteY4" fmla="*/ 0 h 887398"/>
              <a:gd name="connsiteX5" fmla="*/ 856127 w 2719715"/>
              <a:gd name="connsiteY5" fmla="*/ 173362 h 887398"/>
              <a:gd name="connsiteX6" fmla="*/ 2542924 w 2719715"/>
              <a:gd name="connsiteY6" fmla="*/ 887398 h 887398"/>
              <a:gd name="connsiteX7" fmla="*/ 2537031 w 2719715"/>
              <a:gd name="connsiteY7" fmla="*/ 179255 h 887398"/>
              <a:gd name="connsiteX8" fmla="*/ 2719715 w 2719715"/>
              <a:gd name="connsiteY8" fmla="*/ 173534 h 88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9715" h="887398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56127" y="173362"/>
                </a:lnTo>
                <a:lnTo>
                  <a:pt x="2542924" y="887398"/>
                </a:lnTo>
                <a:cubicBezTo>
                  <a:pt x="2545870" y="727795"/>
                  <a:pt x="2541696" y="538483"/>
                  <a:pt x="2537031" y="179255"/>
                </a:cubicBezTo>
                <a:lnTo>
                  <a:pt x="2719715" y="173534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7516632" y="3457698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3741" y="597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63525" y="597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741" y="29562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27958" y="29562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4437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036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15454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63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81709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6399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7" idx="6"/>
            <a:endCxn id="9" idx="2"/>
          </p:cNvCxnSpPr>
          <p:nvPr/>
        </p:nvCxnSpPr>
        <p:spPr>
          <a:xfrm>
            <a:off x="1016000" y="1514763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</p:cNvCxnSpPr>
          <p:nvPr/>
        </p:nvCxnSpPr>
        <p:spPr>
          <a:xfrm>
            <a:off x="1016000" y="1514763"/>
            <a:ext cx="426720" cy="8543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96538" y="1554018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3345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763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65018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89708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797413" y="1514763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4843085" y="967047"/>
            <a:ext cx="886595" cy="687757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93614 w 893614"/>
              <a:gd name="connsiteY5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567813 w 893614"/>
              <a:gd name="connsiteY5" fmla="*/ 316469 h 679368"/>
              <a:gd name="connsiteX6" fmla="*/ 893614 w 893614"/>
              <a:gd name="connsiteY6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86595 w 893614"/>
              <a:gd name="connsiteY5" fmla="*/ 182245 h 679368"/>
              <a:gd name="connsiteX6" fmla="*/ 893614 w 893614"/>
              <a:gd name="connsiteY6" fmla="*/ 679368 h 679368"/>
              <a:gd name="connsiteX0" fmla="*/ 0 w 893614"/>
              <a:gd name="connsiteY0" fmla="*/ 558800 h 662590"/>
              <a:gd name="connsiteX1" fmla="*/ 426720 w 893614"/>
              <a:gd name="connsiteY1" fmla="*/ 640080 h 662590"/>
              <a:gd name="connsiteX2" fmla="*/ 508000 w 893614"/>
              <a:gd name="connsiteY2" fmla="*/ 553720 h 662590"/>
              <a:gd name="connsiteX3" fmla="*/ 147320 w 893614"/>
              <a:gd name="connsiteY3" fmla="*/ 182880 h 662590"/>
              <a:gd name="connsiteX4" fmla="*/ 284480 w 893614"/>
              <a:gd name="connsiteY4" fmla="*/ 0 h 662590"/>
              <a:gd name="connsiteX5" fmla="*/ 886595 w 893614"/>
              <a:gd name="connsiteY5" fmla="*/ 182245 h 662590"/>
              <a:gd name="connsiteX6" fmla="*/ 893614 w 893614"/>
              <a:gd name="connsiteY6" fmla="*/ 662590 h 662590"/>
              <a:gd name="connsiteX0" fmla="*/ 0 w 886595"/>
              <a:gd name="connsiteY0" fmla="*/ 558800 h 687757"/>
              <a:gd name="connsiteX1" fmla="*/ 426720 w 886595"/>
              <a:gd name="connsiteY1" fmla="*/ 640080 h 687757"/>
              <a:gd name="connsiteX2" fmla="*/ 508000 w 886595"/>
              <a:gd name="connsiteY2" fmla="*/ 553720 h 687757"/>
              <a:gd name="connsiteX3" fmla="*/ 147320 w 886595"/>
              <a:gd name="connsiteY3" fmla="*/ 182880 h 687757"/>
              <a:gd name="connsiteX4" fmla="*/ 284480 w 886595"/>
              <a:gd name="connsiteY4" fmla="*/ 0 h 687757"/>
              <a:gd name="connsiteX5" fmla="*/ 886595 w 886595"/>
              <a:gd name="connsiteY5" fmla="*/ 182245 h 687757"/>
              <a:gd name="connsiteX6" fmla="*/ 885225 w 886595"/>
              <a:gd name="connsiteY6" fmla="*/ 687757 h 68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595" h="687757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86595" y="182245"/>
                </a:lnTo>
                <a:cubicBezTo>
                  <a:pt x="886138" y="350749"/>
                  <a:pt x="885682" y="519253"/>
                  <a:pt x="885225" y="687757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686366" y="1652624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75672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00363" y="2946400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1154545" y="3315855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2817090" y="3500582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63999" y="4378036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964323" y="3870036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1009996" y="3322320"/>
            <a:ext cx="2487522" cy="998149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93614 w 893614"/>
              <a:gd name="connsiteY5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567813 w 893614"/>
              <a:gd name="connsiteY5" fmla="*/ 316469 h 679368"/>
              <a:gd name="connsiteX6" fmla="*/ 893614 w 893614"/>
              <a:gd name="connsiteY6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86595 w 893614"/>
              <a:gd name="connsiteY5" fmla="*/ 182245 h 679368"/>
              <a:gd name="connsiteX6" fmla="*/ 893614 w 893614"/>
              <a:gd name="connsiteY6" fmla="*/ 679368 h 679368"/>
              <a:gd name="connsiteX0" fmla="*/ 0 w 893614"/>
              <a:gd name="connsiteY0" fmla="*/ 558800 h 662590"/>
              <a:gd name="connsiteX1" fmla="*/ 426720 w 893614"/>
              <a:gd name="connsiteY1" fmla="*/ 640080 h 662590"/>
              <a:gd name="connsiteX2" fmla="*/ 508000 w 893614"/>
              <a:gd name="connsiteY2" fmla="*/ 553720 h 662590"/>
              <a:gd name="connsiteX3" fmla="*/ 147320 w 893614"/>
              <a:gd name="connsiteY3" fmla="*/ 182880 h 662590"/>
              <a:gd name="connsiteX4" fmla="*/ 284480 w 893614"/>
              <a:gd name="connsiteY4" fmla="*/ 0 h 662590"/>
              <a:gd name="connsiteX5" fmla="*/ 886595 w 893614"/>
              <a:gd name="connsiteY5" fmla="*/ 182245 h 662590"/>
              <a:gd name="connsiteX6" fmla="*/ 893614 w 893614"/>
              <a:gd name="connsiteY6" fmla="*/ 662590 h 662590"/>
              <a:gd name="connsiteX0" fmla="*/ 0 w 886595"/>
              <a:gd name="connsiteY0" fmla="*/ 558800 h 687757"/>
              <a:gd name="connsiteX1" fmla="*/ 426720 w 886595"/>
              <a:gd name="connsiteY1" fmla="*/ 640080 h 687757"/>
              <a:gd name="connsiteX2" fmla="*/ 508000 w 886595"/>
              <a:gd name="connsiteY2" fmla="*/ 553720 h 687757"/>
              <a:gd name="connsiteX3" fmla="*/ 147320 w 886595"/>
              <a:gd name="connsiteY3" fmla="*/ 182880 h 687757"/>
              <a:gd name="connsiteX4" fmla="*/ 284480 w 886595"/>
              <a:gd name="connsiteY4" fmla="*/ 0 h 687757"/>
              <a:gd name="connsiteX5" fmla="*/ 886595 w 886595"/>
              <a:gd name="connsiteY5" fmla="*/ 182245 h 687757"/>
              <a:gd name="connsiteX6" fmla="*/ 885225 w 886595"/>
              <a:gd name="connsiteY6" fmla="*/ 687757 h 687757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1884206 w 2487522"/>
              <a:gd name="connsiteY6" fmla="*/ 696007 h 998149"/>
              <a:gd name="connsiteX7" fmla="*/ 2487522 w 2487522"/>
              <a:gd name="connsiteY7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894305 w 2487522"/>
              <a:gd name="connsiteY6" fmla="*/ 721174 h 998149"/>
              <a:gd name="connsiteX7" fmla="*/ 2487522 w 2487522"/>
              <a:gd name="connsiteY7" fmla="*/ 998149 h 99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522" h="998149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86595" y="182245"/>
                </a:lnTo>
                <a:lnTo>
                  <a:pt x="894305" y="721174"/>
                </a:lnTo>
                <a:lnTo>
                  <a:pt x="2487522" y="998149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97518" y="4285672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923636" y="3823854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433453" y="2946400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4987635" y="3315855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6650180" y="3500582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7897089" y="4378036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797413" y="3870036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4843086" y="3322321"/>
            <a:ext cx="2732173" cy="1014787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93614 w 893614"/>
              <a:gd name="connsiteY5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567813 w 893614"/>
              <a:gd name="connsiteY5" fmla="*/ 316469 h 679368"/>
              <a:gd name="connsiteX6" fmla="*/ 893614 w 893614"/>
              <a:gd name="connsiteY6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86595 w 893614"/>
              <a:gd name="connsiteY5" fmla="*/ 182245 h 679368"/>
              <a:gd name="connsiteX6" fmla="*/ 893614 w 893614"/>
              <a:gd name="connsiteY6" fmla="*/ 679368 h 679368"/>
              <a:gd name="connsiteX0" fmla="*/ 0 w 893614"/>
              <a:gd name="connsiteY0" fmla="*/ 558800 h 662590"/>
              <a:gd name="connsiteX1" fmla="*/ 426720 w 893614"/>
              <a:gd name="connsiteY1" fmla="*/ 640080 h 662590"/>
              <a:gd name="connsiteX2" fmla="*/ 508000 w 893614"/>
              <a:gd name="connsiteY2" fmla="*/ 553720 h 662590"/>
              <a:gd name="connsiteX3" fmla="*/ 147320 w 893614"/>
              <a:gd name="connsiteY3" fmla="*/ 182880 h 662590"/>
              <a:gd name="connsiteX4" fmla="*/ 284480 w 893614"/>
              <a:gd name="connsiteY4" fmla="*/ 0 h 662590"/>
              <a:gd name="connsiteX5" fmla="*/ 886595 w 893614"/>
              <a:gd name="connsiteY5" fmla="*/ 182245 h 662590"/>
              <a:gd name="connsiteX6" fmla="*/ 893614 w 893614"/>
              <a:gd name="connsiteY6" fmla="*/ 662590 h 662590"/>
              <a:gd name="connsiteX0" fmla="*/ 0 w 886595"/>
              <a:gd name="connsiteY0" fmla="*/ 558800 h 687757"/>
              <a:gd name="connsiteX1" fmla="*/ 426720 w 886595"/>
              <a:gd name="connsiteY1" fmla="*/ 640080 h 687757"/>
              <a:gd name="connsiteX2" fmla="*/ 508000 w 886595"/>
              <a:gd name="connsiteY2" fmla="*/ 553720 h 687757"/>
              <a:gd name="connsiteX3" fmla="*/ 147320 w 886595"/>
              <a:gd name="connsiteY3" fmla="*/ 182880 h 687757"/>
              <a:gd name="connsiteX4" fmla="*/ 284480 w 886595"/>
              <a:gd name="connsiteY4" fmla="*/ 0 h 687757"/>
              <a:gd name="connsiteX5" fmla="*/ 886595 w 886595"/>
              <a:gd name="connsiteY5" fmla="*/ 182245 h 687757"/>
              <a:gd name="connsiteX6" fmla="*/ 885225 w 886595"/>
              <a:gd name="connsiteY6" fmla="*/ 687757 h 687757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1884206 w 2487522"/>
              <a:gd name="connsiteY6" fmla="*/ 696007 h 998149"/>
              <a:gd name="connsiteX7" fmla="*/ 2487522 w 2487522"/>
              <a:gd name="connsiteY7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894305 w 2487522"/>
              <a:gd name="connsiteY6" fmla="*/ 721174 h 998149"/>
              <a:gd name="connsiteX7" fmla="*/ 2487522 w 2487522"/>
              <a:gd name="connsiteY7" fmla="*/ 998149 h 998149"/>
              <a:gd name="connsiteX0" fmla="*/ 0 w 2730803"/>
              <a:gd name="connsiteY0" fmla="*/ 558800 h 1006538"/>
              <a:gd name="connsiteX1" fmla="*/ 426720 w 2730803"/>
              <a:gd name="connsiteY1" fmla="*/ 640080 h 1006538"/>
              <a:gd name="connsiteX2" fmla="*/ 508000 w 2730803"/>
              <a:gd name="connsiteY2" fmla="*/ 553720 h 1006538"/>
              <a:gd name="connsiteX3" fmla="*/ 147320 w 2730803"/>
              <a:gd name="connsiteY3" fmla="*/ 182880 h 1006538"/>
              <a:gd name="connsiteX4" fmla="*/ 284480 w 2730803"/>
              <a:gd name="connsiteY4" fmla="*/ 0 h 1006538"/>
              <a:gd name="connsiteX5" fmla="*/ 886595 w 2730803"/>
              <a:gd name="connsiteY5" fmla="*/ 182245 h 1006538"/>
              <a:gd name="connsiteX6" fmla="*/ 894305 w 2730803"/>
              <a:gd name="connsiteY6" fmla="*/ 721174 h 1006538"/>
              <a:gd name="connsiteX7" fmla="*/ 2730803 w 2730803"/>
              <a:gd name="connsiteY7" fmla="*/ 1006538 h 1006538"/>
              <a:gd name="connsiteX0" fmla="*/ 0 w 2730803"/>
              <a:gd name="connsiteY0" fmla="*/ 558800 h 1006538"/>
              <a:gd name="connsiteX1" fmla="*/ 426720 w 2730803"/>
              <a:gd name="connsiteY1" fmla="*/ 640080 h 1006538"/>
              <a:gd name="connsiteX2" fmla="*/ 508000 w 2730803"/>
              <a:gd name="connsiteY2" fmla="*/ 553720 h 1006538"/>
              <a:gd name="connsiteX3" fmla="*/ 147320 w 2730803"/>
              <a:gd name="connsiteY3" fmla="*/ 182880 h 1006538"/>
              <a:gd name="connsiteX4" fmla="*/ 284480 w 2730803"/>
              <a:gd name="connsiteY4" fmla="*/ 0 h 1006538"/>
              <a:gd name="connsiteX5" fmla="*/ 886595 w 2730803"/>
              <a:gd name="connsiteY5" fmla="*/ 182245 h 1006538"/>
              <a:gd name="connsiteX6" fmla="*/ 894305 w 2730803"/>
              <a:gd name="connsiteY6" fmla="*/ 721174 h 1006538"/>
              <a:gd name="connsiteX7" fmla="*/ 2480503 w 2730803"/>
              <a:gd name="connsiteY7" fmla="*/ 939286 h 1006538"/>
              <a:gd name="connsiteX8" fmla="*/ 2730803 w 2730803"/>
              <a:gd name="connsiteY8" fmla="*/ 1006538 h 1006538"/>
              <a:gd name="connsiteX0" fmla="*/ 0 w 2732173"/>
              <a:gd name="connsiteY0" fmla="*/ 558800 h 1006538"/>
              <a:gd name="connsiteX1" fmla="*/ 426720 w 2732173"/>
              <a:gd name="connsiteY1" fmla="*/ 640080 h 1006538"/>
              <a:gd name="connsiteX2" fmla="*/ 508000 w 2732173"/>
              <a:gd name="connsiteY2" fmla="*/ 553720 h 1006538"/>
              <a:gd name="connsiteX3" fmla="*/ 147320 w 2732173"/>
              <a:gd name="connsiteY3" fmla="*/ 182880 h 1006538"/>
              <a:gd name="connsiteX4" fmla="*/ 284480 w 2732173"/>
              <a:gd name="connsiteY4" fmla="*/ 0 h 1006538"/>
              <a:gd name="connsiteX5" fmla="*/ 886595 w 2732173"/>
              <a:gd name="connsiteY5" fmla="*/ 182245 h 1006538"/>
              <a:gd name="connsiteX6" fmla="*/ 894305 w 2732173"/>
              <a:gd name="connsiteY6" fmla="*/ 721174 h 1006538"/>
              <a:gd name="connsiteX7" fmla="*/ 2732173 w 2732173"/>
              <a:gd name="connsiteY7" fmla="*/ 175888 h 1006538"/>
              <a:gd name="connsiteX8" fmla="*/ 2730803 w 2732173"/>
              <a:gd name="connsiteY8" fmla="*/ 1006538 h 1006538"/>
              <a:gd name="connsiteX0" fmla="*/ 0 w 2732173"/>
              <a:gd name="connsiteY0" fmla="*/ 558800 h 1006538"/>
              <a:gd name="connsiteX1" fmla="*/ 426720 w 2732173"/>
              <a:gd name="connsiteY1" fmla="*/ 640080 h 1006538"/>
              <a:gd name="connsiteX2" fmla="*/ 508000 w 2732173"/>
              <a:gd name="connsiteY2" fmla="*/ 553720 h 1006538"/>
              <a:gd name="connsiteX3" fmla="*/ 147320 w 2732173"/>
              <a:gd name="connsiteY3" fmla="*/ 182880 h 1006538"/>
              <a:gd name="connsiteX4" fmla="*/ 284480 w 2732173"/>
              <a:gd name="connsiteY4" fmla="*/ 0 h 1006538"/>
              <a:gd name="connsiteX5" fmla="*/ 886595 w 2732173"/>
              <a:gd name="connsiteY5" fmla="*/ 182245 h 1006538"/>
              <a:gd name="connsiteX6" fmla="*/ 894305 w 2732173"/>
              <a:gd name="connsiteY6" fmla="*/ 721174 h 1006538"/>
              <a:gd name="connsiteX7" fmla="*/ 2455336 w 2732173"/>
              <a:gd name="connsiteY7" fmla="*/ 234611 h 1006538"/>
              <a:gd name="connsiteX8" fmla="*/ 2732173 w 2732173"/>
              <a:gd name="connsiteY8" fmla="*/ 175888 h 1006538"/>
              <a:gd name="connsiteX9" fmla="*/ 2730803 w 2732173"/>
              <a:gd name="connsiteY9" fmla="*/ 1006538 h 1006538"/>
              <a:gd name="connsiteX0" fmla="*/ 0 w 2732173"/>
              <a:gd name="connsiteY0" fmla="*/ 558800 h 1006538"/>
              <a:gd name="connsiteX1" fmla="*/ 426720 w 2732173"/>
              <a:gd name="connsiteY1" fmla="*/ 640080 h 1006538"/>
              <a:gd name="connsiteX2" fmla="*/ 508000 w 2732173"/>
              <a:gd name="connsiteY2" fmla="*/ 553720 h 1006538"/>
              <a:gd name="connsiteX3" fmla="*/ 147320 w 2732173"/>
              <a:gd name="connsiteY3" fmla="*/ 182880 h 1006538"/>
              <a:gd name="connsiteX4" fmla="*/ 284480 w 2732173"/>
              <a:gd name="connsiteY4" fmla="*/ 0 h 1006538"/>
              <a:gd name="connsiteX5" fmla="*/ 886595 w 2732173"/>
              <a:gd name="connsiteY5" fmla="*/ 182245 h 1006538"/>
              <a:gd name="connsiteX6" fmla="*/ 894305 w 2732173"/>
              <a:gd name="connsiteY6" fmla="*/ 721174 h 1006538"/>
              <a:gd name="connsiteX7" fmla="*/ 2530837 w 2732173"/>
              <a:gd name="connsiteY7" fmla="*/ 184277 h 1006538"/>
              <a:gd name="connsiteX8" fmla="*/ 2732173 w 2732173"/>
              <a:gd name="connsiteY8" fmla="*/ 175888 h 1006538"/>
              <a:gd name="connsiteX9" fmla="*/ 2730803 w 2732173"/>
              <a:gd name="connsiteY9" fmla="*/ 1006538 h 1006538"/>
              <a:gd name="connsiteX0" fmla="*/ 0 w 2732173"/>
              <a:gd name="connsiteY0" fmla="*/ 558800 h 1006538"/>
              <a:gd name="connsiteX1" fmla="*/ 426720 w 2732173"/>
              <a:gd name="connsiteY1" fmla="*/ 640080 h 1006538"/>
              <a:gd name="connsiteX2" fmla="*/ 508000 w 2732173"/>
              <a:gd name="connsiteY2" fmla="*/ 553720 h 1006538"/>
              <a:gd name="connsiteX3" fmla="*/ 147320 w 2732173"/>
              <a:gd name="connsiteY3" fmla="*/ 182880 h 1006538"/>
              <a:gd name="connsiteX4" fmla="*/ 284480 w 2732173"/>
              <a:gd name="connsiteY4" fmla="*/ 0 h 1006538"/>
              <a:gd name="connsiteX5" fmla="*/ 886595 w 2732173"/>
              <a:gd name="connsiteY5" fmla="*/ 182245 h 1006538"/>
              <a:gd name="connsiteX6" fmla="*/ 894305 w 2732173"/>
              <a:gd name="connsiteY6" fmla="*/ 721174 h 1006538"/>
              <a:gd name="connsiteX7" fmla="*/ 2430169 w 2732173"/>
              <a:gd name="connsiteY7" fmla="*/ 201055 h 1006538"/>
              <a:gd name="connsiteX8" fmla="*/ 2530837 w 2732173"/>
              <a:gd name="connsiteY8" fmla="*/ 184277 h 1006538"/>
              <a:gd name="connsiteX9" fmla="*/ 2732173 w 2732173"/>
              <a:gd name="connsiteY9" fmla="*/ 175888 h 1006538"/>
              <a:gd name="connsiteX10" fmla="*/ 2730803 w 2732173"/>
              <a:gd name="connsiteY10" fmla="*/ 1006538 h 1006538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30837 w 2732173"/>
              <a:gd name="connsiteY8" fmla="*/ 184277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30837 w 2732173"/>
              <a:gd name="connsiteY8" fmla="*/ 150721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388224 w 2732173"/>
              <a:gd name="connsiteY8" fmla="*/ 251389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47615 w 2732173"/>
              <a:gd name="connsiteY8" fmla="*/ 167499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47615 w 2732173"/>
              <a:gd name="connsiteY8" fmla="*/ 167499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22448 w 2732173"/>
              <a:gd name="connsiteY8" fmla="*/ 175888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39226 w 2732173"/>
              <a:gd name="connsiteY8" fmla="*/ 175888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173" h="1014787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86595" y="182245"/>
                </a:lnTo>
                <a:lnTo>
                  <a:pt x="894305" y="721174"/>
                </a:lnTo>
                <a:lnTo>
                  <a:pt x="2547615" y="1014787"/>
                </a:lnTo>
                <a:cubicBezTo>
                  <a:pt x="2544819" y="735154"/>
                  <a:pt x="2542022" y="455521"/>
                  <a:pt x="2539226" y="175888"/>
                </a:cubicBezTo>
                <a:lnTo>
                  <a:pt x="2732173" y="175888"/>
                </a:lnTo>
                <a:cubicBezTo>
                  <a:pt x="2731716" y="452771"/>
                  <a:pt x="2731260" y="729655"/>
                  <a:pt x="2730803" y="1006538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7547279" y="4331854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4756726" y="3823854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13741" y="597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63525" y="597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3741" y="29562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27958" y="29562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9430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795048" y="2131313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199932" y="209877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627464" y="1532601"/>
            <a:ext cx="2382474" cy="1719743"/>
          </a:xfrm>
          <a:custGeom>
            <a:avLst/>
            <a:gdLst>
              <a:gd name="connsiteX0" fmla="*/ 713065 w 2441197"/>
              <a:gd name="connsiteY0" fmla="*/ 1249959 h 2072080"/>
              <a:gd name="connsiteX1" fmla="*/ 528507 w 2441197"/>
              <a:gd name="connsiteY1" fmla="*/ 100668 h 2072080"/>
              <a:gd name="connsiteX2" fmla="*/ 2441197 w 2441197"/>
              <a:gd name="connsiteY2" fmla="*/ 0 h 2072080"/>
              <a:gd name="connsiteX3" fmla="*/ 2441197 w 2441197"/>
              <a:gd name="connsiteY3" fmla="*/ 2046914 h 2072080"/>
              <a:gd name="connsiteX4" fmla="*/ 67112 w 2441197"/>
              <a:gd name="connsiteY4" fmla="*/ 2072080 h 2072080"/>
              <a:gd name="connsiteX5" fmla="*/ 0 w 2441197"/>
              <a:gd name="connsiteY5" fmla="*/ 1208014 h 2072080"/>
              <a:gd name="connsiteX6" fmla="*/ 327171 w 2441197"/>
              <a:gd name="connsiteY6" fmla="*/ 1199625 h 2072080"/>
              <a:gd name="connsiteX7" fmla="*/ 377505 w 2441197"/>
              <a:gd name="connsiteY7" fmla="*/ 1845578 h 2072080"/>
              <a:gd name="connsiteX8" fmla="*/ 2231472 w 2441197"/>
              <a:gd name="connsiteY8" fmla="*/ 1853967 h 2072080"/>
              <a:gd name="connsiteX9" fmla="*/ 2223083 w 2441197"/>
              <a:gd name="connsiteY9" fmla="*/ 251669 h 2072080"/>
              <a:gd name="connsiteX10" fmla="*/ 939567 w 2441197"/>
              <a:gd name="connsiteY10" fmla="*/ 226502 h 2072080"/>
              <a:gd name="connsiteX11" fmla="*/ 989901 w 2441197"/>
              <a:gd name="connsiteY11" fmla="*/ 1249959 h 2072080"/>
              <a:gd name="connsiteX12" fmla="*/ 713065 w 2441197"/>
              <a:gd name="connsiteY12" fmla="*/ 1249959 h 2072080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939567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41106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52338 w 2382474"/>
              <a:gd name="connsiteY6" fmla="*/ 1233181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29175 w 2382474"/>
              <a:gd name="connsiteY0" fmla="*/ 1409350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29175 w 2382474"/>
              <a:gd name="connsiteY12" fmla="*/ 1409350 h 2105636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31846 w 2382474"/>
              <a:gd name="connsiteY10" fmla="*/ 260058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402671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629175 w 2382474"/>
              <a:gd name="connsiteY12" fmla="*/ 1006679 h 1719743"/>
              <a:gd name="connsiteX0" fmla="*/ 771788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43949 w 2382474"/>
              <a:gd name="connsiteY6" fmla="*/ 897622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80844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2474" h="1719743">
                <a:moveTo>
                  <a:pt x="771788" y="1006679"/>
                </a:moveTo>
                <a:cubicBezTo>
                  <a:pt x="768992" y="578841"/>
                  <a:pt x="774584" y="427838"/>
                  <a:pt x="771788" y="0"/>
                </a:cubicBezTo>
                <a:lnTo>
                  <a:pt x="2382474" y="0"/>
                </a:lnTo>
                <a:lnTo>
                  <a:pt x="2382474" y="1719743"/>
                </a:lnTo>
                <a:lnTo>
                  <a:pt x="8389" y="1702965"/>
                </a:lnTo>
                <a:cubicBezTo>
                  <a:pt x="5593" y="1423332"/>
                  <a:pt x="2796" y="1143699"/>
                  <a:pt x="0" y="864066"/>
                </a:cubicBezTo>
                <a:lnTo>
                  <a:pt x="327171" y="880844"/>
                </a:lnTo>
                <a:lnTo>
                  <a:pt x="318782" y="1476463"/>
                </a:lnTo>
                <a:lnTo>
                  <a:pt x="2172749" y="1484852"/>
                </a:lnTo>
                <a:cubicBezTo>
                  <a:pt x="2169953" y="950753"/>
                  <a:pt x="2175545" y="693490"/>
                  <a:pt x="2172749" y="159391"/>
                </a:cubicBezTo>
                <a:lnTo>
                  <a:pt x="1015068" y="159390"/>
                </a:lnTo>
                <a:cubicBezTo>
                  <a:pt x="1012272" y="441820"/>
                  <a:pt x="1009475" y="724249"/>
                  <a:pt x="1006679" y="1006679"/>
                </a:cubicBezTo>
                <a:lnTo>
                  <a:pt x="771788" y="1006679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9695" y="1211912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62373" y="2131313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067257" y="209877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94789" y="1532601"/>
            <a:ext cx="2382474" cy="1719743"/>
          </a:xfrm>
          <a:custGeom>
            <a:avLst/>
            <a:gdLst>
              <a:gd name="connsiteX0" fmla="*/ 713065 w 2441197"/>
              <a:gd name="connsiteY0" fmla="*/ 1249959 h 2072080"/>
              <a:gd name="connsiteX1" fmla="*/ 528507 w 2441197"/>
              <a:gd name="connsiteY1" fmla="*/ 100668 h 2072080"/>
              <a:gd name="connsiteX2" fmla="*/ 2441197 w 2441197"/>
              <a:gd name="connsiteY2" fmla="*/ 0 h 2072080"/>
              <a:gd name="connsiteX3" fmla="*/ 2441197 w 2441197"/>
              <a:gd name="connsiteY3" fmla="*/ 2046914 h 2072080"/>
              <a:gd name="connsiteX4" fmla="*/ 67112 w 2441197"/>
              <a:gd name="connsiteY4" fmla="*/ 2072080 h 2072080"/>
              <a:gd name="connsiteX5" fmla="*/ 0 w 2441197"/>
              <a:gd name="connsiteY5" fmla="*/ 1208014 h 2072080"/>
              <a:gd name="connsiteX6" fmla="*/ 327171 w 2441197"/>
              <a:gd name="connsiteY6" fmla="*/ 1199625 h 2072080"/>
              <a:gd name="connsiteX7" fmla="*/ 377505 w 2441197"/>
              <a:gd name="connsiteY7" fmla="*/ 1845578 h 2072080"/>
              <a:gd name="connsiteX8" fmla="*/ 2231472 w 2441197"/>
              <a:gd name="connsiteY8" fmla="*/ 1853967 h 2072080"/>
              <a:gd name="connsiteX9" fmla="*/ 2223083 w 2441197"/>
              <a:gd name="connsiteY9" fmla="*/ 251669 h 2072080"/>
              <a:gd name="connsiteX10" fmla="*/ 939567 w 2441197"/>
              <a:gd name="connsiteY10" fmla="*/ 226502 h 2072080"/>
              <a:gd name="connsiteX11" fmla="*/ 989901 w 2441197"/>
              <a:gd name="connsiteY11" fmla="*/ 1249959 h 2072080"/>
              <a:gd name="connsiteX12" fmla="*/ 713065 w 2441197"/>
              <a:gd name="connsiteY12" fmla="*/ 1249959 h 2072080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939567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41106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52338 w 2382474"/>
              <a:gd name="connsiteY6" fmla="*/ 1233181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29175 w 2382474"/>
              <a:gd name="connsiteY0" fmla="*/ 1409350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29175 w 2382474"/>
              <a:gd name="connsiteY12" fmla="*/ 1409350 h 2105636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31846 w 2382474"/>
              <a:gd name="connsiteY10" fmla="*/ 260058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402671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629175 w 2382474"/>
              <a:gd name="connsiteY12" fmla="*/ 1006679 h 1719743"/>
              <a:gd name="connsiteX0" fmla="*/ 771788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43949 w 2382474"/>
              <a:gd name="connsiteY6" fmla="*/ 897622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80844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2474" h="1719743">
                <a:moveTo>
                  <a:pt x="771788" y="1006679"/>
                </a:moveTo>
                <a:cubicBezTo>
                  <a:pt x="768992" y="578841"/>
                  <a:pt x="774584" y="427838"/>
                  <a:pt x="771788" y="0"/>
                </a:cubicBezTo>
                <a:lnTo>
                  <a:pt x="2382474" y="0"/>
                </a:lnTo>
                <a:lnTo>
                  <a:pt x="2382474" y="1719743"/>
                </a:lnTo>
                <a:lnTo>
                  <a:pt x="8389" y="1702965"/>
                </a:lnTo>
                <a:cubicBezTo>
                  <a:pt x="5593" y="1423332"/>
                  <a:pt x="2796" y="1143699"/>
                  <a:pt x="0" y="864066"/>
                </a:cubicBezTo>
                <a:lnTo>
                  <a:pt x="327171" y="880844"/>
                </a:lnTo>
                <a:lnTo>
                  <a:pt x="318782" y="1476463"/>
                </a:lnTo>
                <a:lnTo>
                  <a:pt x="2172749" y="1484852"/>
                </a:lnTo>
                <a:cubicBezTo>
                  <a:pt x="2169953" y="950753"/>
                  <a:pt x="2175545" y="693490"/>
                  <a:pt x="2172749" y="159391"/>
                </a:cubicBezTo>
                <a:lnTo>
                  <a:pt x="1015068" y="159390"/>
                </a:lnTo>
                <a:cubicBezTo>
                  <a:pt x="1012272" y="441820"/>
                  <a:pt x="1009475" y="724249"/>
                  <a:pt x="1006679" y="1006679"/>
                </a:cubicBezTo>
                <a:lnTo>
                  <a:pt x="771788" y="1006679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67020" y="1211912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748169" y="1459684"/>
            <a:ext cx="3171038" cy="1828800"/>
          </a:xfrm>
          <a:custGeom>
            <a:avLst/>
            <a:gdLst>
              <a:gd name="connsiteX0" fmla="*/ 0 w 3171038"/>
              <a:gd name="connsiteY0" fmla="*/ 729843 h 1828800"/>
              <a:gd name="connsiteX1" fmla="*/ 1484851 w 3171038"/>
              <a:gd name="connsiteY1" fmla="*/ 822122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442906 w 3171038"/>
              <a:gd name="connsiteY7" fmla="*/ 805344 h 1828800"/>
              <a:gd name="connsiteX8" fmla="*/ 1459684 w 3171038"/>
              <a:gd name="connsiteY8" fmla="*/ 8389 h 1828800"/>
              <a:gd name="connsiteX9" fmla="*/ 2642532 w 3171038"/>
              <a:gd name="connsiteY9" fmla="*/ 0 h 1828800"/>
              <a:gd name="connsiteX0" fmla="*/ 0 w 3171038"/>
              <a:gd name="connsiteY0" fmla="*/ 729843 h 1828800"/>
              <a:gd name="connsiteX1" fmla="*/ 1484851 w 3171038"/>
              <a:gd name="connsiteY1" fmla="*/ 687899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442906 w 3171038"/>
              <a:gd name="connsiteY7" fmla="*/ 805344 h 1828800"/>
              <a:gd name="connsiteX8" fmla="*/ 1459684 w 3171038"/>
              <a:gd name="connsiteY8" fmla="*/ 8389 h 1828800"/>
              <a:gd name="connsiteX9" fmla="*/ 2642532 w 3171038"/>
              <a:gd name="connsiteY9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1038" h="1828800">
                <a:moveTo>
                  <a:pt x="0" y="729843"/>
                </a:moveTo>
                <a:lnTo>
                  <a:pt x="1484851" y="687899"/>
                </a:lnTo>
                <a:cubicBezTo>
                  <a:pt x="1487647" y="427840"/>
                  <a:pt x="1490444" y="302004"/>
                  <a:pt x="1493240" y="41945"/>
                </a:cubicBezTo>
                <a:lnTo>
                  <a:pt x="3162649" y="33556"/>
                </a:lnTo>
                <a:cubicBezTo>
                  <a:pt x="3165445" y="631971"/>
                  <a:pt x="3168242" y="1230385"/>
                  <a:pt x="3171038" y="1828800"/>
                </a:cubicBezTo>
                <a:lnTo>
                  <a:pt x="721453" y="1812022"/>
                </a:lnTo>
                <a:lnTo>
                  <a:pt x="721453" y="906011"/>
                </a:lnTo>
                <a:lnTo>
                  <a:pt x="1442906" y="805344"/>
                </a:lnTo>
                <a:lnTo>
                  <a:pt x="1459684" y="8389"/>
                </a:lnTo>
                <a:lnTo>
                  <a:pt x="2642532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9"/>
          </p:cNvCxnSpPr>
          <p:nvPr/>
        </p:nvCxnSpPr>
        <p:spPr>
          <a:xfrm>
            <a:off x="7390701" y="1459684"/>
            <a:ext cx="377504" cy="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529698" y="2131313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934582" y="209877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362114" y="1532601"/>
            <a:ext cx="2382474" cy="1719743"/>
          </a:xfrm>
          <a:custGeom>
            <a:avLst/>
            <a:gdLst>
              <a:gd name="connsiteX0" fmla="*/ 713065 w 2441197"/>
              <a:gd name="connsiteY0" fmla="*/ 1249959 h 2072080"/>
              <a:gd name="connsiteX1" fmla="*/ 528507 w 2441197"/>
              <a:gd name="connsiteY1" fmla="*/ 100668 h 2072080"/>
              <a:gd name="connsiteX2" fmla="*/ 2441197 w 2441197"/>
              <a:gd name="connsiteY2" fmla="*/ 0 h 2072080"/>
              <a:gd name="connsiteX3" fmla="*/ 2441197 w 2441197"/>
              <a:gd name="connsiteY3" fmla="*/ 2046914 h 2072080"/>
              <a:gd name="connsiteX4" fmla="*/ 67112 w 2441197"/>
              <a:gd name="connsiteY4" fmla="*/ 2072080 h 2072080"/>
              <a:gd name="connsiteX5" fmla="*/ 0 w 2441197"/>
              <a:gd name="connsiteY5" fmla="*/ 1208014 h 2072080"/>
              <a:gd name="connsiteX6" fmla="*/ 327171 w 2441197"/>
              <a:gd name="connsiteY6" fmla="*/ 1199625 h 2072080"/>
              <a:gd name="connsiteX7" fmla="*/ 377505 w 2441197"/>
              <a:gd name="connsiteY7" fmla="*/ 1845578 h 2072080"/>
              <a:gd name="connsiteX8" fmla="*/ 2231472 w 2441197"/>
              <a:gd name="connsiteY8" fmla="*/ 1853967 h 2072080"/>
              <a:gd name="connsiteX9" fmla="*/ 2223083 w 2441197"/>
              <a:gd name="connsiteY9" fmla="*/ 251669 h 2072080"/>
              <a:gd name="connsiteX10" fmla="*/ 939567 w 2441197"/>
              <a:gd name="connsiteY10" fmla="*/ 226502 h 2072080"/>
              <a:gd name="connsiteX11" fmla="*/ 989901 w 2441197"/>
              <a:gd name="connsiteY11" fmla="*/ 1249959 h 2072080"/>
              <a:gd name="connsiteX12" fmla="*/ 713065 w 2441197"/>
              <a:gd name="connsiteY12" fmla="*/ 1249959 h 2072080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939567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41106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52338 w 2382474"/>
              <a:gd name="connsiteY6" fmla="*/ 1233181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29175 w 2382474"/>
              <a:gd name="connsiteY0" fmla="*/ 1409350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29175 w 2382474"/>
              <a:gd name="connsiteY12" fmla="*/ 1409350 h 2105636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31846 w 2382474"/>
              <a:gd name="connsiteY10" fmla="*/ 260058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402671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629175 w 2382474"/>
              <a:gd name="connsiteY12" fmla="*/ 1006679 h 1719743"/>
              <a:gd name="connsiteX0" fmla="*/ 771788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43949 w 2382474"/>
              <a:gd name="connsiteY6" fmla="*/ 897622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80844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2474" h="1719743">
                <a:moveTo>
                  <a:pt x="771788" y="1006679"/>
                </a:moveTo>
                <a:cubicBezTo>
                  <a:pt x="768992" y="578841"/>
                  <a:pt x="774584" y="427838"/>
                  <a:pt x="771788" y="0"/>
                </a:cubicBezTo>
                <a:lnTo>
                  <a:pt x="2382474" y="0"/>
                </a:lnTo>
                <a:lnTo>
                  <a:pt x="2382474" y="1719743"/>
                </a:lnTo>
                <a:lnTo>
                  <a:pt x="8389" y="1702965"/>
                </a:lnTo>
                <a:cubicBezTo>
                  <a:pt x="5593" y="1423332"/>
                  <a:pt x="2796" y="1143699"/>
                  <a:pt x="0" y="864066"/>
                </a:cubicBezTo>
                <a:lnTo>
                  <a:pt x="327171" y="880844"/>
                </a:lnTo>
                <a:lnTo>
                  <a:pt x="318782" y="1476463"/>
                </a:lnTo>
                <a:lnTo>
                  <a:pt x="2172749" y="1484852"/>
                </a:lnTo>
                <a:cubicBezTo>
                  <a:pt x="2169953" y="950753"/>
                  <a:pt x="2175545" y="693490"/>
                  <a:pt x="2172749" y="159391"/>
                </a:cubicBezTo>
                <a:lnTo>
                  <a:pt x="1015068" y="159390"/>
                </a:lnTo>
                <a:cubicBezTo>
                  <a:pt x="1012272" y="441820"/>
                  <a:pt x="1009475" y="724249"/>
                  <a:pt x="1006679" y="1006679"/>
                </a:cubicBezTo>
                <a:lnTo>
                  <a:pt x="771788" y="1006679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234345" y="1211912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615494" y="1493240"/>
            <a:ext cx="3171038" cy="1795244"/>
          </a:xfrm>
          <a:custGeom>
            <a:avLst/>
            <a:gdLst>
              <a:gd name="connsiteX0" fmla="*/ 0 w 3171038"/>
              <a:gd name="connsiteY0" fmla="*/ 729843 h 1828800"/>
              <a:gd name="connsiteX1" fmla="*/ 1484851 w 3171038"/>
              <a:gd name="connsiteY1" fmla="*/ 822122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442906 w 3171038"/>
              <a:gd name="connsiteY7" fmla="*/ 805344 h 1828800"/>
              <a:gd name="connsiteX8" fmla="*/ 1459684 w 3171038"/>
              <a:gd name="connsiteY8" fmla="*/ 8389 h 1828800"/>
              <a:gd name="connsiteX9" fmla="*/ 2642532 w 3171038"/>
              <a:gd name="connsiteY9" fmla="*/ 0 h 1828800"/>
              <a:gd name="connsiteX0" fmla="*/ 0 w 3171038"/>
              <a:gd name="connsiteY0" fmla="*/ 729843 h 1828800"/>
              <a:gd name="connsiteX1" fmla="*/ 1484851 w 3171038"/>
              <a:gd name="connsiteY1" fmla="*/ 822122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107346 w 3171038"/>
              <a:gd name="connsiteY7" fmla="*/ 922789 h 1828800"/>
              <a:gd name="connsiteX8" fmla="*/ 1459684 w 3171038"/>
              <a:gd name="connsiteY8" fmla="*/ 8389 h 1828800"/>
              <a:gd name="connsiteX9" fmla="*/ 2642532 w 3171038"/>
              <a:gd name="connsiteY9" fmla="*/ 0 h 1828800"/>
              <a:gd name="connsiteX0" fmla="*/ 0 w 3171038"/>
              <a:gd name="connsiteY0" fmla="*/ 729843 h 1828800"/>
              <a:gd name="connsiteX1" fmla="*/ 1484851 w 3171038"/>
              <a:gd name="connsiteY1" fmla="*/ 822122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107346 w 3171038"/>
              <a:gd name="connsiteY7" fmla="*/ 922789 h 1828800"/>
              <a:gd name="connsiteX8" fmla="*/ 1082179 w 3171038"/>
              <a:gd name="connsiteY8" fmla="*/ 1510019 h 1828800"/>
              <a:gd name="connsiteX9" fmla="*/ 2642532 w 3171038"/>
              <a:gd name="connsiteY9" fmla="*/ 0 h 1828800"/>
              <a:gd name="connsiteX0" fmla="*/ 0 w 3171038"/>
              <a:gd name="connsiteY0" fmla="*/ 696287 h 1795244"/>
              <a:gd name="connsiteX1" fmla="*/ 1484851 w 3171038"/>
              <a:gd name="connsiteY1" fmla="*/ 788566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60645 w 3171038"/>
              <a:gd name="connsiteY9" fmla="*/ 1493241 h 1795244"/>
              <a:gd name="connsiteX0" fmla="*/ 0 w 3171038"/>
              <a:gd name="connsiteY0" fmla="*/ 696287 h 1795244"/>
              <a:gd name="connsiteX1" fmla="*/ 1484851 w 3171038"/>
              <a:gd name="connsiteY1" fmla="*/ 788566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1333849 w 3171038"/>
              <a:gd name="connsiteY9" fmla="*/ 1468074 h 1795244"/>
              <a:gd name="connsiteX10" fmla="*/ 2860645 w 3171038"/>
              <a:gd name="connsiteY10" fmla="*/ 1493241 h 1795244"/>
              <a:gd name="connsiteX0" fmla="*/ 0 w 3171038"/>
              <a:gd name="connsiteY0" fmla="*/ 696287 h 1795244"/>
              <a:gd name="connsiteX1" fmla="*/ 1484851 w 3171038"/>
              <a:gd name="connsiteY1" fmla="*/ 788566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1333849 w 3171038"/>
              <a:gd name="connsiteY9" fmla="*/ 1468074 h 1795244"/>
              <a:gd name="connsiteX10" fmla="*/ 2877423 w 3171038"/>
              <a:gd name="connsiteY10" fmla="*/ 746621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1333849 w 3171038"/>
              <a:gd name="connsiteY9" fmla="*/ 1468074 h 1795244"/>
              <a:gd name="connsiteX10" fmla="*/ 2877423 w 3171038"/>
              <a:gd name="connsiteY10" fmla="*/ 746621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902590 w 3171038"/>
              <a:gd name="connsiteY9" fmla="*/ 1484852 h 1795244"/>
              <a:gd name="connsiteX10" fmla="*/ 2877423 w 3171038"/>
              <a:gd name="connsiteY10" fmla="*/ 746621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902590 w 3171038"/>
              <a:gd name="connsiteY9" fmla="*/ 1484852 h 1795244"/>
              <a:gd name="connsiteX10" fmla="*/ 2885812 w 3171038"/>
              <a:gd name="connsiteY10" fmla="*/ 612397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902590 w 3171038"/>
              <a:gd name="connsiteY9" fmla="*/ 1484852 h 1795244"/>
              <a:gd name="connsiteX10" fmla="*/ 2902590 w 3171038"/>
              <a:gd name="connsiteY10" fmla="*/ 604008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85812 w 3171038"/>
              <a:gd name="connsiteY9" fmla="*/ 1493241 h 1795244"/>
              <a:gd name="connsiteX10" fmla="*/ 2902590 w 3171038"/>
              <a:gd name="connsiteY10" fmla="*/ 604008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85812 w 3171038"/>
              <a:gd name="connsiteY9" fmla="*/ 1493241 h 1795244"/>
              <a:gd name="connsiteX10" fmla="*/ 2869034 w 3171038"/>
              <a:gd name="connsiteY10" fmla="*/ 612397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85812 w 3171038"/>
              <a:gd name="connsiteY9" fmla="*/ 1493241 h 1795244"/>
              <a:gd name="connsiteX10" fmla="*/ 2885812 w 3171038"/>
              <a:gd name="connsiteY10" fmla="*/ 654342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85812 w 3171038"/>
              <a:gd name="connsiteY9" fmla="*/ 1493241 h 1795244"/>
              <a:gd name="connsiteX10" fmla="*/ 2885812 w 3171038"/>
              <a:gd name="connsiteY10" fmla="*/ 637564 h 179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1038" h="1795244">
                <a:moveTo>
                  <a:pt x="0" y="696287"/>
                </a:moveTo>
                <a:lnTo>
                  <a:pt x="1493240" y="679510"/>
                </a:lnTo>
                <a:cubicBezTo>
                  <a:pt x="1496036" y="419451"/>
                  <a:pt x="1490444" y="268448"/>
                  <a:pt x="1493240" y="8389"/>
                </a:cubicBezTo>
                <a:lnTo>
                  <a:pt x="3162649" y="0"/>
                </a:lnTo>
                <a:cubicBezTo>
                  <a:pt x="3165445" y="598415"/>
                  <a:pt x="3168242" y="1196829"/>
                  <a:pt x="3171038" y="1795244"/>
                </a:cubicBezTo>
                <a:lnTo>
                  <a:pt x="721453" y="1778466"/>
                </a:lnTo>
                <a:lnTo>
                  <a:pt x="721453" y="872455"/>
                </a:lnTo>
                <a:lnTo>
                  <a:pt x="1107346" y="889233"/>
                </a:lnTo>
                <a:lnTo>
                  <a:pt x="1082179" y="1476463"/>
                </a:lnTo>
                <a:lnTo>
                  <a:pt x="2885812" y="1493241"/>
                </a:lnTo>
                <a:lnTo>
                  <a:pt x="2885812" y="637564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10"/>
            <a:endCxn id="19" idx="6"/>
          </p:cNvCxnSpPr>
          <p:nvPr/>
        </p:nvCxnSpPr>
        <p:spPr>
          <a:xfrm flipH="1">
            <a:off x="11026946" y="2130804"/>
            <a:ext cx="474360" cy="14151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0363" y="591127"/>
            <a:ext cx="3694545" cy="2216727"/>
            <a:chOff x="960" y="1344"/>
            <a:chExt cx="3840" cy="230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02340" y="917791"/>
            <a:ext cx="2675279" cy="1383765"/>
            <a:chOff x="1488" y="1488"/>
            <a:chExt cx="2784" cy="1440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80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25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1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680" y="225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25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21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984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7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17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984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72" y="206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379093" y="1163794"/>
            <a:ext cx="2121773" cy="1091637"/>
            <a:chOff x="1776" y="1744"/>
            <a:chExt cx="2208" cy="1136"/>
          </a:xfrm>
        </p:grpSpPr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2352" y="2688"/>
              <a:ext cx="1632" cy="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1776" y="1744"/>
              <a:ext cx="2207" cy="1136"/>
              <a:chOff x="1776" y="1744"/>
              <a:chExt cx="2207" cy="1136"/>
            </a:xfrm>
          </p:grpSpPr>
          <p:grpSp>
            <p:nvGrpSpPr>
              <p:cNvPr id="27" name="Group 25"/>
              <p:cNvGrpSpPr>
                <a:grpSpLocks/>
              </p:cNvGrpSpPr>
              <p:nvPr/>
            </p:nvGrpSpPr>
            <p:grpSpPr bwMode="auto">
              <a:xfrm>
                <a:off x="1776" y="1744"/>
                <a:ext cx="2207" cy="1136"/>
                <a:chOff x="1776" y="1744"/>
                <a:chExt cx="2207" cy="1136"/>
              </a:xfrm>
            </p:grpSpPr>
            <p:grpSp>
              <p:nvGrpSpPr>
                <p:cNvPr id="29" name="Group 26"/>
                <p:cNvGrpSpPr>
                  <a:grpSpLocks/>
                </p:cNvGrpSpPr>
                <p:nvPr/>
              </p:nvGrpSpPr>
              <p:grpSpPr bwMode="auto">
                <a:xfrm>
                  <a:off x="2329" y="1744"/>
                  <a:ext cx="1654" cy="1136"/>
                  <a:chOff x="2329" y="1744"/>
                  <a:chExt cx="1654" cy="1136"/>
                </a:xfrm>
              </p:grpSpPr>
              <p:sp>
                <p:nvSpPr>
                  <p:cNvPr id="3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688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2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29" y="1744"/>
                    <a:ext cx="1654" cy="914"/>
                  </a:xfrm>
                  <a:prstGeom prst="line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337" y="2724"/>
                    <a:ext cx="889" cy="156"/>
                  </a:xfrm>
                  <a:prstGeom prst="line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776" y="2688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2304" y="177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973573" y="1194544"/>
            <a:ext cx="507380" cy="830259"/>
            <a:chOff x="1354" y="1776"/>
            <a:chExt cx="528" cy="864"/>
          </a:xfrm>
        </p:grpSpPr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1354" y="1776"/>
              <a:ext cx="528" cy="524"/>
              <a:chOff x="1344" y="1769"/>
              <a:chExt cx="528" cy="524"/>
            </a:xfrm>
          </p:grpSpPr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330" cy="18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flipV="1">
                <a:off x="1344" y="1769"/>
                <a:ext cx="178" cy="34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374" y="2149"/>
              <a:ext cx="316" cy="4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4456661" y="591127"/>
            <a:ext cx="3694545" cy="2216727"/>
            <a:chOff x="960" y="1344"/>
            <a:chExt cx="3840" cy="2304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" name="Freeform 4"/>
          <p:cNvSpPr>
            <a:spLocks/>
          </p:cNvSpPr>
          <p:nvPr/>
        </p:nvSpPr>
        <p:spPr bwMode="auto">
          <a:xfrm>
            <a:off x="5012573" y="957053"/>
            <a:ext cx="738483" cy="1107725"/>
          </a:xfrm>
          <a:custGeom>
            <a:avLst/>
            <a:gdLst>
              <a:gd name="T0" fmla="*/ 0 w 768"/>
              <a:gd name="T1" fmla="*/ 483869993 h 1152"/>
              <a:gd name="T2" fmla="*/ 967740089 w 768"/>
              <a:gd name="T3" fmla="*/ 1451609782 h 1152"/>
              <a:gd name="T4" fmla="*/ 483870045 w 768"/>
              <a:gd name="T5" fmla="*/ 1935479973 h 1152"/>
              <a:gd name="T6" fmla="*/ 483870045 w 768"/>
              <a:gd name="T7" fmla="*/ 2147483647 h 1152"/>
              <a:gd name="T8" fmla="*/ 1935480178 w 768"/>
              <a:gd name="T9" fmla="*/ 2147483647 h 1152"/>
              <a:gd name="T10" fmla="*/ 1935480178 w 768"/>
              <a:gd name="T11" fmla="*/ 483869993 h 1152"/>
              <a:gd name="T12" fmla="*/ 362902484 w 768"/>
              <a:gd name="T13" fmla="*/ 0 h 1152"/>
              <a:gd name="T14" fmla="*/ 0 w 768"/>
              <a:gd name="T15" fmla="*/ 483869993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" name="Freeform 6"/>
          <p:cNvSpPr>
            <a:spLocks/>
          </p:cNvSpPr>
          <p:nvPr/>
        </p:nvSpPr>
        <p:spPr bwMode="auto">
          <a:xfrm>
            <a:off x="6674160" y="1141674"/>
            <a:ext cx="923104" cy="1107725"/>
          </a:xfrm>
          <a:custGeom>
            <a:avLst/>
            <a:gdLst>
              <a:gd name="T0" fmla="*/ 0 w 960"/>
              <a:gd name="T1" fmla="*/ 2147483647 h 1152"/>
              <a:gd name="T2" fmla="*/ 0 w 960"/>
              <a:gd name="T3" fmla="*/ 2147483647 h 1152"/>
              <a:gd name="T4" fmla="*/ 2147483647 w 960"/>
              <a:gd name="T5" fmla="*/ 2147483647 h 1152"/>
              <a:gd name="T6" fmla="*/ 2147483647 w 960"/>
              <a:gd name="T7" fmla="*/ 0 h 1152"/>
              <a:gd name="T8" fmla="*/ 1935480302 w 960"/>
              <a:gd name="T9" fmla="*/ 0 h 1152"/>
              <a:gd name="T10" fmla="*/ 1935480302 w 960"/>
              <a:gd name="T11" fmla="*/ 2147483647 h 1152"/>
              <a:gd name="T12" fmla="*/ 0 w 960"/>
              <a:gd name="T13" fmla="*/ 2147483647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5151039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704901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6628005" y="2203244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5151039" y="1649381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4966418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5104883" y="910898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5704901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7366488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5335659" y="1464760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18"/>
          <p:cNvGrpSpPr>
            <a:grpSpLocks/>
          </p:cNvGrpSpPr>
          <p:nvPr/>
        </p:nvGrpSpPr>
        <p:grpSpPr bwMode="auto">
          <a:xfrm>
            <a:off x="5243349" y="1157059"/>
            <a:ext cx="2122178" cy="1092340"/>
            <a:chOff x="1776" y="1744"/>
            <a:chExt cx="2207" cy="1136"/>
          </a:xfrm>
        </p:grpSpPr>
        <p:grpSp>
          <p:nvGrpSpPr>
            <p:cNvPr id="114" name="Group 19"/>
            <p:cNvGrpSpPr>
              <a:grpSpLocks/>
            </p:cNvGrpSpPr>
            <p:nvPr/>
          </p:nvGrpSpPr>
          <p:grpSpPr bwMode="auto">
            <a:xfrm>
              <a:off x="1776" y="1744"/>
              <a:ext cx="2207" cy="1136"/>
              <a:chOff x="1776" y="1744"/>
              <a:chExt cx="2207" cy="1136"/>
            </a:xfrm>
          </p:grpSpPr>
          <p:grpSp>
            <p:nvGrpSpPr>
              <p:cNvPr id="116" name="Group 20"/>
              <p:cNvGrpSpPr>
                <a:grpSpLocks/>
              </p:cNvGrpSpPr>
              <p:nvPr/>
            </p:nvGrpSpPr>
            <p:grpSpPr bwMode="auto">
              <a:xfrm>
                <a:off x="2329" y="1744"/>
                <a:ext cx="1654" cy="1136"/>
                <a:chOff x="2329" y="1744"/>
                <a:chExt cx="1654" cy="1136"/>
              </a:xfrm>
            </p:grpSpPr>
            <p:sp>
              <p:nvSpPr>
                <p:cNvPr id="118" name="Line 21"/>
                <p:cNvSpPr>
                  <a:spLocks noChangeShapeType="1"/>
                </p:cNvSpPr>
                <p:nvPr/>
              </p:nvSpPr>
              <p:spPr bwMode="auto">
                <a:xfrm>
                  <a:off x="2352" y="2688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329" y="1744"/>
                  <a:ext cx="1654" cy="91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0" name="Line 23"/>
                <p:cNvSpPr>
                  <a:spLocks noChangeShapeType="1"/>
                </p:cNvSpPr>
                <p:nvPr/>
              </p:nvSpPr>
              <p:spPr bwMode="auto">
                <a:xfrm>
                  <a:off x="2337" y="2724"/>
                  <a:ext cx="889" cy="156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17" name="Line 24"/>
              <p:cNvSpPr>
                <a:spLocks noChangeShapeType="1"/>
              </p:cNvSpPr>
              <p:nvPr/>
            </p:nvSpPr>
            <p:spPr bwMode="auto">
              <a:xfrm flipH="1">
                <a:off x="1776" y="268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8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0" name="Line 26"/>
          <p:cNvSpPr>
            <a:spLocks noChangeShapeType="1"/>
          </p:cNvSpPr>
          <p:nvPr/>
        </p:nvSpPr>
        <p:spPr bwMode="auto">
          <a:xfrm>
            <a:off x="5797211" y="2064778"/>
            <a:ext cx="156927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5797211" y="1141674"/>
            <a:ext cx="156927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" name="Line 36"/>
          <p:cNvSpPr>
            <a:spLocks noChangeShapeType="1"/>
          </p:cNvSpPr>
          <p:nvPr/>
        </p:nvSpPr>
        <p:spPr bwMode="auto">
          <a:xfrm>
            <a:off x="5797211" y="1141674"/>
            <a:ext cx="1586585" cy="89425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" name="Line 37"/>
          <p:cNvSpPr>
            <a:spLocks noChangeShapeType="1"/>
          </p:cNvSpPr>
          <p:nvPr/>
        </p:nvSpPr>
        <p:spPr bwMode="auto">
          <a:xfrm>
            <a:off x="5197194" y="957053"/>
            <a:ext cx="2169294" cy="184621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>
            <a:off x="5197194" y="957053"/>
            <a:ext cx="2365454" cy="155774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" name="Line 39"/>
          <p:cNvSpPr>
            <a:spLocks noChangeShapeType="1"/>
          </p:cNvSpPr>
          <p:nvPr/>
        </p:nvSpPr>
        <p:spPr bwMode="auto">
          <a:xfrm>
            <a:off x="5797211" y="1187829"/>
            <a:ext cx="853422" cy="85373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" name="Line 40"/>
          <p:cNvSpPr>
            <a:spLocks noChangeShapeType="1"/>
          </p:cNvSpPr>
          <p:nvPr/>
        </p:nvSpPr>
        <p:spPr bwMode="auto">
          <a:xfrm>
            <a:off x="5243349" y="2087717"/>
            <a:ext cx="1378887" cy="165956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" name="Line 41"/>
          <p:cNvSpPr>
            <a:spLocks noChangeShapeType="1"/>
          </p:cNvSpPr>
          <p:nvPr/>
        </p:nvSpPr>
        <p:spPr bwMode="auto">
          <a:xfrm>
            <a:off x="5779903" y="1170521"/>
            <a:ext cx="859641" cy="1044261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" name="Line 42"/>
          <p:cNvSpPr>
            <a:spLocks noChangeShapeType="1"/>
          </p:cNvSpPr>
          <p:nvPr/>
        </p:nvSpPr>
        <p:spPr bwMode="auto">
          <a:xfrm flipH="1">
            <a:off x="6691468" y="1176290"/>
            <a:ext cx="686559" cy="853871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" name="Line 43"/>
          <p:cNvSpPr>
            <a:spLocks noChangeShapeType="1"/>
          </p:cNvSpPr>
          <p:nvPr/>
        </p:nvSpPr>
        <p:spPr bwMode="auto">
          <a:xfrm flipH="1">
            <a:off x="7620551" y="2073085"/>
            <a:ext cx="345899" cy="17214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" name="Line 44"/>
          <p:cNvSpPr>
            <a:spLocks noChangeShapeType="1"/>
          </p:cNvSpPr>
          <p:nvPr/>
        </p:nvSpPr>
        <p:spPr bwMode="auto">
          <a:xfrm flipH="1" flipV="1">
            <a:off x="7597263" y="1141674"/>
            <a:ext cx="369188" cy="92727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" name="Oval 45"/>
          <p:cNvSpPr>
            <a:spLocks noChangeArrowheads="1"/>
          </p:cNvSpPr>
          <p:nvPr/>
        </p:nvSpPr>
        <p:spPr bwMode="auto">
          <a:xfrm>
            <a:off x="6628005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46"/>
          <p:cNvSpPr>
            <a:spLocks noChangeArrowheads="1"/>
          </p:cNvSpPr>
          <p:nvPr/>
        </p:nvSpPr>
        <p:spPr bwMode="auto">
          <a:xfrm>
            <a:off x="7551109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47"/>
          <p:cNvSpPr>
            <a:spLocks noChangeArrowheads="1"/>
          </p:cNvSpPr>
          <p:nvPr/>
        </p:nvSpPr>
        <p:spPr bwMode="auto">
          <a:xfrm>
            <a:off x="7366488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4842129" y="1194543"/>
            <a:ext cx="507380" cy="839868"/>
            <a:chOff x="1354" y="1776"/>
            <a:chExt cx="528" cy="874"/>
          </a:xfrm>
        </p:grpSpPr>
        <p:grpSp>
          <p:nvGrpSpPr>
            <p:cNvPr id="123" name="Group 35"/>
            <p:cNvGrpSpPr>
              <a:grpSpLocks/>
            </p:cNvGrpSpPr>
            <p:nvPr/>
          </p:nvGrpSpPr>
          <p:grpSpPr bwMode="auto">
            <a:xfrm>
              <a:off x="1354" y="1776"/>
              <a:ext cx="528" cy="524"/>
              <a:chOff x="1344" y="1769"/>
              <a:chExt cx="528" cy="524"/>
            </a:xfrm>
          </p:grpSpPr>
          <p:sp>
            <p:nvSpPr>
              <p:cNvPr id="125" name="Line 36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330" cy="18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37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" name="Line 38"/>
              <p:cNvSpPr>
                <a:spLocks noChangeShapeType="1"/>
              </p:cNvSpPr>
              <p:nvPr/>
            </p:nvSpPr>
            <p:spPr bwMode="auto">
              <a:xfrm flipV="1">
                <a:off x="1344" y="1769"/>
                <a:ext cx="178" cy="34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4" name="Line 40"/>
            <p:cNvSpPr>
              <a:spLocks noChangeShapeType="1"/>
            </p:cNvSpPr>
            <p:nvPr/>
          </p:nvSpPr>
          <p:spPr bwMode="auto">
            <a:xfrm>
              <a:off x="1374" y="2149"/>
              <a:ext cx="310" cy="5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7551109" y="2203244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92363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406399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79818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790775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8310618" y="591127"/>
            <a:ext cx="3694545" cy="2216727"/>
            <a:chOff x="960" y="1344"/>
            <a:chExt cx="3840" cy="2304"/>
          </a:xfrm>
        </p:grpSpPr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2" name="Freeform 4"/>
          <p:cNvSpPr>
            <a:spLocks/>
          </p:cNvSpPr>
          <p:nvPr/>
        </p:nvSpPr>
        <p:spPr bwMode="auto">
          <a:xfrm>
            <a:off x="8866530" y="957053"/>
            <a:ext cx="738483" cy="1107725"/>
          </a:xfrm>
          <a:custGeom>
            <a:avLst/>
            <a:gdLst>
              <a:gd name="T0" fmla="*/ 0 w 768"/>
              <a:gd name="T1" fmla="*/ 483869993 h 1152"/>
              <a:gd name="T2" fmla="*/ 967740089 w 768"/>
              <a:gd name="T3" fmla="*/ 1451609782 h 1152"/>
              <a:gd name="T4" fmla="*/ 483870045 w 768"/>
              <a:gd name="T5" fmla="*/ 1935479973 h 1152"/>
              <a:gd name="T6" fmla="*/ 483870045 w 768"/>
              <a:gd name="T7" fmla="*/ 2147483647 h 1152"/>
              <a:gd name="T8" fmla="*/ 1935480178 w 768"/>
              <a:gd name="T9" fmla="*/ 2147483647 h 1152"/>
              <a:gd name="T10" fmla="*/ 1935480178 w 768"/>
              <a:gd name="T11" fmla="*/ 483869993 h 1152"/>
              <a:gd name="T12" fmla="*/ 362902484 w 768"/>
              <a:gd name="T13" fmla="*/ 0 h 1152"/>
              <a:gd name="T14" fmla="*/ 0 w 768"/>
              <a:gd name="T15" fmla="*/ 483869993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" name="Freeform 6"/>
          <p:cNvSpPr>
            <a:spLocks/>
          </p:cNvSpPr>
          <p:nvPr/>
        </p:nvSpPr>
        <p:spPr bwMode="auto">
          <a:xfrm>
            <a:off x="10528117" y="1141674"/>
            <a:ext cx="923104" cy="1107725"/>
          </a:xfrm>
          <a:custGeom>
            <a:avLst/>
            <a:gdLst>
              <a:gd name="T0" fmla="*/ 0 w 960"/>
              <a:gd name="T1" fmla="*/ 2147483647 h 1152"/>
              <a:gd name="T2" fmla="*/ 0 w 960"/>
              <a:gd name="T3" fmla="*/ 2147483647 h 1152"/>
              <a:gd name="T4" fmla="*/ 2147483647 w 960"/>
              <a:gd name="T5" fmla="*/ 2147483647 h 1152"/>
              <a:gd name="T6" fmla="*/ 2147483647 w 960"/>
              <a:gd name="T7" fmla="*/ 0 h 1152"/>
              <a:gd name="T8" fmla="*/ 1935480302 w 960"/>
              <a:gd name="T9" fmla="*/ 0 h 1152"/>
              <a:gd name="T10" fmla="*/ 1935480302 w 960"/>
              <a:gd name="T11" fmla="*/ 2147483647 h 1152"/>
              <a:gd name="T12" fmla="*/ 0 w 960"/>
              <a:gd name="T13" fmla="*/ 2147483647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" name="Oval 9"/>
          <p:cNvSpPr>
            <a:spLocks noChangeArrowheads="1"/>
          </p:cNvSpPr>
          <p:nvPr/>
        </p:nvSpPr>
        <p:spPr bwMode="auto">
          <a:xfrm>
            <a:off x="9558858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9004996" y="1649381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8820375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13"/>
          <p:cNvSpPr>
            <a:spLocks noChangeArrowheads="1"/>
          </p:cNvSpPr>
          <p:nvPr/>
        </p:nvSpPr>
        <p:spPr bwMode="auto">
          <a:xfrm>
            <a:off x="8958840" y="910898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14"/>
          <p:cNvSpPr>
            <a:spLocks noChangeArrowheads="1"/>
          </p:cNvSpPr>
          <p:nvPr/>
        </p:nvSpPr>
        <p:spPr bwMode="auto">
          <a:xfrm>
            <a:off x="9558858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15"/>
          <p:cNvSpPr>
            <a:spLocks noChangeArrowheads="1"/>
          </p:cNvSpPr>
          <p:nvPr/>
        </p:nvSpPr>
        <p:spPr bwMode="auto">
          <a:xfrm>
            <a:off x="11220445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Oval 17"/>
          <p:cNvSpPr>
            <a:spLocks noChangeArrowheads="1"/>
          </p:cNvSpPr>
          <p:nvPr/>
        </p:nvSpPr>
        <p:spPr bwMode="auto">
          <a:xfrm>
            <a:off x="9189616" y="1464760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18"/>
          <p:cNvGrpSpPr>
            <a:grpSpLocks/>
          </p:cNvGrpSpPr>
          <p:nvPr/>
        </p:nvGrpSpPr>
        <p:grpSpPr bwMode="auto">
          <a:xfrm>
            <a:off x="9097306" y="1157059"/>
            <a:ext cx="2122178" cy="1092340"/>
            <a:chOff x="1776" y="1744"/>
            <a:chExt cx="2207" cy="1136"/>
          </a:xfrm>
        </p:grpSpPr>
        <p:grpSp>
          <p:nvGrpSpPr>
            <p:cNvPr id="144" name="Group 19"/>
            <p:cNvGrpSpPr>
              <a:grpSpLocks/>
            </p:cNvGrpSpPr>
            <p:nvPr/>
          </p:nvGrpSpPr>
          <p:grpSpPr bwMode="auto">
            <a:xfrm>
              <a:off x="1776" y="1744"/>
              <a:ext cx="2207" cy="1136"/>
              <a:chOff x="1776" y="1744"/>
              <a:chExt cx="2207" cy="1136"/>
            </a:xfrm>
          </p:grpSpPr>
          <p:grpSp>
            <p:nvGrpSpPr>
              <p:cNvPr id="146" name="Group 20"/>
              <p:cNvGrpSpPr>
                <a:grpSpLocks/>
              </p:cNvGrpSpPr>
              <p:nvPr/>
            </p:nvGrpSpPr>
            <p:grpSpPr bwMode="auto">
              <a:xfrm>
                <a:off x="2329" y="1744"/>
                <a:ext cx="1654" cy="1136"/>
                <a:chOff x="2329" y="1744"/>
                <a:chExt cx="1654" cy="1136"/>
              </a:xfrm>
            </p:grpSpPr>
            <p:sp>
              <p:nvSpPr>
                <p:cNvPr id="148" name="Line 21"/>
                <p:cNvSpPr>
                  <a:spLocks noChangeShapeType="1"/>
                </p:cNvSpPr>
                <p:nvPr/>
              </p:nvSpPr>
              <p:spPr bwMode="auto">
                <a:xfrm>
                  <a:off x="2352" y="2688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329" y="1744"/>
                  <a:ext cx="1654" cy="914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0" name="Line 23"/>
                <p:cNvSpPr>
                  <a:spLocks noChangeShapeType="1"/>
                </p:cNvSpPr>
                <p:nvPr/>
              </p:nvSpPr>
              <p:spPr bwMode="auto">
                <a:xfrm>
                  <a:off x="2337" y="2724"/>
                  <a:ext cx="889" cy="156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47" name="Line 24"/>
              <p:cNvSpPr>
                <a:spLocks noChangeShapeType="1"/>
              </p:cNvSpPr>
              <p:nvPr/>
            </p:nvSpPr>
            <p:spPr bwMode="auto">
              <a:xfrm flipH="1">
                <a:off x="1776" y="268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45" name="Line 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864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9651168" y="2064778"/>
            <a:ext cx="1569277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" name="Line 35"/>
          <p:cNvSpPr>
            <a:spLocks noChangeShapeType="1"/>
          </p:cNvSpPr>
          <p:nvPr/>
        </p:nvSpPr>
        <p:spPr bwMode="auto">
          <a:xfrm>
            <a:off x="9651168" y="1141674"/>
            <a:ext cx="1569277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" name="Line 36"/>
          <p:cNvSpPr>
            <a:spLocks noChangeShapeType="1"/>
          </p:cNvSpPr>
          <p:nvPr/>
        </p:nvSpPr>
        <p:spPr bwMode="auto">
          <a:xfrm>
            <a:off x="9651168" y="1141674"/>
            <a:ext cx="1586585" cy="894257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" name="Line 37"/>
          <p:cNvSpPr>
            <a:spLocks noChangeShapeType="1"/>
          </p:cNvSpPr>
          <p:nvPr/>
        </p:nvSpPr>
        <p:spPr bwMode="auto">
          <a:xfrm>
            <a:off x="9051151" y="957053"/>
            <a:ext cx="2169294" cy="18462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" name="Line 38"/>
          <p:cNvSpPr>
            <a:spLocks noChangeShapeType="1"/>
          </p:cNvSpPr>
          <p:nvPr/>
        </p:nvSpPr>
        <p:spPr bwMode="auto">
          <a:xfrm>
            <a:off x="9051151" y="957053"/>
            <a:ext cx="2365454" cy="155774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6" name="Line 39"/>
          <p:cNvSpPr>
            <a:spLocks noChangeShapeType="1"/>
          </p:cNvSpPr>
          <p:nvPr/>
        </p:nvSpPr>
        <p:spPr bwMode="auto">
          <a:xfrm>
            <a:off x="9651168" y="1187829"/>
            <a:ext cx="848102" cy="836563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" name="Line 40"/>
          <p:cNvSpPr>
            <a:spLocks noChangeShapeType="1"/>
          </p:cNvSpPr>
          <p:nvPr/>
        </p:nvSpPr>
        <p:spPr bwMode="auto">
          <a:xfrm>
            <a:off x="9097306" y="2087717"/>
            <a:ext cx="1394272" cy="165956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" name="Line 41"/>
          <p:cNvSpPr>
            <a:spLocks noChangeShapeType="1"/>
          </p:cNvSpPr>
          <p:nvPr/>
        </p:nvSpPr>
        <p:spPr bwMode="auto">
          <a:xfrm>
            <a:off x="9633860" y="1170521"/>
            <a:ext cx="859641" cy="104426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" name="Line 42"/>
          <p:cNvSpPr>
            <a:spLocks noChangeShapeType="1"/>
          </p:cNvSpPr>
          <p:nvPr/>
        </p:nvSpPr>
        <p:spPr bwMode="auto">
          <a:xfrm flipH="1">
            <a:off x="10545425" y="1176290"/>
            <a:ext cx="686559" cy="85387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" name="Line 43"/>
          <p:cNvSpPr>
            <a:spLocks noChangeShapeType="1"/>
          </p:cNvSpPr>
          <p:nvPr/>
        </p:nvSpPr>
        <p:spPr bwMode="auto">
          <a:xfrm flipH="1">
            <a:off x="11474508" y="2073085"/>
            <a:ext cx="345899" cy="17214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" name="Line 44"/>
          <p:cNvSpPr>
            <a:spLocks noChangeShapeType="1"/>
          </p:cNvSpPr>
          <p:nvPr/>
        </p:nvSpPr>
        <p:spPr bwMode="auto">
          <a:xfrm flipH="1" flipV="1">
            <a:off x="11451220" y="1141674"/>
            <a:ext cx="369188" cy="927272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" name="Oval 45"/>
          <p:cNvSpPr>
            <a:spLocks noChangeArrowheads="1"/>
          </p:cNvSpPr>
          <p:nvPr/>
        </p:nvSpPr>
        <p:spPr bwMode="auto">
          <a:xfrm>
            <a:off x="10481962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46"/>
          <p:cNvSpPr>
            <a:spLocks noChangeArrowheads="1"/>
          </p:cNvSpPr>
          <p:nvPr/>
        </p:nvSpPr>
        <p:spPr bwMode="auto">
          <a:xfrm>
            <a:off x="11405066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47"/>
          <p:cNvSpPr>
            <a:spLocks noChangeArrowheads="1"/>
          </p:cNvSpPr>
          <p:nvPr/>
        </p:nvSpPr>
        <p:spPr bwMode="auto">
          <a:xfrm>
            <a:off x="11220445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5" name="Group 164"/>
          <p:cNvGrpSpPr>
            <a:grpSpLocks/>
          </p:cNvGrpSpPr>
          <p:nvPr/>
        </p:nvGrpSpPr>
        <p:grpSpPr bwMode="auto">
          <a:xfrm>
            <a:off x="8696086" y="1194544"/>
            <a:ext cx="507380" cy="847556"/>
            <a:chOff x="1354" y="1776"/>
            <a:chExt cx="528" cy="882"/>
          </a:xfrm>
        </p:grpSpPr>
        <p:grpSp>
          <p:nvGrpSpPr>
            <p:cNvPr id="166" name="Group 35"/>
            <p:cNvGrpSpPr>
              <a:grpSpLocks/>
            </p:cNvGrpSpPr>
            <p:nvPr/>
          </p:nvGrpSpPr>
          <p:grpSpPr bwMode="auto">
            <a:xfrm>
              <a:off x="1354" y="1776"/>
              <a:ext cx="528" cy="524"/>
              <a:chOff x="1344" y="1769"/>
              <a:chExt cx="528" cy="524"/>
            </a:xfrm>
          </p:grpSpPr>
          <p:sp>
            <p:nvSpPr>
              <p:cNvPr id="168" name="Line 36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330" cy="181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9" name="Line 37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0" name="Line 38"/>
              <p:cNvSpPr>
                <a:spLocks noChangeShapeType="1"/>
              </p:cNvSpPr>
              <p:nvPr/>
            </p:nvSpPr>
            <p:spPr bwMode="auto">
              <a:xfrm flipV="1">
                <a:off x="1344" y="1769"/>
                <a:ext cx="178" cy="343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7" name="Line 40"/>
            <p:cNvSpPr>
              <a:spLocks noChangeShapeType="1"/>
            </p:cNvSpPr>
            <p:nvPr/>
          </p:nvSpPr>
          <p:spPr bwMode="auto">
            <a:xfrm>
              <a:off x="1374" y="2149"/>
              <a:ext cx="328" cy="50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1" name="Oval 16"/>
          <p:cNvSpPr>
            <a:spLocks noChangeArrowheads="1"/>
          </p:cNvSpPr>
          <p:nvPr/>
        </p:nvSpPr>
        <p:spPr bwMode="auto">
          <a:xfrm>
            <a:off x="11405066" y="2203244"/>
            <a:ext cx="92310" cy="9231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171"/>
          <p:cNvSpPr>
            <a:spLocks noChangeArrowheads="1"/>
          </p:cNvSpPr>
          <p:nvPr/>
        </p:nvSpPr>
        <p:spPr bwMode="auto">
          <a:xfrm>
            <a:off x="8652143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172"/>
          <p:cNvSpPr>
            <a:spLocks noChangeArrowheads="1"/>
          </p:cNvSpPr>
          <p:nvPr/>
        </p:nvSpPr>
        <p:spPr bwMode="auto">
          <a:xfrm>
            <a:off x="11761716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136" idx="6"/>
            <a:endCxn id="171" idx="2"/>
          </p:cNvCxnSpPr>
          <p:nvPr/>
        </p:nvCxnSpPr>
        <p:spPr>
          <a:xfrm>
            <a:off x="10574272" y="2249399"/>
            <a:ext cx="83079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0"/>
          <p:cNvSpPr>
            <a:spLocks noChangeArrowheads="1"/>
          </p:cNvSpPr>
          <p:nvPr/>
        </p:nvSpPr>
        <p:spPr bwMode="auto">
          <a:xfrm>
            <a:off x="10481962" y="2203244"/>
            <a:ext cx="92310" cy="9231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Oval 8"/>
          <p:cNvSpPr>
            <a:spLocks noChangeArrowheads="1"/>
          </p:cNvSpPr>
          <p:nvPr/>
        </p:nvSpPr>
        <p:spPr bwMode="auto">
          <a:xfrm>
            <a:off x="9004996" y="2018623"/>
            <a:ext cx="92310" cy="9231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78181" y="1838036"/>
            <a:ext cx="3685311" cy="2211187"/>
            <a:chOff x="960" y="1344"/>
            <a:chExt cx="3840" cy="2304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78181" y="1838036"/>
            <a:ext cx="3685311" cy="2211187"/>
            <a:chOff x="4433453" y="591127"/>
            <a:chExt cx="3685311" cy="2211187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433453" y="77539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433453" y="95965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433453" y="1143924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433453" y="1328189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433453" y="1512455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433453" y="1696721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433453" y="1880986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433453" y="2065252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433453" y="2249517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433453" y="243378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433453" y="261804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61771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98625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517051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35478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53904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572331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590757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609184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627610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646037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64464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682890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701317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719743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738170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756596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775023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7934498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480198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2262447" y="2759364"/>
            <a:ext cx="36853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46710" y="2575098"/>
            <a:ext cx="3" cy="36853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5902036" y="1838036"/>
            <a:ext cx="3685311" cy="2211187"/>
            <a:chOff x="960" y="1344"/>
            <a:chExt cx="3840" cy="2304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02036" y="1838036"/>
            <a:ext cx="3685311" cy="2211187"/>
            <a:chOff x="4433453" y="591127"/>
            <a:chExt cx="3685311" cy="221118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433453" y="77539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4433453" y="95965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4433453" y="1143924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4433453" y="1328189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4433453" y="1512455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4433453" y="1696721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>
              <a:off x="4433453" y="1880986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4433453" y="2065252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18"/>
            <p:cNvSpPr>
              <a:spLocks noChangeShapeType="1"/>
            </p:cNvSpPr>
            <p:nvPr/>
          </p:nvSpPr>
          <p:spPr bwMode="auto">
            <a:xfrm>
              <a:off x="4433453" y="2249517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4433453" y="243378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>
              <a:off x="4433453" y="261804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461771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498625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517051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535478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553904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>
              <a:off x="572331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590757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609184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>
              <a:off x="627610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>
              <a:off x="646037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664464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>
              <a:off x="682890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>
              <a:off x="701317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>
              <a:off x="719743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>
              <a:off x="738170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756596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>
              <a:off x="775023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>
              <a:off x="7934498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>
              <a:off x="480198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4" name="Freeform 40"/>
          <p:cNvSpPr>
            <a:spLocks/>
          </p:cNvSpPr>
          <p:nvPr/>
        </p:nvSpPr>
        <p:spPr bwMode="auto">
          <a:xfrm>
            <a:off x="6270565" y="2759364"/>
            <a:ext cx="3134081" cy="938096"/>
          </a:xfrm>
          <a:custGeom>
            <a:avLst/>
            <a:gdLst>
              <a:gd name="T0" fmla="*/ 0 w 3275"/>
              <a:gd name="T1" fmla="*/ 0 h 965"/>
              <a:gd name="T2" fmla="*/ 83165942 w 3275"/>
              <a:gd name="T3" fmla="*/ 80644978 h 965"/>
              <a:gd name="T4" fmla="*/ 146169054 w 3275"/>
              <a:gd name="T5" fmla="*/ 123486841 h 965"/>
              <a:gd name="T6" fmla="*/ 511590922 w 3275"/>
              <a:gd name="T7" fmla="*/ 496469898 h 965"/>
              <a:gd name="T8" fmla="*/ 511590922 w 3275"/>
              <a:gd name="T9" fmla="*/ 1464209536 h 965"/>
              <a:gd name="T10" fmla="*/ 995460929 w 3275"/>
              <a:gd name="T11" fmla="*/ 1948079653 h 965"/>
              <a:gd name="T12" fmla="*/ 2147483647 w 3275"/>
              <a:gd name="T13" fmla="*/ 1948079653 h 965"/>
              <a:gd name="T14" fmla="*/ 2147483647 w 3275"/>
              <a:gd name="T15" fmla="*/ 2147483647 h 965"/>
              <a:gd name="T16" fmla="*/ 2147483647 w 3275"/>
              <a:gd name="T17" fmla="*/ 2147483647 h 965"/>
              <a:gd name="T18" fmla="*/ 2147483647 w 3275"/>
              <a:gd name="T19" fmla="*/ 1464209536 h 9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275"/>
              <a:gd name="T31" fmla="*/ 0 h 965"/>
              <a:gd name="T32" fmla="*/ 3275 w 3275"/>
              <a:gd name="T33" fmla="*/ 965 h 965"/>
              <a:gd name="connsiteX0" fmla="*/ 0 w 10000"/>
              <a:gd name="connsiteY0" fmla="*/ 0 h 10000"/>
              <a:gd name="connsiteX1" fmla="*/ 101 w 10000"/>
              <a:gd name="connsiteY1" fmla="*/ 332 h 10000"/>
              <a:gd name="connsiteX2" fmla="*/ 177 w 10000"/>
              <a:gd name="connsiteY2" fmla="*/ 508 h 10000"/>
              <a:gd name="connsiteX3" fmla="*/ 593 w 10000"/>
              <a:gd name="connsiteY3" fmla="*/ 129 h 10000"/>
              <a:gd name="connsiteX4" fmla="*/ 620 w 10000"/>
              <a:gd name="connsiteY4" fmla="*/ 6021 h 10000"/>
              <a:gd name="connsiteX5" fmla="*/ 1206 w 10000"/>
              <a:gd name="connsiteY5" fmla="*/ 8010 h 10000"/>
              <a:gd name="connsiteX6" fmla="*/ 5310 w 10000"/>
              <a:gd name="connsiteY6" fmla="*/ 8010 h 10000"/>
              <a:gd name="connsiteX7" fmla="*/ 5896 w 10000"/>
              <a:gd name="connsiteY7" fmla="*/ 10000 h 10000"/>
              <a:gd name="connsiteX8" fmla="*/ 8827 w 10000"/>
              <a:gd name="connsiteY8" fmla="*/ 10000 h 10000"/>
              <a:gd name="connsiteX9" fmla="*/ 10000 w 10000"/>
              <a:gd name="connsiteY9" fmla="*/ 6021 h 10000"/>
              <a:gd name="connsiteX0" fmla="*/ 0 w 10000"/>
              <a:gd name="connsiteY0" fmla="*/ 241 h 10241"/>
              <a:gd name="connsiteX1" fmla="*/ 101 w 10000"/>
              <a:gd name="connsiteY1" fmla="*/ 573 h 10241"/>
              <a:gd name="connsiteX2" fmla="*/ 593 w 10000"/>
              <a:gd name="connsiteY2" fmla="*/ 370 h 10241"/>
              <a:gd name="connsiteX3" fmla="*/ 620 w 10000"/>
              <a:gd name="connsiteY3" fmla="*/ 6262 h 10241"/>
              <a:gd name="connsiteX4" fmla="*/ 1206 w 10000"/>
              <a:gd name="connsiteY4" fmla="*/ 8251 h 10241"/>
              <a:gd name="connsiteX5" fmla="*/ 5310 w 10000"/>
              <a:gd name="connsiteY5" fmla="*/ 8251 h 10241"/>
              <a:gd name="connsiteX6" fmla="*/ 5896 w 10000"/>
              <a:gd name="connsiteY6" fmla="*/ 10241 h 10241"/>
              <a:gd name="connsiteX7" fmla="*/ 8827 w 10000"/>
              <a:gd name="connsiteY7" fmla="*/ 10241 h 10241"/>
              <a:gd name="connsiteX8" fmla="*/ 10000 w 10000"/>
              <a:gd name="connsiteY8" fmla="*/ 6262 h 10241"/>
              <a:gd name="connsiteX0" fmla="*/ 0 w 10000"/>
              <a:gd name="connsiteY0" fmla="*/ 346 h 10346"/>
              <a:gd name="connsiteX1" fmla="*/ 593 w 10000"/>
              <a:gd name="connsiteY1" fmla="*/ 475 h 10346"/>
              <a:gd name="connsiteX2" fmla="*/ 620 w 10000"/>
              <a:gd name="connsiteY2" fmla="*/ 6367 h 10346"/>
              <a:gd name="connsiteX3" fmla="*/ 1206 w 10000"/>
              <a:gd name="connsiteY3" fmla="*/ 8356 h 10346"/>
              <a:gd name="connsiteX4" fmla="*/ 5310 w 10000"/>
              <a:gd name="connsiteY4" fmla="*/ 8356 h 10346"/>
              <a:gd name="connsiteX5" fmla="*/ 5896 w 10000"/>
              <a:gd name="connsiteY5" fmla="*/ 10346 h 10346"/>
              <a:gd name="connsiteX6" fmla="*/ 8827 w 10000"/>
              <a:gd name="connsiteY6" fmla="*/ 10346 h 10346"/>
              <a:gd name="connsiteX7" fmla="*/ 10000 w 10000"/>
              <a:gd name="connsiteY7" fmla="*/ 6367 h 10346"/>
              <a:gd name="connsiteX0" fmla="*/ 0 w 10000"/>
              <a:gd name="connsiteY0" fmla="*/ 346 h 10346"/>
              <a:gd name="connsiteX1" fmla="*/ 593 w 10000"/>
              <a:gd name="connsiteY1" fmla="*/ 475 h 10346"/>
              <a:gd name="connsiteX2" fmla="*/ 620 w 10000"/>
              <a:gd name="connsiteY2" fmla="*/ 6367 h 10346"/>
              <a:gd name="connsiteX3" fmla="*/ 1206 w 10000"/>
              <a:gd name="connsiteY3" fmla="*/ 8356 h 10346"/>
              <a:gd name="connsiteX4" fmla="*/ 5310 w 10000"/>
              <a:gd name="connsiteY4" fmla="*/ 8356 h 10346"/>
              <a:gd name="connsiteX5" fmla="*/ 5896 w 10000"/>
              <a:gd name="connsiteY5" fmla="*/ 10346 h 10346"/>
              <a:gd name="connsiteX6" fmla="*/ 8827 w 10000"/>
              <a:gd name="connsiteY6" fmla="*/ 10346 h 10346"/>
              <a:gd name="connsiteX7" fmla="*/ 10000 w 10000"/>
              <a:gd name="connsiteY7" fmla="*/ 6367 h 10346"/>
              <a:gd name="connsiteX0" fmla="*/ 0 w 10000"/>
              <a:gd name="connsiteY0" fmla="*/ 0 h 10000"/>
              <a:gd name="connsiteX1" fmla="*/ 593 w 10000"/>
              <a:gd name="connsiteY1" fmla="*/ 129 h 10000"/>
              <a:gd name="connsiteX2" fmla="*/ 620 w 10000"/>
              <a:gd name="connsiteY2" fmla="*/ 6021 h 10000"/>
              <a:gd name="connsiteX3" fmla="*/ 1206 w 10000"/>
              <a:gd name="connsiteY3" fmla="*/ 8010 h 10000"/>
              <a:gd name="connsiteX4" fmla="*/ 5310 w 10000"/>
              <a:gd name="connsiteY4" fmla="*/ 8010 h 10000"/>
              <a:gd name="connsiteX5" fmla="*/ 5896 w 10000"/>
              <a:gd name="connsiteY5" fmla="*/ 10000 h 10000"/>
              <a:gd name="connsiteX6" fmla="*/ 8827 w 10000"/>
              <a:gd name="connsiteY6" fmla="*/ 10000 h 10000"/>
              <a:gd name="connsiteX7" fmla="*/ 10000 w 10000"/>
              <a:gd name="connsiteY7" fmla="*/ 6021 h 10000"/>
              <a:gd name="connsiteX0" fmla="*/ 0 w 10000"/>
              <a:gd name="connsiteY0" fmla="*/ 0 h 10000"/>
              <a:gd name="connsiteX1" fmla="*/ 593 w 10000"/>
              <a:gd name="connsiteY1" fmla="*/ 129 h 10000"/>
              <a:gd name="connsiteX2" fmla="*/ 620 w 10000"/>
              <a:gd name="connsiteY2" fmla="*/ 6021 h 10000"/>
              <a:gd name="connsiteX3" fmla="*/ 1206 w 10000"/>
              <a:gd name="connsiteY3" fmla="*/ 8010 h 10000"/>
              <a:gd name="connsiteX4" fmla="*/ 5310 w 10000"/>
              <a:gd name="connsiteY4" fmla="*/ 8010 h 10000"/>
              <a:gd name="connsiteX5" fmla="*/ 5896 w 10000"/>
              <a:gd name="connsiteY5" fmla="*/ 10000 h 10000"/>
              <a:gd name="connsiteX6" fmla="*/ 8827 w 10000"/>
              <a:gd name="connsiteY6" fmla="*/ 10000 h 10000"/>
              <a:gd name="connsiteX7" fmla="*/ 10000 w 10000"/>
              <a:gd name="connsiteY7" fmla="*/ 6021 h 10000"/>
              <a:gd name="connsiteX0" fmla="*/ 0 w 10000"/>
              <a:gd name="connsiteY0" fmla="*/ 0 h 10000"/>
              <a:gd name="connsiteX1" fmla="*/ 593 w 10000"/>
              <a:gd name="connsiteY1" fmla="*/ 129 h 10000"/>
              <a:gd name="connsiteX2" fmla="*/ 593 w 10000"/>
              <a:gd name="connsiteY2" fmla="*/ 8115 h 10000"/>
              <a:gd name="connsiteX3" fmla="*/ 1206 w 10000"/>
              <a:gd name="connsiteY3" fmla="*/ 8010 h 10000"/>
              <a:gd name="connsiteX4" fmla="*/ 5310 w 10000"/>
              <a:gd name="connsiteY4" fmla="*/ 8010 h 10000"/>
              <a:gd name="connsiteX5" fmla="*/ 5896 w 10000"/>
              <a:gd name="connsiteY5" fmla="*/ 10000 h 10000"/>
              <a:gd name="connsiteX6" fmla="*/ 8827 w 10000"/>
              <a:gd name="connsiteY6" fmla="*/ 10000 h 10000"/>
              <a:gd name="connsiteX7" fmla="*/ 10000 w 10000"/>
              <a:gd name="connsiteY7" fmla="*/ 6021 h 10000"/>
              <a:gd name="connsiteX0" fmla="*/ 0 w 10000"/>
              <a:gd name="connsiteY0" fmla="*/ 0 h 10182"/>
              <a:gd name="connsiteX1" fmla="*/ 593 w 10000"/>
              <a:gd name="connsiteY1" fmla="*/ 129 h 10182"/>
              <a:gd name="connsiteX2" fmla="*/ 593 w 10000"/>
              <a:gd name="connsiteY2" fmla="*/ 8115 h 10182"/>
              <a:gd name="connsiteX3" fmla="*/ 1206 w 10000"/>
              <a:gd name="connsiteY3" fmla="*/ 8010 h 10182"/>
              <a:gd name="connsiteX4" fmla="*/ 5310 w 10000"/>
              <a:gd name="connsiteY4" fmla="*/ 8010 h 10182"/>
              <a:gd name="connsiteX5" fmla="*/ 5307 w 10000"/>
              <a:gd name="connsiteY5" fmla="*/ 10182 h 10182"/>
              <a:gd name="connsiteX6" fmla="*/ 8827 w 10000"/>
              <a:gd name="connsiteY6" fmla="*/ 10000 h 10182"/>
              <a:gd name="connsiteX7" fmla="*/ 10000 w 10000"/>
              <a:gd name="connsiteY7" fmla="*/ 6021 h 10182"/>
              <a:gd name="connsiteX0" fmla="*/ 0 w 10000"/>
              <a:gd name="connsiteY0" fmla="*/ 0 h 10182"/>
              <a:gd name="connsiteX1" fmla="*/ 593 w 10000"/>
              <a:gd name="connsiteY1" fmla="*/ 129 h 10182"/>
              <a:gd name="connsiteX2" fmla="*/ 593 w 10000"/>
              <a:gd name="connsiteY2" fmla="*/ 8115 h 10182"/>
              <a:gd name="connsiteX3" fmla="*/ 5310 w 10000"/>
              <a:gd name="connsiteY3" fmla="*/ 8010 h 10182"/>
              <a:gd name="connsiteX4" fmla="*/ 5307 w 10000"/>
              <a:gd name="connsiteY4" fmla="*/ 10182 h 10182"/>
              <a:gd name="connsiteX5" fmla="*/ 8827 w 10000"/>
              <a:gd name="connsiteY5" fmla="*/ 10000 h 10182"/>
              <a:gd name="connsiteX6" fmla="*/ 10000 w 10000"/>
              <a:gd name="connsiteY6" fmla="*/ 6021 h 10182"/>
              <a:gd name="connsiteX0" fmla="*/ 0 w 10000"/>
              <a:gd name="connsiteY0" fmla="*/ 0 h 10182"/>
              <a:gd name="connsiteX1" fmla="*/ 593 w 10000"/>
              <a:gd name="connsiteY1" fmla="*/ 129 h 10182"/>
              <a:gd name="connsiteX2" fmla="*/ 593 w 10000"/>
              <a:gd name="connsiteY2" fmla="*/ 8115 h 10182"/>
              <a:gd name="connsiteX3" fmla="*/ 5307 w 10000"/>
              <a:gd name="connsiteY3" fmla="*/ 10182 h 10182"/>
              <a:gd name="connsiteX4" fmla="*/ 8827 w 10000"/>
              <a:gd name="connsiteY4" fmla="*/ 10000 h 10182"/>
              <a:gd name="connsiteX5" fmla="*/ 10000 w 10000"/>
              <a:gd name="connsiteY5" fmla="*/ 6021 h 10182"/>
              <a:gd name="connsiteX0" fmla="*/ 0 w 10000"/>
              <a:gd name="connsiteY0" fmla="*/ 0 h 10000"/>
              <a:gd name="connsiteX1" fmla="*/ 593 w 10000"/>
              <a:gd name="connsiteY1" fmla="*/ 129 h 10000"/>
              <a:gd name="connsiteX2" fmla="*/ 593 w 10000"/>
              <a:gd name="connsiteY2" fmla="*/ 8115 h 10000"/>
              <a:gd name="connsiteX3" fmla="*/ 8827 w 10000"/>
              <a:gd name="connsiteY3" fmla="*/ 10000 h 10000"/>
              <a:gd name="connsiteX4" fmla="*/ 10000 w 10000"/>
              <a:gd name="connsiteY4" fmla="*/ 6021 h 10000"/>
              <a:gd name="connsiteX0" fmla="*/ 0 w 10005"/>
              <a:gd name="connsiteY0" fmla="*/ 0 h 10182"/>
              <a:gd name="connsiteX1" fmla="*/ 593 w 10005"/>
              <a:gd name="connsiteY1" fmla="*/ 129 h 10182"/>
              <a:gd name="connsiteX2" fmla="*/ 593 w 10005"/>
              <a:gd name="connsiteY2" fmla="*/ 8115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593 w 10005"/>
              <a:gd name="connsiteY1" fmla="*/ 129 h 10182"/>
              <a:gd name="connsiteX2" fmla="*/ 566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566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646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619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619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027"/>
              <a:gd name="connsiteX1" fmla="*/ 620 w 10005"/>
              <a:gd name="connsiteY1" fmla="*/ 38 h 10027"/>
              <a:gd name="connsiteX2" fmla="*/ 619 w 10005"/>
              <a:gd name="connsiteY2" fmla="*/ 10027 h 10027"/>
              <a:gd name="connsiteX3" fmla="*/ 10005 w 10005"/>
              <a:gd name="connsiteY3" fmla="*/ 9909 h 10027"/>
              <a:gd name="connsiteX4" fmla="*/ 10000 w 10005"/>
              <a:gd name="connsiteY4" fmla="*/ 6021 h 10027"/>
              <a:gd name="connsiteX0" fmla="*/ 0 w 10059"/>
              <a:gd name="connsiteY0" fmla="*/ 0 h 10182"/>
              <a:gd name="connsiteX1" fmla="*/ 620 w 10059"/>
              <a:gd name="connsiteY1" fmla="*/ 38 h 10182"/>
              <a:gd name="connsiteX2" fmla="*/ 619 w 10059"/>
              <a:gd name="connsiteY2" fmla="*/ 10027 h 10182"/>
              <a:gd name="connsiteX3" fmla="*/ 10059 w 10059"/>
              <a:gd name="connsiteY3" fmla="*/ 10182 h 10182"/>
              <a:gd name="connsiteX4" fmla="*/ 10000 w 10059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619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5" h="10182">
                <a:moveTo>
                  <a:pt x="0" y="0"/>
                </a:moveTo>
                <a:cubicBezTo>
                  <a:pt x="124" y="27"/>
                  <a:pt x="571" y="36"/>
                  <a:pt x="620" y="38"/>
                </a:cubicBezTo>
                <a:cubicBezTo>
                  <a:pt x="611" y="3337"/>
                  <a:pt x="628" y="6728"/>
                  <a:pt x="619" y="10027"/>
                </a:cubicBezTo>
                <a:lnTo>
                  <a:pt x="10005" y="10182"/>
                </a:lnTo>
                <a:cubicBezTo>
                  <a:pt x="10003" y="8795"/>
                  <a:pt x="10002" y="7408"/>
                  <a:pt x="10000" y="6021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2400070" y="27131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532929" y="326609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224155" y="27131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9356665" y="326609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78181" y="1838036"/>
            <a:ext cx="3685311" cy="2211187"/>
            <a:chOff x="960" y="1344"/>
            <a:chExt cx="3840" cy="2304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78181" y="1838036"/>
            <a:ext cx="3685311" cy="2211187"/>
            <a:chOff x="4433453" y="591127"/>
            <a:chExt cx="3685311" cy="2211187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433453" y="77539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433453" y="95965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433453" y="1143924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433453" y="1328189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433453" y="1512455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433453" y="1696721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433453" y="1880986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433453" y="2065252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433453" y="2249517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433453" y="243378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433453" y="261804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61771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98625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517051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35478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53904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572331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590757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609184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627610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646037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64464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682890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701317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719743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738170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756596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775023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7934498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480198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2262447" y="2759364"/>
            <a:ext cx="36853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46710" y="2575098"/>
            <a:ext cx="3" cy="36853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262446" y="2575097"/>
            <a:ext cx="368531" cy="368532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262445" y="2575097"/>
            <a:ext cx="368532" cy="368532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5902036" y="1838036"/>
            <a:ext cx="3685311" cy="2211187"/>
            <a:chOff x="960" y="1344"/>
            <a:chExt cx="3840" cy="2304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02036" y="1838036"/>
            <a:ext cx="3685311" cy="2211187"/>
            <a:chOff x="4433453" y="591127"/>
            <a:chExt cx="3685311" cy="221118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433453" y="77539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4433453" y="95965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4433453" y="1143924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4433453" y="1328189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4433453" y="1512455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4433453" y="1696721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>
              <a:off x="4433453" y="1880986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4433453" y="2065252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18"/>
            <p:cNvSpPr>
              <a:spLocks noChangeShapeType="1"/>
            </p:cNvSpPr>
            <p:nvPr/>
          </p:nvSpPr>
          <p:spPr bwMode="auto">
            <a:xfrm>
              <a:off x="4433453" y="2249517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4433453" y="243378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>
              <a:off x="4433453" y="261804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461771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498625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517051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535478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553904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>
              <a:off x="572331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590757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609184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>
              <a:off x="627610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>
              <a:off x="646037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664464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>
              <a:off x="682890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>
              <a:off x="701317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>
              <a:off x="719743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>
              <a:off x="738170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756596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>
              <a:off x="775023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>
              <a:off x="7934498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>
              <a:off x="480198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4" name="Freeform 40"/>
          <p:cNvSpPr>
            <a:spLocks/>
          </p:cNvSpPr>
          <p:nvPr/>
        </p:nvSpPr>
        <p:spPr bwMode="auto">
          <a:xfrm>
            <a:off x="6270565" y="2759364"/>
            <a:ext cx="3132515" cy="921328"/>
          </a:xfrm>
          <a:custGeom>
            <a:avLst/>
            <a:gdLst>
              <a:gd name="T0" fmla="*/ 0 w 3275"/>
              <a:gd name="T1" fmla="*/ 0 h 965"/>
              <a:gd name="T2" fmla="*/ 83165942 w 3275"/>
              <a:gd name="T3" fmla="*/ 80644978 h 965"/>
              <a:gd name="T4" fmla="*/ 146169054 w 3275"/>
              <a:gd name="T5" fmla="*/ 123486841 h 965"/>
              <a:gd name="T6" fmla="*/ 511590922 w 3275"/>
              <a:gd name="T7" fmla="*/ 496469898 h 965"/>
              <a:gd name="T8" fmla="*/ 511590922 w 3275"/>
              <a:gd name="T9" fmla="*/ 1464209536 h 965"/>
              <a:gd name="T10" fmla="*/ 995460929 w 3275"/>
              <a:gd name="T11" fmla="*/ 1948079653 h 965"/>
              <a:gd name="T12" fmla="*/ 2147483647 w 3275"/>
              <a:gd name="T13" fmla="*/ 1948079653 h 965"/>
              <a:gd name="T14" fmla="*/ 2147483647 w 3275"/>
              <a:gd name="T15" fmla="*/ 2147483647 h 965"/>
              <a:gd name="T16" fmla="*/ 2147483647 w 3275"/>
              <a:gd name="T17" fmla="*/ 2147483647 h 965"/>
              <a:gd name="T18" fmla="*/ 2147483647 w 3275"/>
              <a:gd name="T19" fmla="*/ 1464209536 h 9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275"/>
              <a:gd name="T31" fmla="*/ 0 h 965"/>
              <a:gd name="T32" fmla="*/ 3275 w 3275"/>
              <a:gd name="T33" fmla="*/ 965 h 96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275" h="965">
                <a:moveTo>
                  <a:pt x="0" y="0"/>
                </a:moveTo>
                <a:cubicBezTo>
                  <a:pt x="11" y="11"/>
                  <a:pt x="21" y="22"/>
                  <a:pt x="33" y="32"/>
                </a:cubicBezTo>
                <a:cubicBezTo>
                  <a:pt x="41" y="39"/>
                  <a:pt x="58" y="49"/>
                  <a:pt x="58" y="49"/>
                </a:cubicBezTo>
                <a:lnTo>
                  <a:pt x="203" y="197"/>
                </a:lnTo>
                <a:lnTo>
                  <a:pt x="203" y="581"/>
                </a:lnTo>
                <a:lnTo>
                  <a:pt x="395" y="773"/>
                </a:lnTo>
                <a:lnTo>
                  <a:pt x="1739" y="773"/>
                </a:lnTo>
                <a:lnTo>
                  <a:pt x="1931" y="965"/>
                </a:lnTo>
                <a:lnTo>
                  <a:pt x="2891" y="965"/>
                </a:lnTo>
                <a:lnTo>
                  <a:pt x="3275" y="581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2400070" y="27131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532929" y="326609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224155" y="27131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9356665" y="326609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138"/>
          <p:cNvSpPr/>
          <p:nvPr/>
        </p:nvSpPr>
        <p:spPr>
          <a:xfrm>
            <a:off x="9090079" y="2485983"/>
            <a:ext cx="1002454" cy="598961"/>
          </a:xfrm>
          <a:custGeom>
            <a:avLst/>
            <a:gdLst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12215"/>
              <a:gd name="connsiteX1" fmla="*/ 678620 w 997306"/>
              <a:gd name="connsiteY1" fmla="*/ 227748 h 612215"/>
              <a:gd name="connsiteX2" fmla="*/ 346111 w 997306"/>
              <a:gd name="connsiteY2" fmla="*/ 6075 h 612215"/>
              <a:gd name="connsiteX3" fmla="*/ 4365 w 997306"/>
              <a:gd name="connsiteY3" fmla="*/ 98439 h 612215"/>
              <a:gd name="connsiteX4" fmla="*/ 170620 w 997306"/>
              <a:gd name="connsiteY4" fmla="*/ 467893 h 612215"/>
              <a:gd name="connsiteX5" fmla="*/ 429238 w 997306"/>
              <a:gd name="connsiteY5" fmla="*/ 606439 h 612215"/>
              <a:gd name="connsiteX6" fmla="*/ 992656 w 997306"/>
              <a:gd name="connsiteY6" fmla="*/ 606439 h 612215"/>
              <a:gd name="connsiteX0" fmla="*/ 992656 w 997306"/>
              <a:gd name="connsiteY0" fmla="*/ 606439 h 684299"/>
              <a:gd name="connsiteX1" fmla="*/ 678620 w 997306"/>
              <a:gd name="connsiteY1" fmla="*/ 227748 h 684299"/>
              <a:gd name="connsiteX2" fmla="*/ 346111 w 997306"/>
              <a:gd name="connsiteY2" fmla="*/ 6075 h 684299"/>
              <a:gd name="connsiteX3" fmla="*/ 4365 w 997306"/>
              <a:gd name="connsiteY3" fmla="*/ 98439 h 684299"/>
              <a:gd name="connsiteX4" fmla="*/ 170620 w 997306"/>
              <a:gd name="connsiteY4" fmla="*/ 467893 h 684299"/>
              <a:gd name="connsiteX5" fmla="*/ 429238 w 997306"/>
              <a:gd name="connsiteY5" fmla="*/ 606439 h 684299"/>
              <a:gd name="connsiteX6" fmla="*/ 992656 w 997306"/>
              <a:gd name="connsiteY6" fmla="*/ 606439 h 684299"/>
              <a:gd name="connsiteX0" fmla="*/ 992656 w 993280"/>
              <a:gd name="connsiteY0" fmla="*/ 606439 h 684299"/>
              <a:gd name="connsiteX1" fmla="*/ 678620 w 993280"/>
              <a:gd name="connsiteY1" fmla="*/ 227748 h 684299"/>
              <a:gd name="connsiteX2" fmla="*/ 346111 w 993280"/>
              <a:gd name="connsiteY2" fmla="*/ 6075 h 684299"/>
              <a:gd name="connsiteX3" fmla="*/ 4365 w 993280"/>
              <a:gd name="connsiteY3" fmla="*/ 98439 h 684299"/>
              <a:gd name="connsiteX4" fmla="*/ 170620 w 993280"/>
              <a:gd name="connsiteY4" fmla="*/ 467893 h 684299"/>
              <a:gd name="connsiteX5" fmla="*/ 429238 w 993280"/>
              <a:gd name="connsiteY5" fmla="*/ 606439 h 684299"/>
              <a:gd name="connsiteX6" fmla="*/ 992656 w 993280"/>
              <a:gd name="connsiteY6" fmla="*/ 606439 h 684299"/>
              <a:gd name="connsiteX0" fmla="*/ 992656 w 993280"/>
              <a:gd name="connsiteY0" fmla="*/ 606439 h 613370"/>
              <a:gd name="connsiteX1" fmla="*/ 678620 w 993280"/>
              <a:gd name="connsiteY1" fmla="*/ 227748 h 613370"/>
              <a:gd name="connsiteX2" fmla="*/ 346111 w 993280"/>
              <a:gd name="connsiteY2" fmla="*/ 6075 h 613370"/>
              <a:gd name="connsiteX3" fmla="*/ 4365 w 993280"/>
              <a:gd name="connsiteY3" fmla="*/ 98439 h 613370"/>
              <a:gd name="connsiteX4" fmla="*/ 170620 w 993280"/>
              <a:gd name="connsiteY4" fmla="*/ 467893 h 613370"/>
              <a:gd name="connsiteX5" fmla="*/ 429238 w 993280"/>
              <a:gd name="connsiteY5" fmla="*/ 606439 h 613370"/>
              <a:gd name="connsiteX6" fmla="*/ 992656 w 993280"/>
              <a:gd name="connsiteY6" fmla="*/ 606439 h 613370"/>
              <a:gd name="connsiteX0" fmla="*/ 992656 w 993234"/>
              <a:gd name="connsiteY0" fmla="*/ 608198 h 615129"/>
              <a:gd name="connsiteX1" fmla="*/ 660148 w 993234"/>
              <a:gd name="connsiteY1" fmla="*/ 257216 h 615129"/>
              <a:gd name="connsiteX2" fmla="*/ 346111 w 993234"/>
              <a:gd name="connsiteY2" fmla="*/ 7834 h 615129"/>
              <a:gd name="connsiteX3" fmla="*/ 4365 w 993234"/>
              <a:gd name="connsiteY3" fmla="*/ 100198 h 615129"/>
              <a:gd name="connsiteX4" fmla="*/ 170620 w 993234"/>
              <a:gd name="connsiteY4" fmla="*/ 469652 h 615129"/>
              <a:gd name="connsiteX5" fmla="*/ 429238 w 993234"/>
              <a:gd name="connsiteY5" fmla="*/ 608198 h 615129"/>
              <a:gd name="connsiteX6" fmla="*/ 992656 w 993234"/>
              <a:gd name="connsiteY6" fmla="*/ 608198 h 615129"/>
              <a:gd name="connsiteX0" fmla="*/ 992656 w 993234"/>
              <a:gd name="connsiteY0" fmla="*/ 608198 h 608333"/>
              <a:gd name="connsiteX1" fmla="*/ 660148 w 993234"/>
              <a:gd name="connsiteY1" fmla="*/ 257216 h 608333"/>
              <a:gd name="connsiteX2" fmla="*/ 346111 w 993234"/>
              <a:gd name="connsiteY2" fmla="*/ 7834 h 608333"/>
              <a:gd name="connsiteX3" fmla="*/ 4365 w 993234"/>
              <a:gd name="connsiteY3" fmla="*/ 100198 h 608333"/>
              <a:gd name="connsiteX4" fmla="*/ 170620 w 993234"/>
              <a:gd name="connsiteY4" fmla="*/ 469652 h 608333"/>
              <a:gd name="connsiteX5" fmla="*/ 429238 w 993234"/>
              <a:gd name="connsiteY5" fmla="*/ 608198 h 608333"/>
              <a:gd name="connsiteX6" fmla="*/ 992656 w 993234"/>
              <a:gd name="connsiteY6" fmla="*/ 608198 h 608333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89725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454" h="608198">
                <a:moveTo>
                  <a:pt x="1001893" y="598961"/>
                </a:moveTo>
                <a:cubicBezTo>
                  <a:pt x="1015748" y="415773"/>
                  <a:pt x="769445" y="355737"/>
                  <a:pt x="660148" y="257216"/>
                </a:cubicBezTo>
                <a:cubicBezTo>
                  <a:pt x="550851" y="158695"/>
                  <a:pt x="455408" y="34004"/>
                  <a:pt x="346111" y="7834"/>
                </a:cubicBezTo>
                <a:cubicBezTo>
                  <a:pt x="236814" y="-18336"/>
                  <a:pt x="33613" y="23228"/>
                  <a:pt x="4365" y="100198"/>
                </a:cubicBezTo>
                <a:cubicBezTo>
                  <a:pt x="-24883" y="177168"/>
                  <a:pt x="99808" y="384985"/>
                  <a:pt x="170620" y="469652"/>
                </a:cubicBezTo>
                <a:cubicBezTo>
                  <a:pt x="241432" y="554319"/>
                  <a:pt x="318402" y="551241"/>
                  <a:pt x="429238" y="608198"/>
                </a:cubicBezTo>
                <a:cubicBezTo>
                  <a:pt x="577021" y="600500"/>
                  <a:pt x="944081" y="595530"/>
                  <a:pt x="1001893" y="5989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9134410" y="932869"/>
            <a:ext cx="1370428" cy="1173039"/>
          </a:xfrm>
          <a:custGeom>
            <a:avLst/>
            <a:gdLst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6158 w 1396168"/>
              <a:gd name="connsiteY0" fmla="*/ 60857 h 1615474"/>
              <a:gd name="connsiteX1" fmla="*/ 33867 w 1396168"/>
              <a:gd name="connsiteY1" fmla="*/ 762820 h 1615474"/>
              <a:gd name="connsiteX2" fmla="*/ 477212 w 1396168"/>
              <a:gd name="connsiteY2" fmla="*/ 1141511 h 1615474"/>
              <a:gd name="connsiteX3" fmla="*/ 661939 w 1396168"/>
              <a:gd name="connsiteY3" fmla="*/ 1557148 h 1615474"/>
              <a:gd name="connsiteX4" fmla="*/ 1354667 w 1396168"/>
              <a:gd name="connsiteY4" fmla="*/ 1483257 h 1615474"/>
              <a:gd name="connsiteX5" fmla="*/ 1280776 w 1396168"/>
              <a:gd name="connsiteY5" fmla="*/ 374893 h 1615474"/>
              <a:gd name="connsiteX6" fmla="*/ 975976 w 1396168"/>
              <a:gd name="connsiteY6" fmla="*/ 70093 h 1615474"/>
              <a:gd name="connsiteX7" fmla="*/ 6158 w 1396168"/>
              <a:gd name="connsiteY7" fmla="*/ 60857 h 161547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0 h 1554617"/>
              <a:gd name="connsiteX1" fmla="*/ 33867 w 1396168"/>
              <a:gd name="connsiteY1" fmla="*/ 701963 h 1554617"/>
              <a:gd name="connsiteX2" fmla="*/ 477212 w 1396168"/>
              <a:gd name="connsiteY2" fmla="*/ 1080654 h 1554617"/>
              <a:gd name="connsiteX3" fmla="*/ 661939 w 1396168"/>
              <a:gd name="connsiteY3" fmla="*/ 1496291 h 1554617"/>
              <a:gd name="connsiteX4" fmla="*/ 1354667 w 1396168"/>
              <a:gd name="connsiteY4" fmla="*/ 1422400 h 1554617"/>
              <a:gd name="connsiteX5" fmla="*/ 1280776 w 1396168"/>
              <a:gd name="connsiteY5" fmla="*/ 314036 h 1554617"/>
              <a:gd name="connsiteX6" fmla="*/ 975976 w 1396168"/>
              <a:gd name="connsiteY6" fmla="*/ 9236 h 1554617"/>
              <a:gd name="connsiteX7" fmla="*/ 6158 w 1396168"/>
              <a:gd name="connsiteY7" fmla="*/ 0 h 1554617"/>
              <a:gd name="connsiteX0" fmla="*/ 6158 w 1370428"/>
              <a:gd name="connsiteY0" fmla="*/ 0 h 1534365"/>
              <a:gd name="connsiteX1" fmla="*/ 33867 w 1370428"/>
              <a:gd name="connsiteY1" fmla="*/ 701963 h 1534365"/>
              <a:gd name="connsiteX2" fmla="*/ 477212 w 1370428"/>
              <a:gd name="connsiteY2" fmla="*/ 1080654 h 1534365"/>
              <a:gd name="connsiteX3" fmla="*/ 661939 w 1370428"/>
              <a:gd name="connsiteY3" fmla="*/ 1496291 h 1534365"/>
              <a:gd name="connsiteX4" fmla="*/ 1354667 w 1370428"/>
              <a:gd name="connsiteY4" fmla="*/ 1422400 h 1534365"/>
              <a:gd name="connsiteX5" fmla="*/ 1132995 w 1370428"/>
              <a:gd name="connsiteY5" fmla="*/ 674254 h 1534365"/>
              <a:gd name="connsiteX6" fmla="*/ 975976 w 1370428"/>
              <a:gd name="connsiteY6" fmla="*/ 9236 h 1534365"/>
              <a:gd name="connsiteX7" fmla="*/ 6158 w 1370428"/>
              <a:gd name="connsiteY7" fmla="*/ 0 h 15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0428" h="1534365">
                <a:moveTo>
                  <a:pt x="6158" y="0"/>
                </a:moveTo>
                <a:cubicBezTo>
                  <a:pt x="43104" y="189344"/>
                  <a:pt x="-44642" y="521854"/>
                  <a:pt x="33867" y="701963"/>
                </a:cubicBezTo>
                <a:cubicBezTo>
                  <a:pt x="112376" y="882072"/>
                  <a:pt x="372533" y="948266"/>
                  <a:pt x="477212" y="1080654"/>
                </a:cubicBezTo>
                <a:cubicBezTo>
                  <a:pt x="581891" y="1213042"/>
                  <a:pt x="515697" y="1439333"/>
                  <a:pt x="661939" y="1496291"/>
                </a:cubicBezTo>
                <a:cubicBezTo>
                  <a:pt x="808181" y="1553249"/>
                  <a:pt x="1276158" y="1559406"/>
                  <a:pt x="1354667" y="1422400"/>
                </a:cubicBezTo>
                <a:cubicBezTo>
                  <a:pt x="1433176" y="1285394"/>
                  <a:pt x="1196110" y="909781"/>
                  <a:pt x="1132995" y="674254"/>
                </a:cubicBezTo>
                <a:cubicBezTo>
                  <a:pt x="1069880" y="438727"/>
                  <a:pt x="1185334" y="58497"/>
                  <a:pt x="975976" y="9236"/>
                </a:cubicBezTo>
                <a:cubicBezTo>
                  <a:pt x="969818" y="15393"/>
                  <a:pt x="15394" y="4618"/>
                  <a:pt x="615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8557768" y="1296523"/>
            <a:ext cx="476211" cy="876793"/>
          </a:xfrm>
          <a:custGeom>
            <a:avLst/>
            <a:gdLst>
              <a:gd name="connsiteX0" fmla="*/ 383139 w 521793"/>
              <a:gd name="connsiteY0" fmla="*/ 680059 h 960718"/>
              <a:gd name="connsiteX1" fmla="*/ 521685 w 521793"/>
              <a:gd name="connsiteY1" fmla="*/ 430677 h 960718"/>
              <a:gd name="connsiteX2" fmla="*/ 364667 w 521793"/>
              <a:gd name="connsiteY2" fmla="*/ 5804 h 960718"/>
              <a:gd name="connsiteX3" fmla="*/ 32158 w 521793"/>
              <a:gd name="connsiteY3" fmla="*/ 236713 h 960718"/>
              <a:gd name="connsiteX4" fmla="*/ 50630 w 521793"/>
              <a:gd name="connsiteY4" fmla="*/ 947913 h 960718"/>
              <a:gd name="connsiteX5" fmla="*/ 383139 w 521793"/>
              <a:gd name="connsiteY5" fmla="*/ 680059 h 9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793" h="960718">
                <a:moveTo>
                  <a:pt x="383139" y="680059"/>
                </a:moveTo>
                <a:cubicBezTo>
                  <a:pt x="461648" y="593853"/>
                  <a:pt x="524764" y="543053"/>
                  <a:pt x="521685" y="430677"/>
                </a:cubicBezTo>
                <a:cubicBezTo>
                  <a:pt x="518606" y="318301"/>
                  <a:pt x="446255" y="38131"/>
                  <a:pt x="364667" y="5804"/>
                </a:cubicBezTo>
                <a:cubicBezTo>
                  <a:pt x="283079" y="-26523"/>
                  <a:pt x="84497" y="79695"/>
                  <a:pt x="32158" y="236713"/>
                </a:cubicBezTo>
                <a:cubicBezTo>
                  <a:pt x="-20182" y="393731"/>
                  <a:pt x="-4788" y="875562"/>
                  <a:pt x="50630" y="947913"/>
                </a:cubicBezTo>
                <a:cubicBezTo>
                  <a:pt x="106048" y="1020265"/>
                  <a:pt x="304630" y="766265"/>
                  <a:pt x="383139" y="68005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8086503" y="942109"/>
            <a:ext cx="2800171" cy="2142835"/>
            <a:chOff x="8086503" y="942109"/>
            <a:chExt cx="2836988" cy="2142835"/>
          </a:xfrm>
        </p:grpSpPr>
        <p:grpSp>
          <p:nvGrpSpPr>
            <p:cNvPr id="154" name="Group 153"/>
            <p:cNvGrpSpPr/>
            <p:nvPr/>
          </p:nvGrpSpPr>
          <p:grpSpPr>
            <a:xfrm>
              <a:off x="8086503" y="942109"/>
              <a:ext cx="1518999" cy="2142835"/>
              <a:chOff x="1283856" y="942109"/>
              <a:chExt cx="3001818" cy="2576946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rot="5400000">
                <a:off x="2138219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5400000">
                <a:off x="1709652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1281085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5400000">
                <a:off x="852518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5400000">
                <a:off x="423951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5400000">
                <a:off x="-4617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5400000">
                <a:off x="2997201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5400000">
                <a:off x="2568634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9839159" y="942109"/>
              <a:ext cx="1084332" cy="2142835"/>
              <a:chOff x="1283856" y="942109"/>
              <a:chExt cx="2142836" cy="2576946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rot="5400000">
                <a:off x="2138219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5400000">
                <a:off x="1709652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>
                <a:off x="1281085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5400000">
                <a:off x="852518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5400000">
                <a:off x="423951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>
                <a:off x="-4617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1" name="Straight Connector 180"/>
          <p:cNvCxnSpPr/>
          <p:nvPr/>
        </p:nvCxnSpPr>
        <p:spPr>
          <a:xfrm rot="10800000">
            <a:off x="7886142" y="2880958"/>
            <a:ext cx="3000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 rot="5400000">
            <a:off x="8636577" y="400613"/>
            <a:ext cx="1499286" cy="3000156"/>
            <a:chOff x="1283856" y="942109"/>
            <a:chExt cx="3001818" cy="2576946"/>
          </a:xfrm>
        </p:grpSpPr>
        <p:cxnSp>
          <p:nvCxnSpPr>
            <p:cNvPr id="182" name="Straight Connector 181"/>
            <p:cNvCxnSpPr/>
            <p:nvPr/>
          </p:nvCxnSpPr>
          <p:spPr>
            <a:xfrm rot="5400000">
              <a:off x="2138219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709652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1281085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852518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423951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-4617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2997201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2568634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2489453" y="2485983"/>
            <a:ext cx="1002454" cy="598961"/>
          </a:xfrm>
          <a:custGeom>
            <a:avLst/>
            <a:gdLst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12215"/>
              <a:gd name="connsiteX1" fmla="*/ 678620 w 997306"/>
              <a:gd name="connsiteY1" fmla="*/ 227748 h 612215"/>
              <a:gd name="connsiteX2" fmla="*/ 346111 w 997306"/>
              <a:gd name="connsiteY2" fmla="*/ 6075 h 612215"/>
              <a:gd name="connsiteX3" fmla="*/ 4365 w 997306"/>
              <a:gd name="connsiteY3" fmla="*/ 98439 h 612215"/>
              <a:gd name="connsiteX4" fmla="*/ 170620 w 997306"/>
              <a:gd name="connsiteY4" fmla="*/ 467893 h 612215"/>
              <a:gd name="connsiteX5" fmla="*/ 429238 w 997306"/>
              <a:gd name="connsiteY5" fmla="*/ 606439 h 612215"/>
              <a:gd name="connsiteX6" fmla="*/ 992656 w 997306"/>
              <a:gd name="connsiteY6" fmla="*/ 606439 h 612215"/>
              <a:gd name="connsiteX0" fmla="*/ 992656 w 997306"/>
              <a:gd name="connsiteY0" fmla="*/ 606439 h 684299"/>
              <a:gd name="connsiteX1" fmla="*/ 678620 w 997306"/>
              <a:gd name="connsiteY1" fmla="*/ 227748 h 684299"/>
              <a:gd name="connsiteX2" fmla="*/ 346111 w 997306"/>
              <a:gd name="connsiteY2" fmla="*/ 6075 h 684299"/>
              <a:gd name="connsiteX3" fmla="*/ 4365 w 997306"/>
              <a:gd name="connsiteY3" fmla="*/ 98439 h 684299"/>
              <a:gd name="connsiteX4" fmla="*/ 170620 w 997306"/>
              <a:gd name="connsiteY4" fmla="*/ 467893 h 684299"/>
              <a:gd name="connsiteX5" fmla="*/ 429238 w 997306"/>
              <a:gd name="connsiteY5" fmla="*/ 606439 h 684299"/>
              <a:gd name="connsiteX6" fmla="*/ 992656 w 997306"/>
              <a:gd name="connsiteY6" fmla="*/ 606439 h 684299"/>
              <a:gd name="connsiteX0" fmla="*/ 992656 w 993280"/>
              <a:gd name="connsiteY0" fmla="*/ 606439 h 684299"/>
              <a:gd name="connsiteX1" fmla="*/ 678620 w 993280"/>
              <a:gd name="connsiteY1" fmla="*/ 227748 h 684299"/>
              <a:gd name="connsiteX2" fmla="*/ 346111 w 993280"/>
              <a:gd name="connsiteY2" fmla="*/ 6075 h 684299"/>
              <a:gd name="connsiteX3" fmla="*/ 4365 w 993280"/>
              <a:gd name="connsiteY3" fmla="*/ 98439 h 684299"/>
              <a:gd name="connsiteX4" fmla="*/ 170620 w 993280"/>
              <a:gd name="connsiteY4" fmla="*/ 467893 h 684299"/>
              <a:gd name="connsiteX5" fmla="*/ 429238 w 993280"/>
              <a:gd name="connsiteY5" fmla="*/ 606439 h 684299"/>
              <a:gd name="connsiteX6" fmla="*/ 992656 w 993280"/>
              <a:gd name="connsiteY6" fmla="*/ 606439 h 684299"/>
              <a:gd name="connsiteX0" fmla="*/ 992656 w 993280"/>
              <a:gd name="connsiteY0" fmla="*/ 606439 h 613370"/>
              <a:gd name="connsiteX1" fmla="*/ 678620 w 993280"/>
              <a:gd name="connsiteY1" fmla="*/ 227748 h 613370"/>
              <a:gd name="connsiteX2" fmla="*/ 346111 w 993280"/>
              <a:gd name="connsiteY2" fmla="*/ 6075 h 613370"/>
              <a:gd name="connsiteX3" fmla="*/ 4365 w 993280"/>
              <a:gd name="connsiteY3" fmla="*/ 98439 h 613370"/>
              <a:gd name="connsiteX4" fmla="*/ 170620 w 993280"/>
              <a:gd name="connsiteY4" fmla="*/ 467893 h 613370"/>
              <a:gd name="connsiteX5" fmla="*/ 429238 w 993280"/>
              <a:gd name="connsiteY5" fmla="*/ 606439 h 613370"/>
              <a:gd name="connsiteX6" fmla="*/ 992656 w 993280"/>
              <a:gd name="connsiteY6" fmla="*/ 606439 h 613370"/>
              <a:gd name="connsiteX0" fmla="*/ 992656 w 993234"/>
              <a:gd name="connsiteY0" fmla="*/ 608198 h 615129"/>
              <a:gd name="connsiteX1" fmla="*/ 660148 w 993234"/>
              <a:gd name="connsiteY1" fmla="*/ 257216 h 615129"/>
              <a:gd name="connsiteX2" fmla="*/ 346111 w 993234"/>
              <a:gd name="connsiteY2" fmla="*/ 7834 h 615129"/>
              <a:gd name="connsiteX3" fmla="*/ 4365 w 993234"/>
              <a:gd name="connsiteY3" fmla="*/ 100198 h 615129"/>
              <a:gd name="connsiteX4" fmla="*/ 170620 w 993234"/>
              <a:gd name="connsiteY4" fmla="*/ 469652 h 615129"/>
              <a:gd name="connsiteX5" fmla="*/ 429238 w 993234"/>
              <a:gd name="connsiteY5" fmla="*/ 608198 h 615129"/>
              <a:gd name="connsiteX6" fmla="*/ 992656 w 993234"/>
              <a:gd name="connsiteY6" fmla="*/ 608198 h 615129"/>
              <a:gd name="connsiteX0" fmla="*/ 992656 w 993234"/>
              <a:gd name="connsiteY0" fmla="*/ 608198 h 608333"/>
              <a:gd name="connsiteX1" fmla="*/ 660148 w 993234"/>
              <a:gd name="connsiteY1" fmla="*/ 257216 h 608333"/>
              <a:gd name="connsiteX2" fmla="*/ 346111 w 993234"/>
              <a:gd name="connsiteY2" fmla="*/ 7834 h 608333"/>
              <a:gd name="connsiteX3" fmla="*/ 4365 w 993234"/>
              <a:gd name="connsiteY3" fmla="*/ 100198 h 608333"/>
              <a:gd name="connsiteX4" fmla="*/ 170620 w 993234"/>
              <a:gd name="connsiteY4" fmla="*/ 469652 h 608333"/>
              <a:gd name="connsiteX5" fmla="*/ 429238 w 993234"/>
              <a:gd name="connsiteY5" fmla="*/ 608198 h 608333"/>
              <a:gd name="connsiteX6" fmla="*/ 992656 w 993234"/>
              <a:gd name="connsiteY6" fmla="*/ 608198 h 608333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89725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454" h="608198">
                <a:moveTo>
                  <a:pt x="1001893" y="598961"/>
                </a:moveTo>
                <a:cubicBezTo>
                  <a:pt x="1015748" y="415773"/>
                  <a:pt x="769445" y="355737"/>
                  <a:pt x="660148" y="257216"/>
                </a:cubicBezTo>
                <a:cubicBezTo>
                  <a:pt x="550851" y="158695"/>
                  <a:pt x="455408" y="34004"/>
                  <a:pt x="346111" y="7834"/>
                </a:cubicBezTo>
                <a:cubicBezTo>
                  <a:pt x="236814" y="-18336"/>
                  <a:pt x="33613" y="23228"/>
                  <a:pt x="4365" y="100198"/>
                </a:cubicBezTo>
                <a:cubicBezTo>
                  <a:pt x="-24883" y="177168"/>
                  <a:pt x="99808" y="384985"/>
                  <a:pt x="170620" y="469652"/>
                </a:cubicBezTo>
                <a:cubicBezTo>
                  <a:pt x="241432" y="554319"/>
                  <a:pt x="318402" y="551241"/>
                  <a:pt x="429238" y="608198"/>
                </a:cubicBezTo>
                <a:cubicBezTo>
                  <a:pt x="577021" y="600500"/>
                  <a:pt x="929391" y="588185"/>
                  <a:pt x="1001893" y="5989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219806" y="932874"/>
            <a:ext cx="1370428" cy="1477818"/>
          </a:xfrm>
          <a:custGeom>
            <a:avLst/>
            <a:gdLst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6158 w 1396168"/>
              <a:gd name="connsiteY0" fmla="*/ 60857 h 1615474"/>
              <a:gd name="connsiteX1" fmla="*/ 33867 w 1396168"/>
              <a:gd name="connsiteY1" fmla="*/ 762820 h 1615474"/>
              <a:gd name="connsiteX2" fmla="*/ 477212 w 1396168"/>
              <a:gd name="connsiteY2" fmla="*/ 1141511 h 1615474"/>
              <a:gd name="connsiteX3" fmla="*/ 661939 w 1396168"/>
              <a:gd name="connsiteY3" fmla="*/ 1557148 h 1615474"/>
              <a:gd name="connsiteX4" fmla="*/ 1354667 w 1396168"/>
              <a:gd name="connsiteY4" fmla="*/ 1483257 h 1615474"/>
              <a:gd name="connsiteX5" fmla="*/ 1280776 w 1396168"/>
              <a:gd name="connsiteY5" fmla="*/ 374893 h 1615474"/>
              <a:gd name="connsiteX6" fmla="*/ 975976 w 1396168"/>
              <a:gd name="connsiteY6" fmla="*/ 70093 h 1615474"/>
              <a:gd name="connsiteX7" fmla="*/ 6158 w 1396168"/>
              <a:gd name="connsiteY7" fmla="*/ 60857 h 161547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0 h 1554617"/>
              <a:gd name="connsiteX1" fmla="*/ 33867 w 1396168"/>
              <a:gd name="connsiteY1" fmla="*/ 701963 h 1554617"/>
              <a:gd name="connsiteX2" fmla="*/ 477212 w 1396168"/>
              <a:gd name="connsiteY2" fmla="*/ 1080654 h 1554617"/>
              <a:gd name="connsiteX3" fmla="*/ 661939 w 1396168"/>
              <a:gd name="connsiteY3" fmla="*/ 1496291 h 1554617"/>
              <a:gd name="connsiteX4" fmla="*/ 1354667 w 1396168"/>
              <a:gd name="connsiteY4" fmla="*/ 1422400 h 1554617"/>
              <a:gd name="connsiteX5" fmla="*/ 1280776 w 1396168"/>
              <a:gd name="connsiteY5" fmla="*/ 314036 h 1554617"/>
              <a:gd name="connsiteX6" fmla="*/ 975976 w 1396168"/>
              <a:gd name="connsiteY6" fmla="*/ 9236 h 1554617"/>
              <a:gd name="connsiteX7" fmla="*/ 6158 w 1396168"/>
              <a:gd name="connsiteY7" fmla="*/ 0 h 1554617"/>
              <a:gd name="connsiteX0" fmla="*/ 6158 w 1370428"/>
              <a:gd name="connsiteY0" fmla="*/ 0 h 1534365"/>
              <a:gd name="connsiteX1" fmla="*/ 33867 w 1370428"/>
              <a:gd name="connsiteY1" fmla="*/ 701963 h 1534365"/>
              <a:gd name="connsiteX2" fmla="*/ 477212 w 1370428"/>
              <a:gd name="connsiteY2" fmla="*/ 1080654 h 1534365"/>
              <a:gd name="connsiteX3" fmla="*/ 661939 w 1370428"/>
              <a:gd name="connsiteY3" fmla="*/ 1496291 h 1534365"/>
              <a:gd name="connsiteX4" fmla="*/ 1354667 w 1370428"/>
              <a:gd name="connsiteY4" fmla="*/ 1422400 h 1534365"/>
              <a:gd name="connsiteX5" fmla="*/ 1132995 w 1370428"/>
              <a:gd name="connsiteY5" fmla="*/ 674254 h 1534365"/>
              <a:gd name="connsiteX6" fmla="*/ 975976 w 1370428"/>
              <a:gd name="connsiteY6" fmla="*/ 9236 h 1534365"/>
              <a:gd name="connsiteX7" fmla="*/ 6158 w 1370428"/>
              <a:gd name="connsiteY7" fmla="*/ 0 h 15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0428" h="1534365">
                <a:moveTo>
                  <a:pt x="6158" y="0"/>
                </a:moveTo>
                <a:cubicBezTo>
                  <a:pt x="43104" y="189344"/>
                  <a:pt x="-44642" y="521854"/>
                  <a:pt x="33867" y="701963"/>
                </a:cubicBezTo>
                <a:cubicBezTo>
                  <a:pt x="112376" y="882072"/>
                  <a:pt x="372533" y="948266"/>
                  <a:pt x="477212" y="1080654"/>
                </a:cubicBezTo>
                <a:cubicBezTo>
                  <a:pt x="581891" y="1213042"/>
                  <a:pt x="515697" y="1439333"/>
                  <a:pt x="661939" y="1496291"/>
                </a:cubicBezTo>
                <a:cubicBezTo>
                  <a:pt x="808181" y="1553249"/>
                  <a:pt x="1276158" y="1559406"/>
                  <a:pt x="1354667" y="1422400"/>
                </a:cubicBezTo>
                <a:cubicBezTo>
                  <a:pt x="1433176" y="1285394"/>
                  <a:pt x="1196110" y="909781"/>
                  <a:pt x="1132995" y="674254"/>
                </a:cubicBezTo>
                <a:cubicBezTo>
                  <a:pt x="1069880" y="438727"/>
                  <a:pt x="1185334" y="58497"/>
                  <a:pt x="975976" y="9236"/>
                </a:cubicBezTo>
                <a:cubicBezTo>
                  <a:pt x="969818" y="15393"/>
                  <a:pt x="15394" y="4618"/>
                  <a:pt x="615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83856" y="942108"/>
            <a:ext cx="3001818" cy="2142836"/>
            <a:chOff x="1006764" y="1145309"/>
            <a:chExt cx="3657600" cy="214283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006764" y="1145309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006764" y="1573876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06764" y="2002443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06764" y="2431010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06764" y="2859577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06764" y="3288145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283856" y="942109"/>
            <a:ext cx="3001818" cy="2142835"/>
            <a:chOff x="1283856" y="942109"/>
            <a:chExt cx="3001818" cy="257694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138219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709652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281085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52518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23951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-4617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997201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568634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1657931" y="1321722"/>
            <a:ext cx="97906" cy="9790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06306" y="2612964"/>
            <a:ext cx="97906" cy="97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1034475" y="2227809"/>
            <a:ext cx="156097" cy="428567"/>
          </a:xfrm>
          <a:prstGeom prst="leftBrace">
            <a:avLst>
              <a:gd name="adj1" fmla="val 2191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9161" y="22574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83856" y="942108"/>
            <a:ext cx="3001818" cy="21428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57931" y="1744750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37681" y="1744750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61624" y="2173317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34914" y="217331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37689" y="2607422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82393" y="1751213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54571" y="259818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90190" y="217331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234914" y="3036446"/>
            <a:ext cx="953182" cy="97907"/>
            <a:chOff x="1387314" y="2325716"/>
            <a:chExt cx="953182" cy="97907"/>
          </a:xfrm>
        </p:grpSpPr>
        <p:sp>
          <p:nvSpPr>
            <p:cNvPr id="42" name="Oval 41"/>
            <p:cNvSpPr/>
            <p:nvPr/>
          </p:nvSpPr>
          <p:spPr>
            <a:xfrm>
              <a:off x="1814024" y="2325717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87314" y="2325716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242590" y="2325716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34914" y="883916"/>
            <a:ext cx="953182" cy="97907"/>
            <a:chOff x="1387314" y="2325716"/>
            <a:chExt cx="953182" cy="97907"/>
          </a:xfrm>
        </p:grpSpPr>
        <p:sp>
          <p:nvSpPr>
            <p:cNvPr id="47" name="Oval 46"/>
            <p:cNvSpPr/>
            <p:nvPr/>
          </p:nvSpPr>
          <p:spPr>
            <a:xfrm>
              <a:off x="1814024" y="2325717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87314" y="2325716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242590" y="2325716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2089254" y="259818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524297" y="217331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24297" y="3032297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9578" y="1314331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31213" y="1314331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792628" y="2485983"/>
            <a:ext cx="1002454" cy="598961"/>
          </a:xfrm>
          <a:custGeom>
            <a:avLst/>
            <a:gdLst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12215"/>
              <a:gd name="connsiteX1" fmla="*/ 678620 w 997306"/>
              <a:gd name="connsiteY1" fmla="*/ 227748 h 612215"/>
              <a:gd name="connsiteX2" fmla="*/ 346111 w 997306"/>
              <a:gd name="connsiteY2" fmla="*/ 6075 h 612215"/>
              <a:gd name="connsiteX3" fmla="*/ 4365 w 997306"/>
              <a:gd name="connsiteY3" fmla="*/ 98439 h 612215"/>
              <a:gd name="connsiteX4" fmla="*/ 170620 w 997306"/>
              <a:gd name="connsiteY4" fmla="*/ 467893 h 612215"/>
              <a:gd name="connsiteX5" fmla="*/ 429238 w 997306"/>
              <a:gd name="connsiteY5" fmla="*/ 606439 h 612215"/>
              <a:gd name="connsiteX6" fmla="*/ 992656 w 997306"/>
              <a:gd name="connsiteY6" fmla="*/ 606439 h 612215"/>
              <a:gd name="connsiteX0" fmla="*/ 992656 w 997306"/>
              <a:gd name="connsiteY0" fmla="*/ 606439 h 684299"/>
              <a:gd name="connsiteX1" fmla="*/ 678620 w 997306"/>
              <a:gd name="connsiteY1" fmla="*/ 227748 h 684299"/>
              <a:gd name="connsiteX2" fmla="*/ 346111 w 997306"/>
              <a:gd name="connsiteY2" fmla="*/ 6075 h 684299"/>
              <a:gd name="connsiteX3" fmla="*/ 4365 w 997306"/>
              <a:gd name="connsiteY3" fmla="*/ 98439 h 684299"/>
              <a:gd name="connsiteX4" fmla="*/ 170620 w 997306"/>
              <a:gd name="connsiteY4" fmla="*/ 467893 h 684299"/>
              <a:gd name="connsiteX5" fmla="*/ 429238 w 997306"/>
              <a:gd name="connsiteY5" fmla="*/ 606439 h 684299"/>
              <a:gd name="connsiteX6" fmla="*/ 992656 w 997306"/>
              <a:gd name="connsiteY6" fmla="*/ 606439 h 684299"/>
              <a:gd name="connsiteX0" fmla="*/ 992656 w 993280"/>
              <a:gd name="connsiteY0" fmla="*/ 606439 h 684299"/>
              <a:gd name="connsiteX1" fmla="*/ 678620 w 993280"/>
              <a:gd name="connsiteY1" fmla="*/ 227748 h 684299"/>
              <a:gd name="connsiteX2" fmla="*/ 346111 w 993280"/>
              <a:gd name="connsiteY2" fmla="*/ 6075 h 684299"/>
              <a:gd name="connsiteX3" fmla="*/ 4365 w 993280"/>
              <a:gd name="connsiteY3" fmla="*/ 98439 h 684299"/>
              <a:gd name="connsiteX4" fmla="*/ 170620 w 993280"/>
              <a:gd name="connsiteY4" fmla="*/ 467893 h 684299"/>
              <a:gd name="connsiteX5" fmla="*/ 429238 w 993280"/>
              <a:gd name="connsiteY5" fmla="*/ 606439 h 684299"/>
              <a:gd name="connsiteX6" fmla="*/ 992656 w 993280"/>
              <a:gd name="connsiteY6" fmla="*/ 606439 h 684299"/>
              <a:gd name="connsiteX0" fmla="*/ 992656 w 993280"/>
              <a:gd name="connsiteY0" fmla="*/ 606439 h 613370"/>
              <a:gd name="connsiteX1" fmla="*/ 678620 w 993280"/>
              <a:gd name="connsiteY1" fmla="*/ 227748 h 613370"/>
              <a:gd name="connsiteX2" fmla="*/ 346111 w 993280"/>
              <a:gd name="connsiteY2" fmla="*/ 6075 h 613370"/>
              <a:gd name="connsiteX3" fmla="*/ 4365 w 993280"/>
              <a:gd name="connsiteY3" fmla="*/ 98439 h 613370"/>
              <a:gd name="connsiteX4" fmla="*/ 170620 w 993280"/>
              <a:gd name="connsiteY4" fmla="*/ 467893 h 613370"/>
              <a:gd name="connsiteX5" fmla="*/ 429238 w 993280"/>
              <a:gd name="connsiteY5" fmla="*/ 606439 h 613370"/>
              <a:gd name="connsiteX6" fmla="*/ 992656 w 993280"/>
              <a:gd name="connsiteY6" fmla="*/ 606439 h 613370"/>
              <a:gd name="connsiteX0" fmla="*/ 992656 w 993234"/>
              <a:gd name="connsiteY0" fmla="*/ 608198 h 615129"/>
              <a:gd name="connsiteX1" fmla="*/ 660148 w 993234"/>
              <a:gd name="connsiteY1" fmla="*/ 257216 h 615129"/>
              <a:gd name="connsiteX2" fmla="*/ 346111 w 993234"/>
              <a:gd name="connsiteY2" fmla="*/ 7834 h 615129"/>
              <a:gd name="connsiteX3" fmla="*/ 4365 w 993234"/>
              <a:gd name="connsiteY3" fmla="*/ 100198 h 615129"/>
              <a:gd name="connsiteX4" fmla="*/ 170620 w 993234"/>
              <a:gd name="connsiteY4" fmla="*/ 469652 h 615129"/>
              <a:gd name="connsiteX5" fmla="*/ 429238 w 993234"/>
              <a:gd name="connsiteY5" fmla="*/ 608198 h 615129"/>
              <a:gd name="connsiteX6" fmla="*/ 992656 w 993234"/>
              <a:gd name="connsiteY6" fmla="*/ 608198 h 615129"/>
              <a:gd name="connsiteX0" fmla="*/ 992656 w 993234"/>
              <a:gd name="connsiteY0" fmla="*/ 608198 h 608333"/>
              <a:gd name="connsiteX1" fmla="*/ 660148 w 993234"/>
              <a:gd name="connsiteY1" fmla="*/ 257216 h 608333"/>
              <a:gd name="connsiteX2" fmla="*/ 346111 w 993234"/>
              <a:gd name="connsiteY2" fmla="*/ 7834 h 608333"/>
              <a:gd name="connsiteX3" fmla="*/ 4365 w 993234"/>
              <a:gd name="connsiteY3" fmla="*/ 100198 h 608333"/>
              <a:gd name="connsiteX4" fmla="*/ 170620 w 993234"/>
              <a:gd name="connsiteY4" fmla="*/ 469652 h 608333"/>
              <a:gd name="connsiteX5" fmla="*/ 429238 w 993234"/>
              <a:gd name="connsiteY5" fmla="*/ 608198 h 608333"/>
              <a:gd name="connsiteX6" fmla="*/ 992656 w 993234"/>
              <a:gd name="connsiteY6" fmla="*/ 608198 h 608333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89725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454" h="608198">
                <a:moveTo>
                  <a:pt x="1001893" y="598961"/>
                </a:moveTo>
                <a:cubicBezTo>
                  <a:pt x="1015748" y="415773"/>
                  <a:pt x="769445" y="355737"/>
                  <a:pt x="660148" y="257216"/>
                </a:cubicBezTo>
                <a:cubicBezTo>
                  <a:pt x="550851" y="158695"/>
                  <a:pt x="455408" y="34004"/>
                  <a:pt x="346111" y="7834"/>
                </a:cubicBezTo>
                <a:cubicBezTo>
                  <a:pt x="236814" y="-18336"/>
                  <a:pt x="33613" y="23228"/>
                  <a:pt x="4365" y="100198"/>
                </a:cubicBezTo>
                <a:cubicBezTo>
                  <a:pt x="-24883" y="177168"/>
                  <a:pt x="99808" y="384985"/>
                  <a:pt x="170620" y="469652"/>
                </a:cubicBezTo>
                <a:cubicBezTo>
                  <a:pt x="241432" y="554319"/>
                  <a:pt x="318402" y="551241"/>
                  <a:pt x="429238" y="608198"/>
                </a:cubicBezTo>
                <a:cubicBezTo>
                  <a:pt x="577021" y="600500"/>
                  <a:pt x="944081" y="595530"/>
                  <a:pt x="1001893" y="5989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5836959" y="932869"/>
            <a:ext cx="1370428" cy="1173039"/>
          </a:xfrm>
          <a:custGeom>
            <a:avLst/>
            <a:gdLst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6158 w 1396168"/>
              <a:gd name="connsiteY0" fmla="*/ 60857 h 1615474"/>
              <a:gd name="connsiteX1" fmla="*/ 33867 w 1396168"/>
              <a:gd name="connsiteY1" fmla="*/ 762820 h 1615474"/>
              <a:gd name="connsiteX2" fmla="*/ 477212 w 1396168"/>
              <a:gd name="connsiteY2" fmla="*/ 1141511 h 1615474"/>
              <a:gd name="connsiteX3" fmla="*/ 661939 w 1396168"/>
              <a:gd name="connsiteY3" fmla="*/ 1557148 h 1615474"/>
              <a:gd name="connsiteX4" fmla="*/ 1354667 w 1396168"/>
              <a:gd name="connsiteY4" fmla="*/ 1483257 h 1615474"/>
              <a:gd name="connsiteX5" fmla="*/ 1280776 w 1396168"/>
              <a:gd name="connsiteY5" fmla="*/ 374893 h 1615474"/>
              <a:gd name="connsiteX6" fmla="*/ 975976 w 1396168"/>
              <a:gd name="connsiteY6" fmla="*/ 70093 h 1615474"/>
              <a:gd name="connsiteX7" fmla="*/ 6158 w 1396168"/>
              <a:gd name="connsiteY7" fmla="*/ 60857 h 161547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0 h 1554617"/>
              <a:gd name="connsiteX1" fmla="*/ 33867 w 1396168"/>
              <a:gd name="connsiteY1" fmla="*/ 701963 h 1554617"/>
              <a:gd name="connsiteX2" fmla="*/ 477212 w 1396168"/>
              <a:gd name="connsiteY2" fmla="*/ 1080654 h 1554617"/>
              <a:gd name="connsiteX3" fmla="*/ 661939 w 1396168"/>
              <a:gd name="connsiteY3" fmla="*/ 1496291 h 1554617"/>
              <a:gd name="connsiteX4" fmla="*/ 1354667 w 1396168"/>
              <a:gd name="connsiteY4" fmla="*/ 1422400 h 1554617"/>
              <a:gd name="connsiteX5" fmla="*/ 1280776 w 1396168"/>
              <a:gd name="connsiteY5" fmla="*/ 314036 h 1554617"/>
              <a:gd name="connsiteX6" fmla="*/ 975976 w 1396168"/>
              <a:gd name="connsiteY6" fmla="*/ 9236 h 1554617"/>
              <a:gd name="connsiteX7" fmla="*/ 6158 w 1396168"/>
              <a:gd name="connsiteY7" fmla="*/ 0 h 1554617"/>
              <a:gd name="connsiteX0" fmla="*/ 6158 w 1370428"/>
              <a:gd name="connsiteY0" fmla="*/ 0 h 1534365"/>
              <a:gd name="connsiteX1" fmla="*/ 33867 w 1370428"/>
              <a:gd name="connsiteY1" fmla="*/ 701963 h 1534365"/>
              <a:gd name="connsiteX2" fmla="*/ 477212 w 1370428"/>
              <a:gd name="connsiteY2" fmla="*/ 1080654 h 1534365"/>
              <a:gd name="connsiteX3" fmla="*/ 661939 w 1370428"/>
              <a:gd name="connsiteY3" fmla="*/ 1496291 h 1534365"/>
              <a:gd name="connsiteX4" fmla="*/ 1354667 w 1370428"/>
              <a:gd name="connsiteY4" fmla="*/ 1422400 h 1534365"/>
              <a:gd name="connsiteX5" fmla="*/ 1132995 w 1370428"/>
              <a:gd name="connsiteY5" fmla="*/ 674254 h 1534365"/>
              <a:gd name="connsiteX6" fmla="*/ 975976 w 1370428"/>
              <a:gd name="connsiteY6" fmla="*/ 9236 h 1534365"/>
              <a:gd name="connsiteX7" fmla="*/ 6158 w 1370428"/>
              <a:gd name="connsiteY7" fmla="*/ 0 h 15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0428" h="1534365">
                <a:moveTo>
                  <a:pt x="6158" y="0"/>
                </a:moveTo>
                <a:cubicBezTo>
                  <a:pt x="43104" y="189344"/>
                  <a:pt x="-44642" y="521854"/>
                  <a:pt x="33867" y="701963"/>
                </a:cubicBezTo>
                <a:cubicBezTo>
                  <a:pt x="112376" y="882072"/>
                  <a:pt x="372533" y="948266"/>
                  <a:pt x="477212" y="1080654"/>
                </a:cubicBezTo>
                <a:cubicBezTo>
                  <a:pt x="581891" y="1213042"/>
                  <a:pt x="515697" y="1439333"/>
                  <a:pt x="661939" y="1496291"/>
                </a:cubicBezTo>
                <a:cubicBezTo>
                  <a:pt x="808181" y="1553249"/>
                  <a:pt x="1276158" y="1559406"/>
                  <a:pt x="1354667" y="1422400"/>
                </a:cubicBezTo>
                <a:cubicBezTo>
                  <a:pt x="1433176" y="1285394"/>
                  <a:pt x="1196110" y="909781"/>
                  <a:pt x="1132995" y="674254"/>
                </a:cubicBezTo>
                <a:cubicBezTo>
                  <a:pt x="1069880" y="438727"/>
                  <a:pt x="1185334" y="58497"/>
                  <a:pt x="975976" y="9236"/>
                </a:cubicBezTo>
                <a:cubicBezTo>
                  <a:pt x="969818" y="15393"/>
                  <a:pt x="15394" y="4618"/>
                  <a:pt x="615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61106" y="1321722"/>
            <a:ext cx="97906" cy="9790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09481" y="2612964"/>
            <a:ext cx="97906" cy="97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587031" y="942108"/>
            <a:ext cx="3001818" cy="21428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5260317" y="1296523"/>
            <a:ext cx="476211" cy="876793"/>
          </a:xfrm>
          <a:custGeom>
            <a:avLst/>
            <a:gdLst>
              <a:gd name="connsiteX0" fmla="*/ 383139 w 521793"/>
              <a:gd name="connsiteY0" fmla="*/ 680059 h 960718"/>
              <a:gd name="connsiteX1" fmla="*/ 521685 w 521793"/>
              <a:gd name="connsiteY1" fmla="*/ 430677 h 960718"/>
              <a:gd name="connsiteX2" fmla="*/ 364667 w 521793"/>
              <a:gd name="connsiteY2" fmla="*/ 5804 h 960718"/>
              <a:gd name="connsiteX3" fmla="*/ 32158 w 521793"/>
              <a:gd name="connsiteY3" fmla="*/ 236713 h 960718"/>
              <a:gd name="connsiteX4" fmla="*/ 50630 w 521793"/>
              <a:gd name="connsiteY4" fmla="*/ 947913 h 960718"/>
              <a:gd name="connsiteX5" fmla="*/ 383139 w 521793"/>
              <a:gd name="connsiteY5" fmla="*/ 680059 h 9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793" h="960718">
                <a:moveTo>
                  <a:pt x="383139" y="680059"/>
                </a:moveTo>
                <a:cubicBezTo>
                  <a:pt x="461648" y="593853"/>
                  <a:pt x="524764" y="543053"/>
                  <a:pt x="521685" y="430677"/>
                </a:cubicBezTo>
                <a:cubicBezTo>
                  <a:pt x="518606" y="318301"/>
                  <a:pt x="446255" y="38131"/>
                  <a:pt x="364667" y="5804"/>
                </a:cubicBezTo>
                <a:cubicBezTo>
                  <a:pt x="283079" y="-26523"/>
                  <a:pt x="84497" y="79695"/>
                  <a:pt x="32158" y="236713"/>
                </a:cubicBezTo>
                <a:cubicBezTo>
                  <a:pt x="-20182" y="393731"/>
                  <a:pt x="-4788" y="875562"/>
                  <a:pt x="50630" y="947913"/>
                </a:cubicBezTo>
                <a:cubicBezTo>
                  <a:pt x="106048" y="1020265"/>
                  <a:pt x="304630" y="766265"/>
                  <a:pt x="383139" y="68005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925397" y="1413164"/>
            <a:ext cx="2196477" cy="1219200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30127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30127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1479188 w 2196477"/>
              <a:gd name="connsiteY5" fmla="*/ 913296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1519648 w 2196477"/>
              <a:gd name="connsiteY5" fmla="*/ 945664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1547970 w 2196477"/>
              <a:gd name="connsiteY5" fmla="*/ 945664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189632 w 2196477"/>
              <a:gd name="connsiteY4" fmla="*/ 781575 h 1219200"/>
              <a:gd name="connsiteX5" fmla="*/ 1547970 w 2196477"/>
              <a:gd name="connsiteY5" fmla="*/ 945664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1711 w 2196477"/>
              <a:gd name="connsiteY3" fmla="*/ 891881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1711 w 2196477"/>
              <a:gd name="connsiteY3" fmla="*/ 891881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1711 w 2196477"/>
              <a:gd name="connsiteY3" fmla="*/ 891881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1711 w 2196477"/>
              <a:gd name="connsiteY3" fmla="*/ 891881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6477" h="1219200">
                <a:moveTo>
                  <a:pt x="62877" y="0"/>
                </a:moveTo>
                <a:cubicBezTo>
                  <a:pt x="19004" y="292484"/>
                  <a:pt x="-24868" y="584969"/>
                  <a:pt x="16696" y="775854"/>
                </a:cubicBezTo>
                <a:cubicBezTo>
                  <a:pt x="58260" y="966739"/>
                  <a:pt x="196423" y="1125971"/>
                  <a:pt x="312259" y="1145309"/>
                </a:cubicBezTo>
                <a:cubicBezTo>
                  <a:pt x="428095" y="1164647"/>
                  <a:pt x="567126" y="1004707"/>
                  <a:pt x="711711" y="891881"/>
                </a:cubicBezTo>
                <a:cubicBezTo>
                  <a:pt x="861986" y="774615"/>
                  <a:pt x="1049581" y="770588"/>
                  <a:pt x="1189632" y="781575"/>
                </a:cubicBezTo>
                <a:cubicBezTo>
                  <a:pt x="1329683" y="792562"/>
                  <a:pt x="1395672" y="890934"/>
                  <a:pt x="1552016" y="957802"/>
                </a:cubicBezTo>
                <a:lnTo>
                  <a:pt x="2196477" y="121920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074895" y="2023009"/>
            <a:ext cx="511762" cy="52812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303067" y="2259362"/>
            <a:ext cx="55418" cy="5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2" idx="0"/>
            <a:endCxn id="101" idx="0"/>
          </p:cNvCxnSpPr>
          <p:nvPr/>
        </p:nvCxnSpPr>
        <p:spPr>
          <a:xfrm flipV="1">
            <a:off x="6330776" y="2023009"/>
            <a:ext cx="0" cy="236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313680" y="2030468"/>
            <a:ext cx="10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0" name="Arc 109"/>
          <p:cNvSpPr/>
          <p:nvPr/>
        </p:nvSpPr>
        <p:spPr>
          <a:xfrm>
            <a:off x="4745874" y="1106490"/>
            <a:ext cx="528369" cy="528369"/>
          </a:xfrm>
          <a:prstGeom prst="arc">
            <a:avLst>
              <a:gd name="adj1" fmla="val 11400266"/>
              <a:gd name="adj2" fmla="val 52244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c 110"/>
          <p:cNvSpPr/>
          <p:nvPr/>
        </p:nvSpPr>
        <p:spPr>
          <a:xfrm>
            <a:off x="6894249" y="2392190"/>
            <a:ext cx="528369" cy="528369"/>
          </a:xfrm>
          <a:prstGeom prst="arc">
            <a:avLst>
              <a:gd name="adj1" fmla="val 17470945"/>
              <a:gd name="adj2" fmla="val 6872421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5194987" y="1400816"/>
            <a:ext cx="2066148" cy="1016050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197032 w 2180929"/>
              <a:gd name="connsiteY0" fmla="*/ 0 h 1004761"/>
              <a:gd name="connsiteX1" fmla="*/ 1148 w 2180929"/>
              <a:gd name="connsiteY1" fmla="*/ 561415 h 1004761"/>
              <a:gd name="connsiteX2" fmla="*/ 296711 w 2180929"/>
              <a:gd name="connsiteY2" fmla="*/ 930870 h 1004761"/>
              <a:gd name="connsiteX3" fmla="*/ 712347 w 2180929"/>
              <a:gd name="connsiteY3" fmla="*/ 681488 h 1004761"/>
              <a:gd name="connsiteX4" fmla="*/ 1238820 w 2180929"/>
              <a:gd name="connsiteY4" fmla="*/ 607596 h 1004761"/>
              <a:gd name="connsiteX5" fmla="*/ 2180929 w 2180929"/>
              <a:gd name="connsiteY5" fmla="*/ 1004761 h 1004761"/>
              <a:gd name="connsiteX0" fmla="*/ 81752 w 2065649"/>
              <a:gd name="connsiteY0" fmla="*/ 0 h 1004761"/>
              <a:gd name="connsiteX1" fmla="*/ 3203 w 2065649"/>
              <a:gd name="connsiteY1" fmla="*/ 597829 h 1004761"/>
              <a:gd name="connsiteX2" fmla="*/ 181431 w 2065649"/>
              <a:gd name="connsiteY2" fmla="*/ 930870 h 1004761"/>
              <a:gd name="connsiteX3" fmla="*/ 597067 w 2065649"/>
              <a:gd name="connsiteY3" fmla="*/ 681488 h 1004761"/>
              <a:gd name="connsiteX4" fmla="*/ 1123540 w 2065649"/>
              <a:gd name="connsiteY4" fmla="*/ 607596 h 1004761"/>
              <a:gd name="connsiteX5" fmla="*/ 2065649 w 2065649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49010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17340 w 2062796"/>
              <a:gd name="connsiteY3" fmla="*/ 612706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92365 w 2062796"/>
              <a:gd name="connsiteY4" fmla="*/ 575228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48901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48901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281307 w 2062796"/>
              <a:gd name="connsiteY3" fmla="*/ 707160 h 1004761"/>
              <a:gd name="connsiteX4" fmla="*/ 489018 w 2062796"/>
              <a:gd name="connsiteY4" fmla="*/ 596522 h 1004761"/>
              <a:gd name="connsiteX5" fmla="*/ 1007399 w 2062796"/>
              <a:gd name="connsiteY5" fmla="*/ 542860 h 1004761"/>
              <a:gd name="connsiteX6" fmla="*/ 1406100 w 2062796"/>
              <a:gd name="connsiteY6" fmla="*/ 723344 h 1004761"/>
              <a:gd name="connsiteX7" fmla="*/ 2062796 w 2062796"/>
              <a:gd name="connsiteY7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1008854 w 2064251"/>
              <a:gd name="connsiteY6" fmla="*/ 542860 h 1004761"/>
              <a:gd name="connsiteX7" fmla="*/ 1407555 w 2064251"/>
              <a:gd name="connsiteY7" fmla="*/ 723344 h 1004761"/>
              <a:gd name="connsiteX8" fmla="*/ 2064251 w 2064251"/>
              <a:gd name="connsiteY8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1008854 w 2064251"/>
              <a:gd name="connsiteY6" fmla="*/ 542860 h 1004761"/>
              <a:gd name="connsiteX7" fmla="*/ 1407555 w 2064251"/>
              <a:gd name="connsiteY7" fmla="*/ 723344 h 1004761"/>
              <a:gd name="connsiteX8" fmla="*/ 2064251 w 2064251"/>
              <a:gd name="connsiteY8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719733 w 2064251"/>
              <a:gd name="connsiteY6" fmla="*/ 537227 h 1004761"/>
              <a:gd name="connsiteX7" fmla="*/ 1008854 w 2064251"/>
              <a:gd name="connsiteY7" fmla="*/ 542860 h 1004761"/>
              <a:gd name="connsiteX8" fmla="*/ 1407555 w 2064251"/>
              <a:gd name="connsiteY8" fmla="*/ 723344 h 1004761"/>
              <a:gd name="connsiteX9" fmla="*/ 2064251 w 2064251"/>
              <a:gd name="connsiteY9" fmla="*/ 1004761 h 1004761"/>
              <a:gd name="connsiteX0" fmla="*/ 76606 w 2060503"/>
              <a:gd name="connsiteY0" fmla="*/ 0 h 1004761"/>
              <a:gd name="connsiteX1" fmla="*/ 2103 w 2060503"/>
              <a:gd name="connsiteY1" fmla="*/ 525000 h 1004761"/>
              <a:gd name="connsiteX2" fmla="*/ 28161 w 2060503"/>
              <a:gd name="connsiteY2" fmla="*/ 719298 h 1004761"/>
              <a:gd name="connsiteX3" fmla="*/ 103457 w 2060503"/>
              <a:gd name="connsiteY3" fmla="*/ 853996 h 1004761"/>
              <a:gd name="connsiteX4" fmla="*/ 279014 w 2060503"/>
              <a:gd name="connsiteY4" fmla="*/ 707160 h 1004761"/>
              <a:gd name="connsiteX5" fmla="*/ 486725 w 2060503"/>
              <a:gd name="connsiteY5" fmla="*/ 596522 h 1004761"/>
              <a:gd name="connsiteX6" fmla="*/ 715985 w 2060503"/>
              <a:gd name="connsiteY6" fmla="*/ 537227 h 1004761"/>
              <a:gd name="connsiteX7" fmla="*/ 1005106 w 2060503"/>
              <a:gd name="connsiteY7" fmla="*/ 542860 h 1004761"/>
              <a:gd name="connsiteX8" fmla="*/ 1403807 w 2060503"/>
              <a:gd name="connsiteY8" fmla="*/ 723344 h 1004761"/>
              <a:gd name="connsiteX9" fmla="*/ 2060503 w 2060503"/>
              <a:gd name="connsiteY9" fmla="*/ 1004761 h 1004761"/>
              <a:gd name="connsiteX0" fmla="*/ 76606 w 2060503"/>
              <a:gd name="connsiteY0" fmla="*/ 0 h 1004761"/>
              <a:gd name="connsiteX1" fmla="*/ 2103 w 2060503"/>
              <a:gd name="connsiteY1" fmla="*/ 525000 h 1004761"/>
              <a:gd name="connsiteX2" fmla="*/ 28161 w 2060503"/>
              <a:gd name="connsiteY2" fmla="*/ 743574 h 1004761"/>
              <a:gd name="connsiteX3" fmla="*/ 103457 w 2060503"/>
              <a:gd name="connsiteY3" fmla="*/ 853996 h 1004761"/>
              <a:gd name="connsiteX4" fmla="*/ 279014 w 2060503"/>
              <a:gd name="connsiteY4" fmla="*/ 707160 h 1004761"/>
              <a:gd name="connsiteX5" fmla="*/ 486725 w 2060503"/>
              <a:gd name="connsiteY5" fmla="*/ 596522 h 1004761"/>
              <a:gd name="connsiteX6" fmla="*/ 715985 w 2060503"/>
              <a:gd name="connsiteY6" fmla="*/ 537227 h 1004761"/>
              <a:gd name="connsiteX7" fmla="*/ 1005106 w 2060503"/>
              <a:gd name="connsiteY7" fmla="*/ 542860 h 1004761"/>
              <a:gd name="connsiteX8" fmla="*/ 1403807 w 2060503"/>
              <a:gd name="connsiteY8" fmla="*/ 723344 h 1004761"/>
              <a:gd name="connsiteX9" fmla="*/ 2060503 w 2060503"/>
              <a:gd name="connsiteY9" fmla="*/ 1004761 h 1004761"/>
              <a:gd name="connsiteX0" fmla="*/ 76606 w 2066148"/>
              <a:gd name="connsiteY0" fmla="*/ 0 h 1016050"/>
              <a:gd name="connsiteX1" fmla="*/ 2103 w 2066148"/>
              <a:gd name="connsiteY1" fmla="*/ 525000 h 1016050"/>
              <a:gd name="connsiteX2" fmla="*/ 28161 w 2066148"/>
              <a:gd name="connsiteY2" fmla="*/ 743574 h 1016050"/>
              <a:gd name="connsiteX3" fmla="*/ 103457 w 2066148"/>
              <a:gd name="connsiteY3" fmla="*/ 853996 h 1016050"/>
              <a:gd name="connsiteX4" fmla="*/ 279014 w 2066148"/>
              <a:gd name="connsiteY4" fmla="*/ 707160 h 1016050"/>
              <a:gd name="connsiteX5" fmla="*/ 486725 w 2066148"/>
              <a:gd name="connsiteY5" fmla="*/ 596522 h 1016050"/>
              <a:gd name="connsiteX6" fmla="*/ 715985 w 2066148"/>
              <a:gd name="connsiteY6" fmla="*/ 537227 h 1016050"/>
              <a:gd name="connsiteX7" fmla="*/ 1005106 w 2066148"/>
              <a:gd name="connsiteY7" fmla="*/ 542860 h 1016050"/>
              <a:gd name="connsiteX8" fmla="*/ 1403807 w 2066148"/>
              <a:gd name="connsiteY8" fmla="*/ 723344 h 1016050"/>
              <a:gd name="connsiteX9" fmla="*/ 2066148 w 2066148"/>
              <a:gd name="connsiteY9" fmla="*/ 1016050 h 10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6148" h="1016050">
                <a:moveTo>
                  <a:pt x="76606" y="0"/>
                </a:moveTo>
                <a:cubicBezTo>
                  <a:pt x="32733" y="292484"/>
                  <a:pt x="10177" y="401071"/>
                  <a:pt x="2103" y="525000"/>
                </a:cubicBezTo>
                <a:cubicBezTo>
                  <a:pt x="-5971" y="648929"/>
                  <a:pt x="10594" y="700880"/>
                  <a:pt x="28161" y="743574"/>
                </a:cubicBezTo>
                <a:cubicBezTo>
                  <a:pt x="45728" y="786268"/>
                  <a:pt x="61648" y="860065"/>
                  <a:pt x="103457" y="853996"/>
                </a:cubicBezTo>
                <a:cubicBezTo>
                  <a:pt x="145266" y="847927"/>
                  <a:pt x="215136" y="750072"/>
                  <a:pt x="279014" y="707160"/>
                </a:cubicBezTo>
                <a:cubicBezTo>
                  <a:pt x="342892" y="664248"/>
                  <a:pt x="413897" y="624844"/>
                  <a:pt x="486725" y="596522"/>
                </a:cubicBezTo>
                <a:cubicBezTo>
                  <a:pt x="559553" y="568200"/>
                  <a:pt x="629588" y="546171"/>
                  <a:pt x="715985" y="537227"/>
                </a:cubicBezTo>
                <a:cubicBezTo>
                  <a:pt x="802382" y="528283"/>
                  <a:pt x="890469" y="511841"/>
                  <a:pt x="1005106" y="542860"/>
                </a:cubicBezTo>
                <a:cubicBezTo>
                  <a:pt x="1119743" y="573879"/>
                  <a:pt x="1246789" y="655127"/>
                  <a:pt x="1403807" y="723344"/>
                </a:cubicBezTo>
                <a:lnTo>
                  <a:pt x="2066148" y="101605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4695245" y="1322026"/>
            <a:ext cx="2357045" cy="1574575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197032 w 2180929"/>
              <a:gd name="connsiteY0" fmla="*/ 0 h 1004761"/>
              <a:gd name="connsiteX1" fmla="*/ 1148 w 2180929"/>
              <a:gd name="connsiteY1" fmla="*/ 561415 h 1004761"/>
              <a:gd name="connsiteX2" fmla="*/ 296711 w 2180929"/>
              <a:gd name="connsiteY2" fmla="*/ 930870 h 1004761"/>
              <a:gd name="connsiteX3" fmla="*/ 712347 w 2180929"/>
              <a:gd name="connsiteY3" fmla="*/ 681488 h 1004761"/>
              <a:gd name="connsiteX4" fmla="*/ 1238820 w 2180929"/>
              <a:gd name="connsiteY4" fmla="*/ 607596 h 1004761"/>
              <a:gd name="connsiteX5" fmla="*/ 2180929 w 2180929"/>
              <a:gd name="connsiteY5" fmla="*/ 1004761 h 1004761"/>
              <a:gd name="connsiteX0" fmla="*/ 81752 w 2065649"/>
              <a:gd name="connsiteY0" fmla="*/ 0 h 1004761"/>
              <a:gd name="connsiteX1" fmla="*/ 3203 w 2065649"/>
              <a:gd name="connsiteY1" fmla="*/ 597829 h 1004761"/>
              <a:gd name="connsiteX2" fmla="*/ 181431 w 2065649"/>
              <a:gd name="connsiteY2" fmla="*/ 930870 h 1004761"/>
              <a:gd name="connsiteX3" fmla="*/ 597067 w 2065649"/>
              <a:gd name="connsiteY3" fmla="*/ 681488 h 1004761"/>
              <a:gd name="connsiteX4" fmla="*/ 1123540 w 2065649"/>
              <a:gd name="connsiteY4" fmla="*/ 607596 h 1004761"/>
              <a:gd name="connsiteX5" fmla="*/ 2065649 w 2065649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49010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17340 w 2062796"/>
              <a:gd name="connsiteY3" fmla="*/ 612706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646812 w 2062796"/>
              <a:gd name="connsiteY3" fmla="*/ 725994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646812 w 2062796"/>
              <a:gd name="connsiteY3" fmla="*/ 725994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1549 w 2062796"/>
              <a:gd name="connsiteY3" fmla="*/ 69362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1549 w 2062796"/>
              <a:gd name="connsiteY3" fmla="*/ 69362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5595 w 2062796"/>
              <a:gd name="connsiteY3" fmla="*/ 71385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943008 h 1004761"/>
              <a:gd name="connsiteX3" fmla="*/ 715595 w 2062796"/>
              <a:gd name="connsiteY3" fmla="*/ 71385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113226 w 2097123"/>
              <a:gd name="connsiteY0" fmla="*/ 0 h 1004761"/>
              <a:gd name="connsiteX1" fmla="*/ 34677 w 2097123"/>
              <a:gd name="connsiteY1" fmla="*/ 597829 h 1004761"/>
              <a:gd name="connsiteX2" fmla="*/ 140077 w 2097123"/>
              <a:gd name="connsiteY2" fmla="*/ 943008 h 1004761"/>
              <a:gd name="connsiteX3" fmla="*/ 749922 w 2097123"/>
              <a:gd name="connsiteY3" fmla="*/ 713856 h 1004761"/>
              <a:gd name="connsiteX4" fmla="*/ 1171200 w 2097123"/>
              <a:gd name="connsiteY4" fmla="*/ 591412 h 1004761"/>
              <a:gd name="connsiteX5" fmla="*/ 2097123 w 2097123"/>
              <a:gd name="connsiteY5" fmla="*/ 1004761 h 1004761"/>
              <a:gd name="connsiteX0" fmla="*/ 83231 w 2067128"/>
              <a:gd name="connsiteY0" fmla="*/ 0 h 1004761"/>
              <a:gd name="connsiteX1" fmla="*/ 4682 w 2067128"/>
              <a:gd name="connsiteY1" fmla="*/ 597829 h 1004761"/>
              <a:gd name="connsiteX2" fmla="*/ 211232 w 2067128"/>
              <a:gd name="connsiteY2" fmla="*/ 902548 h 1004761"/>
              <a:gd name="connsiteX3" fmla="*/ 719927 w 2067128"/>
              <a:gd name="connsiteY3" fmla="*/ 713856 h 1004761"/>
              <a:gd name="connsiteX4" fmla="*/ 1141205 w 2067128"/>
              <a:gd name="connsiteY4" fmla="*/ 591412 h 1004761"/>
              <a:gd name="connsiteX5" fmla="*/ 2067128 w 2067128"/>
              <a:gd name="connsiteY5" fmla="*/ 1004761 h 1004761"/>
              <a:gd name="connsiteX0" fmla="*/ 245877 w 2229774"/>
              <a:gd name="connsiteY0" fmla="*/ 0 h 1004761"/>
              <a:gd name="connsiteX1" fmla="*/ 1441 w 2229774"/>
              <a:gd name="connsiteY1" fmla="*/ 553323 h 1004761"/>
              <a:gd name="connsiteX2" fmla="*/ 373878 w 2229774"/>
              <a:gd name="connsiteY2" fmla="*/ 902548 h 1004761"/>
              <a:gd name="connsiteX3" fmla="*/ 882573 w 2229774"/>
              <a:gd name="connsiteY3" fmla="*/ 713856 h 1004761"/>
              <a:gd name="connsiteX4" fmla="*/ 1303851 w 2229774"/>
              <a:gd name="connsiteY4" fmla="*/ 591412 h 1004761"/>
              <a:gd name="connsiteX5" fmla="*/ 2229774 w 2229774"/>
              <a:gd name="connsiteY5" fmla="*/ 1004761 h 1004761"/>
              <a:gd name="connsiteX0" fmla="*/ 251847 w 2235744"/>
              <a:gd name="connsiteY0" fmla="*/ 0 h 1004761"/>
              <a:gd name="connsiteX1" fmla="*/ 7411 w 2235744"/>
              <a:gd name="connsiteY1" fmla="*/ 553323 h 1004761"/>
              <a:gd name="connsiteX2" fmla="*/ 379848 w 2235744"/>
              <a:gd name="connsiteY2" fmla="*/ 902548 h 1004761"/>
              <a:gd name="connsiteX3" fmla="*/ 888543 w 2235744"/>
              <a:gd name="connsiteY3" fmla="*/ 713856 h 1004761"/>
              <a:gd name="connsiteX4" fmla="*/ 1309821 w 2235744"/>
              <a:gd name="connsiteY4" fmla="*/ 591412 h 1004761"/>
              <a:gd name="connsiteX5" fmla="*/ 2235744 w 2235744"/>
              <a:gd name="connsiteY5" fmla="*/ 1004761 h 1004761"/>
              <a:gd name="connsiteX0" fmla="*/ 22952 w 2298162"/>
              <a:gd name="connsiteY0" fmla="*/ 0 h 1542881"/>
              <a:gd name="connsiteX1" fmla="*/ 69829 w 2298162"/>
              <a:gd name="connsiteY1" fmla="*/ 1091443 h 1542881"/>
              <a:gd name="connsiteX2" fmla="*/ 442266 w 2298162"/>
              <a:gd name="connsiteY2" fmla="*/ 1440668 h 1542881"/>
              <a:gd name="connsiteX3" fmla="*/ 950961 w 2298162"/>
              <a:gd name="connsiteY3" fmla="*/ 1251976 h 1542881"/>
              <a:gd name="connsiteX4" fmla="*/ 1372239 w 2298162"/>
              <a:gd name="connsiteY4" fmla="*/ 1129532 h 1542881"/>
              <a:gd name="connsiteX5" fmla="*/ 2298162 w 2298162"/>
              <a:gd name="connsiteY5" fmla="*/ 1542881 h 1542881"/>
              <a:gd name="connsiteX0" fmla="*/ 46630 w 2321840"/>
              <a:gd name="connsiteY0" fmla="*/ 0 h 1542881"/>
              <a:gd name="connsiteX1" fmla="*/ 40909 w 2321840"/>
              <a:gd name="connsiteY1" fmla="*/ 1071213 h 1542881"/>
              <a:gd name="connsiteX2" fmla="*/ 465944 w 2321840"/>
              <a:gd name="connsiteY2" fmla="*/ 1440668 h 1542881"/>
              <a:gd name="connsiteX3" fmla="*/ 974639 w 2321840"/>
              <a:gd name="connsiteY3" fmla="*/ 1251976 h 1542881"/>
              <a:gd name="connsiteX4" fmla="*/ 1395917 w 2321840"/>
              <a:gd name="connsiteY4" fmla="*/ 1129532 h 1542881"/>
              <a:gd name="connsiteX5" fmla="*/ 2321840 w 2321840"/>
              <a:gd name="connsiteY5" fmla="*/ 1542881 h 1542881"/>
              <a:gd name="connsiteX0" fmla="*/ 56082 w 2315108"/>
              <a:gd name="connsiteY0" fmla="*/ 0 h 1542881"/>
              <a:gd name="connsiteX1" fmla="*/ 34177 w 2315108"/>
              <a:gd name="connsiteY1" fmla="*/ 1071213 h 1542881"/>
              <a:gd name="connsiteX2" fmla="*/ 459212 w 2315108"/>
              <a:gd name="connsiteY2" fmla="*/ 1440668 h 1542881"/>
              <a:gd name="connsiteX3" fmla="*/ 967907 w 2315108"/>
              <a:gd name="connsiteY3" fmla="*/ 1251976 h 1542881"/>
              <a:gd name="connsiteX4" fmla="*/ 1389185 w 2315108"/>
              <a:gd name="connsiteY4" fmla="*/ 1129532 h 1542881"/>
              <a:gd name="connsiteX5" fmla="*/ 2315108 w 2315108"/>
              <a:gd name="connsiteY5" fmla="*/ 1542881 h 1542881"/>
              <a:gd name="connsiteX0" fmla="*/ 48876 w 2320040"/>
              <a:gd name="connsiteY0" fmla="*/ 0 h 1550973"/>
              <a:gd name="connsiteX1" fmla="*/ 39109 w 2320040"/>
              <a:gd name="connsiteY1" fmla="*/ 1079305 h 1550973"/>
              <a:gd name="connsiteX2" fmla="*/ 464144 w 2320040"/>
              <a:gd name="connsiteY2" fmla="*/ 1448760 h 1550973"/>
              <a:gd name="connsiteX3" fmla="*/ 972839 w 2320040"/>
              <a:gd name="connsiteY3" fmla="*/ 1260068 h 1550973"/>
              <a:gd name="connsiteX4" fmla="*/ 1394117 w 2320040"/>
              <a:gd name="connsiteY4" fmla="*/ 1137624 h 1550973"/>
              <a:gd name="connsiteX5" fmla="*/ 2320040 w 2320040"/>
              <a:gd name="connsiteY5" fmla="*/ 1550973 h 1550973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86208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86208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92452 w 2313179"/>
              <a:gd name="connsiteY4" fmla="*/ 1214498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72222 w 2313179"/>
              <a:gd name="connsiteY4" fmla="*/ 1198314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53900 w 2321018"/>
              <a:gd name="connsiteY0" fmla="*/ 0 h 1575249"/>
              <a:gd name="connsiteX1" fmla="*/ 36041 w 2321018"/>
              <a:gd name="connsiteY1" fmla="*/ 1026706 h 1575249"/>
              <a:gd name="connsiteX2" fmla="*/ 465122 w 2321018"/>
              <a:gd name="connsiteY2" fmla="*/ 1497312 h 1575249"/>
              <a:gd name="connsiteX3" fmla="*/ 1010231 w 2321018"/>
              <a:gd name="connsiteY3" fmla="*/ 1292436 h 1575249"/>
              <a:gd name="connsiteX4" fmla="*/ 1228251 w 2321018"/>
              <a:gd name="connsiteY4" fmla="*/ 1176640 h 1575249"/>
              <a:gd name="connsiteX5" fmla="*/ 1480061 w 2321018"/>
              <a:gd name="connsiteY5" fmla="*/ 1198314 h 1575249"/>
              <a:gd name="connsiteX6" fmla="*/ 2321018 w 2321018"/>
              <a:gd name="connsiteY6" fmla="*/ 1575249 h 1575249"/>
              <a:gd name="connsiteX0" fmla="*/ 66360 w 2333478"/>
              <a:gd name="connsiteY0" fmla="*/ 0 h 1575249"/>
              <a:gd name="connsiteX1" fmla="*/ 48501 w 2333478"/>
              <a:gd name="connsiteY1" fmla="*/ 1026706 h 1575249"/>
              <a:gd name="connsiteX2" fmla="*/ 477582 w 2333478"/>
              <a:gd name="connsiteY2" fmla="*/ 1497312 h 1575249"/>
              <a:gd name="connsiteX3" fmla="*/ 1022691 w 2333478"/>
              <a:gd name="connsiteY3" fmla="*/ 1292436 h 1575249"/>
              <a:gd name="connsiteX4" fmla="*/ 1240711 w 2333478"/>
              <a:gd name="connsiteY4" fmla="*/ 1176640 h 1575249"/>
              <a:gd name="connsiteX5" fmla="*/ 1492521 w 2333478"/>
              <a:gd name="connsiteY5" fmla="*/ 1198314 h 1575249"/>
              <a:gd name="connsiteX6" fmla="*/ 2333478 w 2333478"/>
              <a:gd name="connsiteY6" fmla="*/ 1575249 h 1575249"/>
              <a:gd name="connsiteX0" fmla="*/ 78016 w 2345134"/>
              <a:gd name="connsiteY0" fmla="*/ 0 h 1575249"/>
              <a:gd name="connsiteX1" fmla="*/ 43973 w 2345134"/>
              <a:gd name="connsiteY1" fmla="*/ 1026706 h 1575249"/>
              <a:gd name="connsiteX2" fmla="*/ 489238 w 2345134"/>
              <a:gd name="connsiteY2" fmla="*/ 1497312 h 1575249"/>
              <a:gd name="connsiteX3" fmla="*/ 1034347 w 2345134"/>
              <a:gd name="connsiteY3" fmla="*/ 1292436 h 1575249"/>
              <a:gd name="connsiteX4" fmla="*/ 1252367 w 2345134"/>
              <a:gd name="connsiteY4" fmla="*/ 1176640 h 1575249"/>
              <a:gd name="connsiteX5" fmla="*/ 1504177 w 2345134"/>
              <a:gd name="connsiteY5" fmla="*/ 1198314 h 1575249"/>
              <a:gd name="connsiteX6" fmla="*/ 2345134 w 2345134"/>
              <a:gd name="connsiteY6" fmla="*/ 1575249 h 1575249"/>
              <a:gd name="connsiteX0" fmla="*/ 72090 w 2339208"/>
              <a:gd name="connsiteY0" fmla="*/ 0 h 1575249"/>
              <a:gd name="connsiteX1" fmla="*/ 46139 w 2339208"/>
              <a:gd name="connsiteY1" fmla="*/ 1034798 h 1575249"/>
              <a:gd name="connsiteX2" fmla="*/ 483312 w 2339208"/>
              <a:gd name="connsiteY2" fmla="*/ 1497312 h 1575249"/>
              <a:gd name="connsiteX3" fmla="*/ 1028421 w 2339208"/>
              <a:gd name="connsiteY3" fmla="*/ 1292436 h 1575249"/>
              <a:gd name="connsiteX4" fmla="*/ 1246441 w 2339208"/>
              <a:gd name="connsiteY4" fmla="*/ 1176640 h 1575249"/>
              <a:gd name="connsiteX5" fmla="*/ 1498251 w 2339208"/>
              <a:gd name="connsiteY5" fmla="*/ 1198314 h 1575249"/>
              <a:gd name="connsiteX6" fmla="*/ 2339208 w 2339208"/>
              <a:gd name="connsiteY6" fmla="*/ 1575249 h 1575249"/>
              <a:gd name="connsiteX0" fmla="*/ 59528 w 2326646"/>
              <a:gd name="connsiteY0" fmla="*/ 0 h 1575249"/>
              <a:gd name="connsiteX1" fmla="*/ 33577 w 2326646"/>
              <a:gd name="connsiteY1" fmla="*/ 1034798 h 1575249"/>
              <a:gd name="connsiteX2" fmla="*/ 470750 w 2326646"/>
              <a:gd name="connsiteY2" fmla="*/ 1497312 h 1575249"/>
              <a:gd name="connsiteX3" fmla="*/ 1015859 w 2326646"/>
              <a:gd name="connsiteY3" fmla="*/ 1292436 h 1575249"/>
              <a:gd name="connsiteX4" fmla="*/ 1233879 w 2326646"/>
              <a:gd name="connsiteY4" fmla="*/ 1176640 h 1575249"/>
              <a:gd name="connsiteX5" fmla="*/ 1485689 w 2326646"/>
              <a:gd name="connsiteY5" fmla="*/ 1198314 h 1575249"/>
              <a:gd name="connsiteX6" fmla="*/ 2326646 w 2326646"/>
              <a:gd name="connsiteY6" fmla="*/ 1575249 h 1575249"/>
              <a:gd name="connsiteX0" fmla="*/ 37432 w 2345011"/>
              <a:gd name="connsiteY0" fmla="*/ 0 h 1583341"/>
              <a:gd name="connsiteX1" fmla="*/ 51942 w 2345011"/>
              <a:gd name="connsiteY1" fmla="*/ 1042890 h 1583341"/>
              <a:gd name="connsiteX2" fmla="*/ 489115 w 2345011"/>
              <a:gd name="connsiteY2" fmla="*/ 1505404 h 1583341"/>
              <a:gd name="connsiteX3" fmla="*/ 1034224 w 2345011"/>
              <a:gd name="connsiteY3" fmla="*/ 1300528 h 1583341"/>
              <a:gd name="connsiteX4" fmla="*/ 1252244 w 2345011"/>
              <a:gd name="connsiteY4" fmla="*/ 1184732 h 1583341"/>
              <a:gd name="connsiteX5" fmla="*/ 1504054 w 2345011"/>
              <a:gd name="connsiteY5" fmla="*/ 1206406 h 1583341"/>
              <a:gd name="connsiteX6" fmla="*/ 2345011 w 2345011"/>
              <a:gd name="connsiteY6" fmla="*/ 1583341 h 1583341"/>
              <a:gd name="connsiteX0" fmla="*/ 54492 w 2329702"/>
              <a:gd name="connsiteY0" fmla="*/ 0 h 1567157"/>
              <a:gd name="connsiteX1" fmla="*/ 36633 w 2329702"/>
              <a:gd name="connsiteY1" fmla="*/ 1026706 h 1567157"/>
              <a:gd name="connsiteX2" fmla="*/ 473806 w 2329702"/>
              <a:gd name="connsiteY2" fmla="*/ 1489220 h 1567157"/>
              <a:gd name="connsiteX3" fmla="*/ 1018915 w 2329702"/>
              <a:gd name="connsiteY3" fmla="*/ 1284344 h 1567157"/>
              <a:gd name="connsiteX4" fmla="*/ 1236935 w 2329702"/>
              <a:gd name="connsiteY4" fmla="*/ 1168548 h 1567157"/>
              <a:gd name="connsiteX5" fmla="*/ 1488745 w 2329702"/>
              <a:gd name="connsiteY5" fmla="*/ 1190222 h 1567157"/>
              <a:gd name="connsiteX6" fmla="*/ 2329702 w 2329702"/>
              <a:gd name="connsiteY6" fmla="*/ 1567157 h 1567157"/>
              <a:gd name="connsiteX0" fmla="*/ 54492 w 2358024"/>
              <a:gd name="connsiteY0" fmla="*/ 0 h 1579295"/>
              <a:gd name="connsiteX1" fmla="*/ 36633 w 2358024"/>
              <a:gd name="connsiteY1" fmla="*/ 1026706 h 1579295"/>
              <a:gd name="connsiteX2" fmla="*/ 473806 w 2358024"/>
              <a:gd name="connsiteY2" fmla="*/ 1489220 h 1579295"/>
              <a:gd name="connsiteX3" fmla="*/ 1018915 w 2358024"/>
              <a:gd name="connsiteY3" fmla="*/ 1284344 h 1579295"/>
              <a:gd name="connsiteX4" fmla="*/ 1236935 w 2358024"/>
              <a:gd name="connsiteY4" fmla="*/ 1168548 h 1579295"/>
              <a:gd name="connsiteX5" fmla="*/ 1488745 w 2358024"/>
              <a:gd name="connsiteY5" fmla="*/ 1190222 h 1579295"/>
              <a:gd name="connsiteX6" fmla="*/ 2358024 w 2358024"/>
              <a:gd name="connsiteY6" fmla="*/ 1579295 h 1579295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488745 w 2358024"/>
              <a:gd name="connsiteY5" fmla="*/ 1190222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488745 w 2358024"/>
              <a:gd name="connsiteY5" fmla="*/ 1190222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8477 w 2355569"/>
              <a:gd name="connsiteY0" fmla="*/ 0 h 1578501"/>
              <a:gd name="connsiteX1" fmla="*/ 34178 w 2355569"/>
              <a:gd name="connsiteY1" fmla="*/ 1020267 h 1578501"/>
              <a:gd name="connsiteX2" fmla="*/ 471351 w 2355569"/>
              <a:gd name="connsiteY2" fmla="*/ 1482781 h 1578501"/>
              <a:gd name="connsiteX3" fmla="*/ 1016460 w 2355569"/>
              <a:gd name="connsiteY3" fmla="*/ 1277905 h 1578501"/>
              <a:gd name="connsiteX4" fmla="*/ 1234480 w 2355569"/>
              <a:gd name="connsiteY4" fmla="*/ 1162109 h 1578501"/>
              <a:gd name="connsiteX5" fmla="*/ 1559667 w 2355569"/>
              <a:gd name="connsiteY5" fmla="*/ 1228938 h 1578501"/>
              <a:gd name="connsiteX6" fmla="*/ 2355569 w 2355569"/>
              <a:gd name="connsiteY6" fmla="*/ 1578501 h 1578501"/>
              <a:gd name="connsiteX0" fmla="*/ 58477 w 2355569"/>
              <a:gd name="connsiteY0" fmla="*/ 0 h 1578501"/>
              <a:gd name="connsiteX1" fmla="*/ 34178 w 2355569"/>
              <a:gd name="connsiteY1" fmla="*/ 1020267 h 1578501"/>
              <a:gd name="connsiteX2" fmla="*/ 471351 w 2355569"/>
              <a:gd name="connsiteY2" fmla="*/ 1482781 h 1578501"/>
              <a:gd name="connsiteX3" fmla="*/ 1016460 w 2355569"/>
              <a:gd name="connsiteY3" fmla="*/ 1277905 h 1578501"/>
              <a:gd name="connsiteX4" fmla="*/ 1234480 w 2355569"/>
              <a:gd name="connsiteY4" fmla="*/ 1162109 h 1578501"/>
              <a:gd name="connsiteX5" fmla="*/ 1559667 w 2355569"/>
              <a:gd name="connsiteY5" fmla="*/ 1228938 h 1578501"/>
              <a:gd name="connsiteX6" fmla="*/ 2355569 w 2355569"/>
              <a:gd name="connsiteY6" fmla="*/ 1578501 h 1578501"/>
              <a:gd name="connsiteX0" fmla="*/ 24935 w 2396081"/>
              <a:gd name="connsiteY0" fmla="*/ 0 h 1562403"/>
              <a:gd name="connsiteX1" fmla="*/ 74690 w 2396081"/>
              <a:gd name="connsiteY1" fmla="*/ 1004169 h 1562403"/>
              <a:gd name="connsiteX2" fmla="*/ 511863 w 2396081"/>
              <a:gd name="connsiteY2" fmla="*/ 1466683 h 1562403"/>
              <a:gd name="connsiteX3" fmla="*/ 1056972 w 2396081"/>
              <a:gd name="connsiteY3" fmla="*/ 1261807 h 1562403"/>
              <a:gd name="connsiteX4" fmla="*/ 1274992 w 2396081"/>
              <a:gd name="connsiteY4" fmla="*/ 1146011 h 1562403"/>
              <a:gd name="connsiteX5" fmla="*/ 1600179 w 2396081"/>
              <a:gd name="connsiteY5" fmla="*/ 1212840 h 1562403"/>
              <a:gd name="connsiteX6" fmla="*/ 2396081 w 2396081"/>
              <a:gd name="connsiteY6" fmla="*/ 1562403 h 1562403"/>
              <a:gd name="connsiteX0" fmla="*/ 52568 w 2359319"/>
              <a:gd name="connsiteY0" fmla="*/ 0 h 1568842"/>
              <a:gd name="connsiteX1" fmla="*/ 37928 w 2359319"/>
              <a:gd name="connsiteY1" fmla="*/ 1010608 h 1568842"/>
              <a:gd name="connsiteX2" fmla="*/ 475101 w 2359319"/>
              <a:gd name="connsiteY2" fmla="*/ 1473122 h 1568842"/>
              <a:gd name="connsiteX3" fmla="*/ 1020210 w 2359319"/>
              <a:gd name="connsiteY3" fmla="*/ 1268246 h 1568842"/>
              <a:gd name="connsiteX4" fmla="*/ 1238230 w 2359319"/>
              <a:gd name="connsiteY4" fmla="*/ 1152450 h 1568842"/>
              <a:gd name="connsiteX5" fmla="*/ 1563417 w 2359319"/>
              <a:gd name="connsiteY5" fmla="*/ 1219279 h 1568842"/>
              <a:gd name="connsiteX6" fmla="*/ 2359319 w 2359319"/>
              <a:gd name="connsiteY6" fmla="*/ 1568842 h 1568842"/>
              <a:gd name="connsiteX0" fmla="*/ 27845 w 2389059"/>
              <a:gd name="connsiteY0" fmla="*/ 0 h 1554510"/>
              <a:gd name="connsiteX1" fmla="*/ 67668 w 2389059"/>
              <a:gd name="connsiteY1" fmla="*/ 996276 h 1554510"/>
              <a:gd name="connsiteX2" fmla="*/ 504841 w 2389059"/>
              <a:gd name="connsiteY2" fmla="*/ 1458790 h 1554510"/>
              <a:gd name="connsiteX3" fmla="*/ 1049950 w 2389059"/>
              <a:gd name="connsiteY3" fmla="*/ 1253914 h 1554510"/>
              <a:gd name="connsiteX4" fmla="*/ 1267970 w 2389059"/>
              <a:gd name="connsiteY4" fmla="*/ 1138118 h 1554510"/>
              <a:gd name="connsiteX5" fmla="*/ 1593157 w 2389059"/>
              <a:gd name="connsiteY5" fmla="*/ 1204947 h 1554510"/>
              <a:gd name="connsiteX6" fmla="*/ 2389059 w 2389059"/>
              <a:gd name="connsiteY6" fmla="*/ 1554510 h 1554510"/>
              <a:gd name="connsiteX0" fmla="*/ 56026 w 2357045"/>
              <a:gd name="connsiteY0" fmla="*/ 0 h 1574575"/>
              <a:gd name="connsiteX1" fmla="*/ 35654 w 2357045"/>
              <a:gd name="connsiteY1" fmla="*/ 1016341 h 1574575"/>
              <a:gd name="connsiteX2" fmla="*/ 472827 w 2357045"/>
              <a:gd name="connsiteY2" fmla="*/ 1478855 h 1574575"/>
              <a:gd name="connsiteX3" fmla="*/ 1017936 w 2357045"/>
              <a:gd name="connsiteY3" fmla="*/ 1273979 h 1574575"/>
              <a:gd name="connsiteX4" fmla="*/ 1235956 w 2357045"/>
              <a:gd name="connsiteY4" fmla="*/ 1158183 h 1574575"/>
              <a:gd name="connsiteX5" fmla="*/ 1561143 w 2357045"/>
              <a:gd name="connsiteY5" fmla="*/ 1225012 h 1574575"/>
              <a:gd name="connsiteX6" fmla="*/ 2357045 w 2357045"/>
              <a:gd name="connsiteY6" fmla="*/ 1574575 h 157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045" h="1574575">
                <a:moveTo>
                  <a:pt x="56026" y="0"/>
                </a:moveTo>
                <a:cubicBezTo>
                  <a:pt x="12153" y="292484"/>
                  <a:pt x="-33813" y="769865"/>
                  <a:pt x="35654" y="1016341"/>
                </a:cubicBezTo>
                <a:cubicBezTo>
                  <a:pt x="105121" y="1262817"/>
                  <a:pt x="309113" y="1435915"/>
                  <a:pt x="472827" y="1478855"/>
                </a:cubicBezTo>
                <a:cubicBezTo>
                  <a:pt x="636541" y="1521795"/>
                  <a:pt x="886702" y="1363838"/>
                  <a:pt x="1017936" y="1273979"/>
                </a:cubicBezTo>
                <a:cubicBezTo>
                  <a:pt x="1131769" y="1196035"/>
                  <a:pt x="1157651" y="1173870"/>
                  <a:pt x="1235956" y="1158183"/>
                </a:cubicBezTo>
                <a:cubicBezTo>
                  <a:pt x="1335886" y="1135303"/>
                  <a:pt x="1400529" y="1114053"/>
                  <a:pt x="1561143" y="1225012"/>
                </a:cubicBezTo>
                <a:cubicBezTo>
                  <a:pt x="1741463" y="1349585"/>
                  <a:pt x="1979103" y="1421248"/>
                  <a:pt x="2357045" y="1574575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884482" y="942108"/>
            <a:ext cx="3001818" cy="21428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>
            <a:off x="8043325" y="1106490"/>
            <a:ext cx="528369" cy="528369"/>
          </a:xfrm>
          <a:prstGeom prst="arc">
            <a:avLst>
              <a:gd name="adj1" fmla="val 11400266"/>
              <a:gd name="adj2" fmla="val 52244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c 150"/>
          <p:cNvSpPr/>
          <p:nvPr/>
        </p:nvSpPr>
        <p:spPr>
          <a:xfrm>
            <a:off x="10191700" y="2392190"/>
            <a:ext cx="528369" cy="528369"/>
          </a:xfrm>
          <a:prstGeom prst="arc">
            <a:avLst>
              <a:gd name="adj1" fmla="val 17470945"/>
              <a:gd name="adj2" fmla="val 6872421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8492438" y="1400816"/>
            <a:ext cx="2066148" cy="1016050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197032 w 2180929"/>
              <a:gd name="connsiteY0" fmla="*/ 0 h 1004761"/>
              <a:gd name="connsiteX1" fmla="*/ 1148 w 2180929"/>
              <a:gd name="connsiteY1" fmla="*/ 561415 h 1004761"/>
              <a:gd name="connsiteX2" fmla="*/ 296711 w 2180929"/>
              <a:gd name="connsiteY2" fmla="*/ 930870 h 1004761"/>
              <a:gd name="connsiteX3" fmla="*/ 712347 w 2180929"/>
              <a:gd name="connsiteY3" fmla="*/ 681488 h 1004761"/>
              <a:gd name="connsiteX4" fmla="*/ 1238820 w 2180929"/>
              <a:gd name="connsiteY4" fmla="*/ 607596 h 1004761"/>
              <a:gd name="connsiteX5" fmla="*/ 2180929 w 2180929"/>
              <a:gd name="connsiteY5" fmla="*/ 1004761 h 1004761"/>
              <a:gd name="connsiteX0" fmla="*/ 81752 w 2065649"/>
              <a:gd name="connsiteY0" fmla="*/ 0 h 1004761"/>
              <a:gd name="connsiteX1" fmla="*/ 3203 w 2065649"/>
              <a:gd name="connsiteY1" fmla="*/ 597829 h 1004761"/>
              <a:gd name="connsiteX2" fmla="*/ 181431 w 2065649"/>
              <a:gd name="connsiteY2" fmla="*/ 930870 h 1004761"/>
              <a:gd name="connsiteX3" fmla="*/ 597067 w 2065649"/>
              <a:gd name="connsiteY3" fmla="*/ 681488 h 1004761"/>
              <a:gd name="connsiteX4" fmla="*/ 1123540 w 2065649"/>
              <a:gd name="connsiteY4" fmla="*/ 607596 h 1004761"/>
              <a:gd name="connsiteX5" fmla="*/ 2065649 w 2065649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49010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17340 w 2062796"/>
              <a:gd name="connsiteY3" fmla="*/ 612706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92365 w 2062796"/>
              <a:gd name="connsiteY4" fmla="*/ 575228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48901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48901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281307 w 2062796"/>
              <a:gd name="connsiteY3" fmla="*/ 707160 h 1004761"/>
              <a:gd name="connsiteX4" fmla="*/ 489018 w 2062796"/>
              <a:gd name="connsiteY4" fmla="*/ 596522 h 1004761"/>
              <a:gd name="connsiteX5" fmla="*/ 1007399 w 2062796"/>
              <a:gd name="connsiteY5" fmla="*/ 542860 h 1004761"/>
              <a:gd name="connsiteX6" fmla="*/ 1406100 w 2062796"/>
              <a:gd name="connsiteY6" fmla="*/ 723344 h 1004761"/>
              <a:gd name="connsiteX7" fmla="*/ 2062796 w 2062796"/>
              <a:gd name="connsiteY7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1008854 w 2064251"/>
              <a:gd name="connsiteY6" fmla="*/ 542860 h 1004761"/>
              <a:gd name="connsiteX7" fmla="*/ 1407555 w 2064251"/>
              <a:gd name="connsiteY7" fmla="*/ 723344 h 1004761"/>
              <a:gd name="connsiteX8" fmla="*/ 2064251 w 2064251"/>
              <a:gd name="connsiteY8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1008854 w 2064251"/>
              <a:gd name="connsiteY6" fmla="*/ 542860 h 1004761"/>
              <a:gd name="connsiteX7" fmla="*/ 1407555 w 2064251"/>
              <a:gd name="connsiteY7" fmla="*/ 723344 h 1004761"/>
              <a:gd name="connsiteX8" fmla="*/ 2064251 w 2064251"/>
              <a:gd name="connsiteY8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719733 w 2064251"/>
              <a:gd name="connsiteY6" fmla="*/ 537227 h 1004761"/>
              <a:gd name="connsiteX7" fmla="*/ 1008854 w 2064251"/>
              <a:gd name="connsiteY7" fmla="*/ 542860 h 1004761"/>
              <a:gd name="connsiteX8" fmla="*/ 1407555 w 2064251"/>
              <a:gd name="connsiteY8" fmla="*/ 723344 h 1004761"/>
              <a:gd name="connsiteX9" fmla="*/ 2064251 w 2064251"/>
              <a:gd name="connsiteY9" fmla="*/ 1004761 h 1004761"/>
              <a:gd name="connsiteX0" fmla="*/ 76606 w 2060503"/>
              <a:gd name="connsiteY0" fmla="*/ 0 h 1004761"/>
              <a:gd name="connsiteX1" fmla="*/ 2103 w 2060503"/>
              <a:gd name="connsiteY1" fmla="*/ 525000 h 1004761"/>
              <a:gd name="connsiteX2" fmla="*/ 28161 w 2060503"/>
              <a:gd name="connsiteY2" fmla="*/ 719298 h 1004761"/>
              <a:gd name="connsiteX3" fmla="*/ 103457 w 2060503"/>
              <a:gd name="connsiteY3" fmla="*/ 853996 h 1004761"/>
              <a:gd name="connsiteX4" fmla="*/ 279014 w 2060503"/>
              <a:gd name="connsiteY4" fmla="*/ 707160 h 1004761"/>
              <a:gd name="connsiteX5" fmla="*/ 486725 w 2060503"/>
              <a:gd name="connsiteY5" fmla="*/ 596522 h 1004761"/>
              <a:gd name="connsiteX6" fmla="*/ 715985 w 2060503"/>
              <a:gd name="connsiteY6" fmla="*/ 537227 h 1004761"/>
              <a:gd name="connsiteX7" fmla="*/ 1005106 w 2060503"/>
              <a:gd name="connsiteY7" fmla="*/ 542860 h 1004761"/>
              <a:gd name="connsiteX8" fmla="*/ 1403807 w 2060503"/>
              <a:gd name="connsiteY8" fmla="*/ 723344 h 1004761"/>
              <a:gd name="connsiteX9" fmla="*/ 2060503 w 2060503"/>
              <a:gd name="connsiteY9" fmla="*/ 1004761 h 1004761"/>
              <a:gd name="connsiteX0" fmla="*/ 76606 w 2060503"/>
              <a:gd name="connsiteY0" fmla="*/ 0 h 1004761"/>
              <a:gd name="connsiteX1" fmla="*/ 2103 w 2060503"/>
              <a:gd name="connsiteY1" fmla="*/ 525000 h 1004761"/>
              <a:gd name="connsiteX2" fmla="*/ 28161 w 2060503"/>
              <a:gd name="connsiteY2" fmla="*/ 743574 h 1004761"/>
              <a:gd name="connsiteX3" fmla="*/ 103457 w 2060503"/>
              <a:gd name="connsiteY3" fmla="*/ 853996 h 1004761"/>
              <a:gd name="connsiteX4" fmla="*/ 279014 w 2060503"/>
              <a:gd name="connsiteY4" fmla="*/ 707160 h 1004761"/>
              <a:gd name="connsiteX5" fmla="*/ 486725 w 2060503"/>
              <a:gd name="connsiteY5" fmla="*/ 596522 h 1004761"/>
              <a:gd name="connsiteX6" fmla="*/ 715985 w 2060503"/>
              <a:gd name="connsiteY6" fmla="*/ 537227 h 1004761"/>
              <a:gd name="connsiteX7" fmla="*/ 1005106 w 2060503"/>
              <a:gd name="connsiteY7" fmla="*/ 542860 h 1004761"/>
              <a:gd name="connsiteX8" fmla="*/ 1403807 w 2060503"/>
              <a:gd name="connsiteY8" fmla="*/ 723344 h 1004761"/>
              <a:gd name="connsiteX9" fmla="*/ 2060503 w 2060503"/>
              <a:gd name="connsiteY9" fmla="*/ 1004761 h 1004761"/>
              <a:gd name="connsiteX0" fmla="*/ 76606 w 2066148"/>
              <a:gd name="connsiteY0" fmla="*/ 0 h 1016050"/>
              <a:gd name="connsiteX1" fmla="*/ 2103 w 2066148"/>
              <a:gd name="connsiteY1" fmla="*/ 525000 h 1016050"/>
              <a:gd name="connsiteX2" fmla="*/ 28161 w 2066148"/>
              <a:gd name="connsiteY2" fmla="*/ 743574 h 1016050"/>
              <a:gd name="connsiteX3" fmla="*/ 103457 w 2066148"/>
              <a:gd name="connsiteY3" fmla="*/ 853996 h 1016050"/>
              <a:gd name="connsiteX4" fmla="*/ 279014 w 2066148"/>
              <a:gd name="connsiteY4" fmla="*/ 707160 h 1016050"/>
              <a:gd name="connsiteX5" fmla="*/ 486725 w 2066148"/>
              <a:gd name="connsiteY5" fmla="*/ 596522 h 1016050"/>
              <a:gd name="connsiteX6" fmla="*/ 715985 w 2066148"/>
              <a:gd name="connsiteY6" fmla="*/ 537227 h 1016050"/>
              <a:gd name="connsiteX7" fmla="*/ 1005106 w 2066148"/>
              <a:gd name="connsiteY7" fmla="*/ 542860 h 1016050"/>
              <a:gd name="connsiteX8" fmla="*/ 1403807 w 2066148"/>
              <a:gd name="connsiteY8" fmla="*/ 723344 h 1016050"/>
              <a:gd name="connsiteX9" fmla="*/ 2066148 w 2066148"/>
              <a:gd name="connsiteY9" fmla="*/ 1016050 h 10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6148" h="1016050">
                <a:moveTo>
                  <a:pt x="76606" y="0"/>
                </a:moveTo>
                <a:cubicBezTo>
                  <a:pt x="32733" y="292484"/>
                  <a:pt x="10177" y="401071"/>
                  <a:pt x="2103" y="525000"/>
                </a:cubicBezTo>
                <a:cubicBezTo>
                  <a:pt x="-5971" y="648929"/>
                  <a:pt x="10594" y="700880"/>
                  <a:pt x="28161" y="743574"/>
                </a:cubicBezTo>
                <a:cubicBezTo>
                  <a:pt x="45728" y="786268"/>
                  <a:pt x="61648" y="860065"/>
                  <a:pt x="103457" y="853996"/>
                </a:cubicBezTo>
                <a:cubicBezTo>
                  <a:pt x="145266" y="847927"/>
                  <a:pt x="215136" y="750072"/>
                  <a:pt x="279014" y="707160"/>
                </a:cubicBezTo>
                <a:cubicBezTo>
                  <a:pt x="342892" y="664248"/>
                  <a:pt x="413897" y="624844"/>
                  <a:pt x="486725" y="596522"/>
                </a:cubicBezTo>
                <a:cubicBezTo>
                  <a:pt x="559553" y="568200"/>
                  <a:pt x="629588" y="546171"/>
                  <a:pt x="715985" y="537227"/>
                </a:cubicBezTo>
                <a:cubicBezTo>
                  <a:pt x="802382" y="528283"/>
                  <a:pt x="890469" y="511841"/>
                  <a:pt x="1005106" y="542860"/>
                </a:cubicBezTo>
                <a:cubicBezTo>
                  <a:pt x="1119743" y="573879"/>
                  <a:pt x="1246789" y="655127"/>
                  <a:pt x="1403807" y="723344"/>
                </a:cubicBezTo>
                <a:lnTo>
                  <a:pt x="2066148" y="101605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7992696" y="1322026"/>
            <a:ext cx="2357045" cy="1574575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197032 w 2180929"/>
              <a:gd name="connsiteY0" fmla="*/ 0 h 1004761"/>
              <a:gd name="connsiteX1" fmla="*/ 1148 w 2180929"/>
              <a:gd name="connsiteY1" fmla="*/ 561415 h 1004761"/>
              <a:gd name="connsiteX2" fmla="*/ 296711 w 2180929"/>
              <a:gd name="connsiteY2" fmla="*/ 930870 h 1004761"/>
              <a:gd name="connsiteX3" fmla="*/ 712347 w 2180929"/>
              <a:gd name="connsiteY3" fmla="*/ 681488 h 1004761"/>
              <a:gd name="connsiteX4" fmla="*/ 1238820 w 2180929"/>
              <a:gd name="connsiteY4" fmla="*/ 607596 h 1004761"/>
              <a:gd name="connsiteX5" fmla="*/ 2180929 w 2180929"/>
              <a:gd name="connsiteY5" fmla="*/ 1004761 h 1004761"/>
              <a:gd name="connsiteX0" fmla="*/ 81752 w 2065649"/>
              <a:gd name="connsiteY0" fmla="*/ 0 h 1004761"/>
              <a:gd name="connsiteX1" fmla="*/ 3203 w 2065649"/>
              <a:gd name="connsiteY1" fmla="*/ 597829 h 1004761"/>
              <a:gd name="connsiteX2" fmla="*/ 181431 w 2065649"/>
              <a:gd name="connsiteY2" fmla="*/ 930870 h 1004761"/>
              <a:gd name="connsiteX3" fmla="*/ 597067 w 2065649"/>
              <a:gd name="connsiteY3" fmla="*/ 681488 h 1004761"/>
              <a:gd name="connsiteX4" fmla="*/ 1123540 w 2065649"/>
              <a:gd name="connsiteY4" fmla="*/ 607596 h 1004761"/>
              <a:gd name="connsiteX5" fmla="*/ 2065649 w 2065649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49010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17340 w 2062796"/>
              <a:gd name="connsiteY3" fmla="*/ 612706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646812 w 2062796"/>
              <a:gd name="connsiteY3" fmla="*/ 725994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646812 w 2062796"/>
              <a:gd name="connsiteY3" fmla="*/ 725994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1549 w 2062796"/>
              <a:gd name="connsiteY3" fmla="*/ 69362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1549 w 2062796"/>
              <a:gd name="connsiteY3" fmla="*/ 69362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5595 w 2062796"/>
              <a:gd name="connsiteY3" fmla="*/ 71385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943008 h 1004761"/>
              <a:gd name="connsiteX3" fmla="*/ 715595 w 2062796"/>
              <a:gd name="connsiteY3" fmla="*/ 71385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113226 w 2097123"/>
              <a:gd name="connsiteY0" fmla="*/ 0 h 1004761"/>
              <a:gd name="connsiteX1" fmla="*/ 34677 w 2097123"/>
              <a:gd name="connsiteY1" fmla="*/ 597829 h 1004761"/>
              <a:gd name="connsiteX2" fmla="*/ 140077 w 2097123"/>
              <a:gd name="connsiteY2" fmla="*/ 943008 h 1004761"/>
              <a:gd name="connsiteX3" fmla="*/ 749922 w 2097123"/>
              <a:gd name="connsiteY3" fmla="*/ 713856 h 1004761"/>
              <a:gd name="connsiteX4" fmla="*/ 1171200 w 2097123"/>
              <a:gd name="connsiteY4" fmla="*/ 591412 h 1004761"/>
              <a:gd name="connsiteX5" fmla="*/ 2097123 w 2097123"/>
              <a:gd name="connsiteY5" fmla="*/ 1004761 h 1004761"/>
              <a:gd name="connsiteX0" fmla="*/ 83231 w 2067128"/>
              <a:gd name="connsiteY0" fmla="*/ 0 h 1004761"/>
              <a:gd name="connsiteX1" fmla="*/ 4682 w 2067128"/>
              <a:gd name="connsiteY1" fmla="*/ 597829 h 1004761"/>
              <a:gd name="connsiteX2" fmla="*/ 211232 w 2067128"/>
              <a:gd name="connsiteY2" fmla="*/ 902548 h 1004761"/>
              <a:gd name="connsiteX3" fmla="*/ 719927 w 2067128"/>
              <a:gd name="connsiteY3" fmla="*/ 713856 h 1004761"/>
              <a:gd name="connsiteX4" fmla="*/ 1141205 w 2067128"/>
              <a:gd name="connsiteY4" fmla="*/ 591412 h 1004761"/>
              <a:gd name="connsiteX5" fmla="*/ 2067128 w 2067128"/>
              <a:gd name="connsiteY5" fmla="*/ 1004761 h 1004761"/>
              <a:gd name="connsiteX0" fmla="*/ 245877 w 2229774"/>
              <a:gd name="connsiteY0" fmla="*/ 0 h 1004761"/>
              <a:gd name="connsiteX1" fmla="*/ 1441 w 2229774"/>
              <a:gd name="connsiteY1" fmla="*/ 553323 h 1004761"/>
              <a:gd name="connsiteX2" fmla="*/ 373878 w 2229774"/>
              <a:gd name="connsiteY2" fmla="*/ 902548 h 1004761"/>
              <a:gd name="connsiteX3" fmla="*/ 882573 w 2229774"/>
              <a:gd name="connsiteY3" fmla="*/ 713856 h 1004761"/>
              <a:gd name="connsiteX4" fmla="*/ 1303851 w 2229774"/>
              <a:gd name="connsiteY4" fmla="*/ 591412 h 1004761"/>
              <a:gd name="connsiteX5" fmla="*/ 2229774 w 2229774"/>
              <a:gd name="connsiteY5" fmla="*/ 1004761 h 1004761"/>
              <a:gd name="connsiteX0" fmla="*/ 251847 w 2235744"/>
              <a:gd name="connsiteY0" fmla="*/ 0 h 1004761"/>
              <a:gd name="connsiteX1" fmla="*/ 7411 w 2235744"/>
              <a:gd name="connsiteY1" fmla="*/ 553323 h 1004761"/>
              <a:gd name="connsiteX2" fmla="*/ 379848 w 2235744"/>
              <a:gd name="connsiteY2" fmla="*/ 902548 h 1004761"/>
              <a:gd name="connsiteX3" fmla="*/ 888543 w 2235744"/>
              <a:gd name="connsiteY3" fmla="*/ 713856 h 1004761"/>
              <a:gd name="connsiteX4" fmla="*/ 1309821 w 2235744"/>
              <a:gd name="connsiteY4" fmla="*/ 591412 h 1004761"/>
              <a:gd name="connsiteX5" fmla="*/ 2235744 w 2235744"/>
              <a:gd name="connsiteY5" fmla="*/ 1004761 h 1004761"/>
              <a:gd name="connsiteX0" fmla="*/ 22952 w 2298162"/>
              <a:gd name="connsiteY0" fmla="*/ 0 h 1542881"/>
              <a:gd name="connsiteX1" fmla="*/ 69829 w 2298162"/>
              <a:gd name="connsiteY1" fmla="*/ 1091443 h 1542881"/>
              <a:gd name="connsiteX2" fmla="*/ 442266 w 2298162"/>
              <a:gd name="connsiteY2" fmla="*/ 1440668 h 1542881"/>
              <a:gd name="connsiteX3" fmla="*/ 950961 w 2298162"/>
              <a:gd name="connsiteY3" fmla="*/ 1251976 h 1542881"/>
              <a:gd name="connsiteX4" fmla="*/ 1372239 w 2298162"/>
              <a:gd name="connsiteY4" fmla="*/ 1129532 h 1542881"/>
              <a:gd name="connsiteX5" fmla="*/ 2298162 w 2298162"/>
              <a:gd name="connsiteY5" fmla="*/ 1542881 h 1542881"/>
              <a:gd name="connsiteX0" fmla="*/ 46630 w 2321840"/>
              <a:gd name="connsiteY0" fmla="*/ 0 h 1542881"/>
              <a:gd name="connsiteX1" fmla="*/ 40909 w 2321840"/>
              <a:gd name="connsiteY1" fmla="*/ 1071213 h 1542881"/>
              <a:gd name="connsiteX2" fmla="*/ 465944 w 2321840"/>
              <a:gd name="connsiteY2" fmla="*/ 1440668 h 1542881"/>
              <a:gd name="connsiteX3" fmla="*/ 974639 w 2321840"/>
              <a:gd name="connsiteY3" fmla="*/ 1251976 h 1542881"/>
              <a:gd name="connsiteX4" fmla="*/ 1395917 w 2321840"/>
              <a:gd name="connsiteY4" fmla="*/ 1129532 h 1542881"/>
              <a:gd name="connsiteX5" fmla="*/ 2321840 w 2321840"/>
              <a:gd name="connsiteY5" fmla="*/ 1542881 h 1542881"/>
              <a:gd name="connsiteX0" fmla="*/ 56082 w 2315108"/>
              <a:gd name="connsiteY0" fmla="*/ 0 h 1542881"/>
              <a:gd name="connsiteX1" fmla="*/ 34177 w 2315108"/>
              <a:gd name="connsiteY1" fmla="*/ 1071213 h 1542881"/>
              <a:gd name="connsiteX2" fmla="*/ 459212 w 2315108"/>
              <a:gd name="connsiteY2" fmla="*/ 1440668 h 1542881"/>
              <a:gd name="connsiteX3" fmla="*/ 967907 w 2315108"/>
              <a:gd name="connsiteY3" fmla="*/ 1251976 h 1542881"/>
              <a:gd name="connsiteX4" fmla="*/ 1389185 w 2315108"/>
              <a:gd name="connsiteY4" fmla="*/ 1129532 h 1542881"/>
              <a:gd name="connsiteX5" fmla="*/ 2315108 w 2315108"/>
              <a:gd name="connsiteY5" fmla="*/ 1542881 h 1542881"/>
              <a:gd name="connsiteX0" fmla="*/ 48876 w 2320040"/>
              <a:gd name="connsiteY0" fmla="*/ 0 h 1550973"/>
              <a:gd name="connsiteX1" fmla="*/ 39109 w 2320040"/>
              <a:gd name="connsiteY1" fmla="*/ 1079305 h 1550973"/>
              <a:gd name="connsiteX2" fmla="*/ 464144 w 2320040"/>
              <a:gd name="connsiteY2" fmla="*/ 1448760 h 1550973"/>
              <a:gd name="connsiteX3" fmla="*/ 972839 w 2320040"/>
              <a:gd name="connsiteY3" fmla="*/ 1260068 h 1550973"/>
              <a:gd name="connsiteX4" fmla="*/ 1394117 w 2320040"/>
              <a:gd name="connsiteY4" fmla="*/ 1137624 h 1550973"/>
              <a:gd name="connsiteX5" fmla="*/ 2320040 w 2320040"/>
              <a:gd name="connsiteY5" fmla="*/ 1550973 h 1550973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86208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86208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92452 w 2313179"/>
              <a:gd name="connsiteY4" fmla="*/ 1214498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72222 w 2313179"/>
              <a:gd name="connsiteY4" fmla="*/ 1198314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53900 w 2321018"/>
              <a:gd name="connsiteY0" fmla="*/ 0 h 1575249"/>
              <a:gd name="connsiteX1" fmla="*/ 36041 w 2321018"/>
              <a:gd name="connsiteY1" fmla="*/ 1026706 h 1575249"/>
              <a:gd name="connsiteX2" fmla="*/ 465122 w 2321018"/>
              <a:gd name="connsiteY2" fmla="*/ 1497312 h 1575249"/>
              <a:gd name="connsiteX3" fmla="*/ 1010231 w 2321018"/>
              <a:gd name="connsiteY3" fmla="*/ 1292436 h 1575249"/>
              <a:gd name="connsiteX4" fmla="*/ 1228251 w 2321018"/>
              <a:gd name="connsiteY4" fmla="*/ 1176640 h 1575249"/>
              <a:gd name="connsiteX5" fmla="*/ 1480061 w 2321018"/>
              <a:gd name="connsiteY5" fmla="*/ 1198314 h 1575249"/>
              <a:gd name="connsiteX6" fmla="*/ 2321018 w 2321018"/>
              <a:gd name="connsiteY6" fmla="*/ 1575249 h 1575249"/>
              <a:gd name="connsiteX0" fmla="*/ 66360 w 2333478"/>
              <a:gd name="connsiteY0" fmla="*/ 0 h 1575249"/>
              <a:gd name="connsiteX1" fmla="*/ 48501 w 2333478"/>
              <a:gd name="connsiteY1" fmla="*/ 1026706 h 1575249"/>
              <a:gd name="connsiteX2" fmla="*/ 477582 w 2333478"/>
              <a:gd name="connsiteY2" fmla="*/ 1497312 h 1575249"/>
              <a:gd name="connsiteX3" fmla="*/ 1022691 w 2333478"/>
              <a:gd name="connsiteY3" fmla="*/ 1292436 h 1575249"/>
              <a:gd name="connsiteX4" fmla="*/ 1240711 w 2333478"/>
              <a:gd name="connsiteY4" fmla="*/ 1176640 h 1575249"/>
              <a:gd name="connsiteX5" fmla="*/ 1492521 w 2333478"/>
              <a:gd name="connsiteY5" fmla="*/ 1198314 h 1575249"/>
              <a:gd name="connsiteX6" fmla="*/ 2333478 w 2333478"/>
              <a:gd name="connsiteY6" fmla="*/ 1575249 h 1575249"/>
              <a:gd name="connsiteX0" fmla="*/ 78016 w 2345134"/>
              <a:gd name="connsiteY0" fmla="*/ 0 h 1575249"/>
              <a:gd name="connsiteX1" fmla="*/ 43973 w 2345134"/>
              <a:gd name="connsiteY1" fmla="*/ 1026706 h 1575249"/>
              <a:gd name="connsiteX2" fmla="*/ 489238 w 2345134"/>
              <a:gd name="connsiteY2" fmla="*/ 1497312 h 1575249"/>
              <a:gd name="connsiteX3" fmla="*/ 1034347 w 2345134"/>
              <a:gd name="connsiteY3" fmla="*/ 1292436 h 1575249"/>
              <a:gd name="connsiteX4" fmla="*/ 1252367 w 2345134"/>
              <a:gd name="connsiteY4" fmla="*/ 1176640 h 1575249"/>
              <a:gd name="connsiteX5" fmla="*/ 1504177 w 2345134"/>
              <a:gd name="connsiteY5" fmla="*/ 1198314 h 1575249"/>
              <a:gd name="connsiteX6" fmla="*/ 2345134 w 2345134"/>
              <a:gd name="connsiteY6" fmla="*/ 1575249 h 1575249"/>
              <a:gd name="connsiteX0" fmla="*/ 72090 w 2339208"/>
              <a:gd name="connsiteY0" fmla="*/ 0 h 1575249"/>
              <a:gd name="connsiteX1" fmla="*/ 46139 w 2339208"/>
              <a:gd name="connsiteY1" fmla="*/ 1034798 h 1575249"/>
              <a:gd name="connsiteX2" fmla="*/ 483312 w 2339208"/>
              <a:gd name="connsiteY2" fmla="*/ 1497312 h 1575249"/>
              <a:gd name="connsiteX3" fmla="*/ 1028421 w 2339208"/>
              <a:gd name="connsiteY3" fmla="*/ 1292436 h 1575249"/>
              <a:gd name="connsiteX4" fmla="*/ 1246441 w 2339208"/>
              <a:gd name="connsiteY4" fmla="*/ 1176640 h 1575249"/>
              <a:gd name="connsiteX5" fmla="*/ 1498251 w 2339208"/>
              <a:gd name="connsiteY5" fmla="*/ 1198314 h 1575249"/>
              <a:gd name="connsiteX6" fmla="*/ 2339208 w 2339208"/>
              <a:gd name="connsiteY6" fmla="*/ 1575249 h 1575249"/>
              <a:gd name="connsiteX0" fmla="*/ 59528 w 2326646"/>
              <a:gd name="connsiteY0" fmla="*/ 0 h 1575249"/>
              <a:gd name="connsiteX1" fmla="*/ 33577 w 2326646"/>
              <a:gd name="connsiteY1" fmla="*/ 1034798 h 1575249"/>
              <a:gd name="connsiteX2" fmla="*/ 470750 w 2326646"/>
              <a:gd name="connsiteY2" fmla="*/ 1497312 h 1575249"/>
              <a:gd name="connsiteX3" fmla="*/ 1015859 w 2326646"/>
              <a:gd name="connsiteY3" fmla="*/ 1292436 h 1575249"/>
              <a:gd name="connsiteX4" fmla="*/ 1233879 w 2326646"/>
              <a:gd name="connsiteY4" fmla="*/ 1176640 h 1575249"/>
              <a:gd name="connsiteX5" fmla="*/ 1485689 w 2326646"/>
              <a:gd name="connsiteY5" fmla="*/ 1198314 h 1575249"/>
              <a:gd name="connsiteX6" fmla="*/ 2326646 w 2326646"/>
              <a:gd name="connsiteY6" fmla="*/ 1575249 h 1575249"/>
              <a:gd name="connsiteX0" fmla="*/ 37432 w 2345011"/>
              <a:gd name="connsiteY0" fmla="*/ 0 h 1583341"/>
              <a:gd name="connsiteX1" fmla="*/ 51942 w 2345011"/>
              <a:gd name="connsiteY1" fmla="*/ 1042890 h 1583341"/>
              <a:gd name="connsiteX2" fmla="*/ 489115 w 2345011"/>
              <a:gd name="connsiteY2" fmla="*/ 1505404 h 1583341"/>
              <a:gd name="connsiteX3" fmla="*/ 1034224 w 2345011"/>
              <a:gd name="connsiteY3" fmla="*/ 1300528 h 1583341"/>
              <a:gd name="connsiteX4" fmla="*/ 1252244 w 2345011"/>
              <a:gd name="connsiteY4" fmla="*/ 1184732 h 1583341"/>
              <a:gd name="connsiteX5" fmla="*/ 1504054 w 2345011"/>
              <a:gd name="connsiteY5" fmla="*/ 1206406 h 1583341"/>
              <a:gd name="connsiteX6" fmla="*/ 2345011 w 2345011"/>
              <a:gd name="connsiteY6" fmla="*/ 1583341 h 1583341"/>
              <a:gd name="connsiteX0" fmla="*/ 54492 w 2329702"/>
              <a:gd name="connsiteY0" fmla="*/ 0 h 1567157"/>
              <a:gd name="connsiteX1" fmla="*/ 36633 w 2329702"/>
              <a:gd name="connsiteY1" fmla="*/ 1026706 h 1567157"/>
              <a:gd name="connsiteX2" fmla="*/ 473806 w 2329702"/>
              <a:gd name="connsiteY2" fmla="*/ 1489220 h 1567157"/>
              <a:gd name="connsiteX3" fmla="*/ 1018915 w 2329702"/>
              <a:gd name="connsiteY3" fmla="*/ 1284344 h 1567157"/>
              <a:gd name="connsiteX4" fmla="*/ 1236935 w 2329702"/>
              <a:gd name="connsiteY4" fmla="*/ 1168548 h 1567157"/>
              <a:gd name="connsiteX5" fmla="*/ 1488745 w 2329702"/>
              <a:gd name="connsiteY5" fmla="*/ 1190222 h 1567157"/>
              <a:gd name="connsiteX6" fmla="*/ 2329702 w 2329702"/>
              <a:gd name="connsiteY6" fmla="*/ 1567157 h 1567157"/>
              <a:gd name="connsiteX0" fmla="*/ 54492 w 2358024"/>
              <a:gd name="connsiteY0" fmla="*/ 0 h 1579295"/>
              <a:gd name="connsiteX1" fmla="*/ 36633 w 2358024"/>
              <a:gd name="connsiteY1" fmla="*/ 1026706 h 1579295"/>
              <a:gd name="connsiteX2" fmla="*/ 473806 w 2358024"/>
              <a:gd name="connsiteY2" fmla="*/ 1489220 h 1579295"/>
              <a:gd name="connsiteX3" fmla="*/ 1018915 w 2358024"/>
              <a:gd name="connsiteY3" fmla="*/ 1284344 h 1579295"/>
              <a:gd name="connsiteX4" fmla="*/ 1236935 w 2358024"/>
              <a:gd name="connsiteY4" fmla="*/ 1168548 h 1579295"/>
              <a:gd name="connsiteX5" fmla="*/ 1488745 w 2358024"/>
              <a:gd name="connsiteY5" fmla="*/ 1190222 h 1579295"/>
              <a:gd name="connsiteX6" fmla="*/ 2358024 w 2358024"/>
              <a:gd name="connsiteY6" fmla="*/ 1579295 h 1579295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488745 w 2358024"/>
              <a:gd name="connsiteY5" fmla="*/ 1190222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488745 w 2358024"/>
              <a:gd name="connsiteY5" fmla="*/ 1190222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8477 w 2355569"/>
              <a:gd name="connsiteY0" fmla="*/ 0 h 1578501"/>
              <a:gd name="connsiteX1" fmla="*/ 34178 w 2355569"/>
              <a:gd name="connsiteY1" fmla="*/ 1020267 h 1578501"/>
              <a:gd name="connsiteX2" fmla="*/ 471351 w 2355569"/>
              <a:gd name="connsiteY2" fmla="*/ 1482781 h 1578501"/>
              <a:gd name="connsiteX3" fmla="*/ 1016460 w 2355569"/>
              <a:gd name="connsiteY3" fmla="*/ 1277905 h 1578501"/>
              <a:gd name="connsiteX4" fmla="*/ 1234480 w 2355569"/>
              <a:gd name="connsiteY4" fmla="*/ 1162109 h 1578501"/>
              <a:gd name="connsiteX5" fmla="*/ 1559667 w 2355569"/>
              <a:gd name="connsiteY5" fmla="*/ 1228938 h 1578501"/>
              <a:gd name="connsiteX6" fmla="*/ 2355569 w 2355569"/>
              <a:gd name="connsiteY6" fmla="*/ 1578501 h 1578501"/>
              <a:gd name="connsiteX0" fmla="*/ 58477 w 2355569"/>
              <a:gd name="connsiteY0" fmla="*/ 0 h 1578501"/>
              <a:gd name="connsiteX1" fmla="*/ 34178 w 2355569"/>
              <a:gd name="connsiteY1" fmla="*/ 1020267 h 1578501"/>
              <a:gd name="connsiteX2" fmla="*/ 471351 w 2355569"/>
              <a:gd name="connsiteY2" fmla="*/ 1482781 h 1578501"/>
              <a:gd name="connsiteX3" fmla="*/ 1016460 w 2355569"/>
              <a:gd name="connsiteY3" fmla="*/ 1277905 h 1578501"/>
              <a:gd name="connsiteX4" fmla="*/ 1234480 w 2355569"/>
              <a:gd name="connsiteY4" fmla="*/ 1162109 h 1578501"/>
              <a:gd name="connsiteX5" fmla="*/ 1559667 w 2355569"/>
              <a:gd name="connsiteY5" fmla="*/ 1228938 h 1578501"/>
              <a:gd name="connsiteX6" fmla="*/ 2355569 w 2355569"/>
              <a:gd name="connsiteY6" fmla="*/ 1578501 h 1578501"/>
              <a:gd name="connsiteX0" fmla="*/ 24935 w 2396081"/>
              <a:gd name="connsiteY0" fmla="*/ 0 h 1562403"/>
              <a:gd name="connsiteX1" fmla="*/ 74690 w 2396081"/>
              <a:gd name="connsiteY1" fmla="*/ 1004169 h 1562403"/>
              <a:gd name="connsiteX2" fmla="*/ 511863 w 2396081"/>
              <a:gd name="connsiteY2" fmla="*/ 1466683 h 1562403"/>
              <a:gd name="connsiteX3" fmla="*/ 1056972 w 2396081"/>
              <a:gd name="connsiteY3" fmla="*/ 1261807 h 1562403"/>
              <a:gd name="connsiteX4" fmla="*/ 1274992 w 2396081"/>
              <a:gd name="connsiteY4" fmla="*/ 1146011 h 1562403"/>
              <a:gd name="connsiteX5" fmla="*/ 1600179 w 2396081"/>
              <a:gd name="connsiteY5" fmla="*/ 1212840 h 1562403"/>
              <a:gd name="connsiteX6" fmla="*/ 2396081 w 2396081"/>
              <a:gd name="connsiteY6" fmla="*/ 1562403 h 1562403"/>
              <a:gd name="connsiteX0" fmla="*/ 52568 w 2359319"/>
              <a:gd name="connsiteY0" fmla="*/ 0 h 1568842"/>
              <a:gd name="connsiteX1" fmla="*/ 37928 w 2359319"/>
              <a:gd name="connsiteY1" fmla="*/ 1010608 h 1568842"/>
              <a:gd name="connsiteX2" fmla="*/ 475101 w 2359319"/>
              <a:gd name="connsiteY2" fmla="*/ 1473122 h 1568842"/>
              <a:gd name="connsiteX3" fmla="*/ 1020210 w 2359319"/>
              <a:gd name="connsiteY3" fmla="*/ 1268246 h 1568842"/>
              <a:gd name="connsiteX4" fmla="*/ 1238230 w 2359319"/>
              <a:gd name="connsiteY4" fmla="*/ 1152450 h 1568842"/>
              <a:gd name="connsiteX5" fmla="*/ 1563417 w 2359319"/>
              <a:gd name="connsiteY5" fmla="*/ 1219279 h 1568842"/>
              <a:gd name="connsiteX6" fmla="*/ 2359319 w 2359319"/>
              <a:gd name="connsiteY6" fmla="*/ 1568842 h 1568842"/>
              <a:gd name="connsiteX0" fmla="*/ 27845 w 2389059"/>
              <a:gd name="connsiteY0" fmla="*/ 0 h 1554510"/>
              <a:gd name="connsiteX1" fmla="*/ 67668 w 2389059"/>
              <a:gd name="connsiteY1" fmla="*/ 996276 h 1554510"/>
              <a:gd name="connsiteX2" fmla="*/ 504841 w 2389059"/>
              <a:gd name="connsiteY2" fmla="*/ 1458790 h 1554510"/>
              <a:gd name="connsiteX3" fmla="*/ 1049950 w 2389059"/>
              <a:gd name="connsiteY3" fmla="*/ 1253914 h 1554510"/>
              <a:gd name="connsiteX4" fmla="*/ 1267970 w 2389059"/>
              <a:gd name="connsiteY4" fmla="*/ 1138118 h 1554510"/>
              <a:gd name="connsiteX5" fmla="*/ 1593157 w 2389059"/>
              <a:gd name="connsiteY5" fmla="*/ 1204947 h 1554510"/>
              <a:gd name="connsiteX6" fmla="*/ 2389059 w 2389059"/>
              <a:gd name="connsiteY6" fmla="*/ 1554510 h 1554510"/>
              <a:gd name="connsiteX0" fmla="*/ 56026 w 2357045"/>
              <a:gd name="connsiteY0" fmla="*/ 0 h 1574575"/>
              <a:gd name="connsiteX1" fmla="*/ 35654 w 2357045"/>
              <a:gd name="connsiteY1" fmla="*/ 1016341 h 1574575"/>
              <a:gd name="connsiteX2" fmla="*/ 472827 w 2357045"/>
              <a:gd name="connsiteY2" fmla="*/ 1478855 h 1574575"/>
              <a:gd name="connsiteX3" fmla="*/ 1017936 w 2357045"/>
              <a:gd name="connsiteY3" fmla="*/ 1273979 h 1574575"/>
              <a:gd name="connsiteX4" fmla="*/ 1235956 w 2357045"/>
              <a:gd name="connsiteY4" fmla="*/ 1158183 h 1574575"/>
              <a:gd name="connsiteX5" fmla="*/ 1561143 w 2357045"/>
              <a:gd name="connsiteY5" fmla="*/ 1225012 h 1574575"/>
              <a:gd name="connsiteX6" fmla="*/ 2357045 w 2357045"/>
              <a:gd name="connsiteY6" fmla="*/ 1574575 h 157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045" h="1574575">
                <a:moveTo>
                  <a:pt x="56026" y="0"/>
                </a:moveTo>
                <a:cubicBezTo>
                  <a:pt x="12153" y="292484"/>
                  <a:pt x="-33813" y="769865"/>
                  <a:pt x="35654" y="1016341"/>
                </a:cubicBezTo>
                <a:cubicBezTo>
                  <a:pt x="105121" y="1262817"/>
                  <a:pt x="309113" y="1435915"/>
                  <a:pt x="472827" y="1478855"/>
                </a:cubicBezTo>
                <a:cubicBezTo>
                  <a:pt x="636541" y="1521795"/>
                  <a:pt x="886702" y="1363838"/>
                  <a:pt x="1017936" y="1273979"/>
                </a:cubicBezTo>
                <a:cubicBezTo>
                  <a:pt x="1131769" y="1196035"/>
                  <a:pt x="1157651" y="1173870"/>
                  <a:pt x="1235956" y="1158183"/>
                </a:cubicBezTo>
                <a:cubicBezTo>
                  <a:pt x="1335886" y="1135303"/>
                  <a:pt x="1400529" y="1114053"/>
                  <a:pt x="1561143" y="1225012"/>
                </a:cubicBezTo>
                <a:cubicBezTo>
                  <a:pt x="1741463" y="1349585"/>
                  <a:pt x="1979103" y="1421248"/>
                  <a:pt x="2357045" y="1574575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8301038" y="1364456"/>
            <a:ext cx="2164556" cy="1300163"/>
          </a:xfrm>
          <a:custGeom>
            <a:avLst/>
            <a:gdLst>
              <a:gd name="connsiteX0" fmla="*/ 0 w 2164556"/>
              <a:gd name="connsiteY0" fmla="*/ 0 h 1300163"/>
              <a:gd name="connsiteX1" fmla="*/ 0 w 2164556"/>
              <a:gd name="connsiteY1" fmla="*/ 1085850 h 1300163"/>
              <a:gd name="connsiteX2" fmla="*/ 2157412 w 2164556"/>
              <a:gd name="connsiteY2" fmla="*/ 1085850 h 1300163"/>
              <a:gd name="connsiteX3" fmla="*/ 2157412 w 2164556"/>
              <a:gd name="connsiteY3" fmla="*/ 1300163 h 1300163"/>
              <a:gd name="connsiteX4" fmla="*/ 2164556 w 2164556"/>
              <a:gd name="connsiteY4" fmla="*/ 1300163 h 1300163"/>
              <a:gd name="connsiteX5" fmla="*/ 2164556 w 2164556"/>
              <a:gd name="connsiteY5" fmla="*/ 1300163 h 130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4556" h="1300163">
                <a:moveTo>
                  <a:pt x="0" y="0"/>
                </a:moveTo>
                <a:lnTo>
                  <a:pt x="0" y="1085850"/>
                </a:lnTo>
                <a:lnTo>
                  <a:pt x="2157412" y="1085850"/>
                </a:lnTo>
                <a:lnTo>
                  <a:pt x="2157412" y="1300163"/>
                </a:lnTo>
                <a:lnTo>
                  <a:pt x="2164556" y="1300163"/>
                </a:lnTo>
                <a:lnTo>
                  <a:pt x="2164556" y="1300163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8258557" y="1321722"/>
            <a:ext cx="97906" cy="9790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406932" y="2612964"/>
            <a:ext cx="97906" cy="97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900202" y="1366938"/>
            <a:ext cx="3764903" cy="2108719"/>
            <a:chOff x="2831839" y="1366938"/>
            <a:chExt cx="3764903" cy="210871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31839" y="136693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184780" y="1119673"/>
            <a:ext cx="3146756" cy="2621903"/>
            <a:chOff x="3116417" y="508518"/>
            <a:chExt cx="3146756" cy="4879911"/>
          </a:xfrm>
        </p:grpSpPr>
        <p:cxnSp>
          <p:nvCxnSpPr>
            <p:cNvPr id="89" name="Straight Connector 88"/>
            <p:cNvCxnSpPr/>
            <p:nvPr/>
          </p:nvCxnSpPr>
          <p:spPr>
            <a:xfrm rot="16200000">
              <a:off x="676461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>
              <a:off x="1203640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1721489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2248668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276885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329603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382321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50151" y="1887132"/>
            <a:ext cx="1055233" cy="545832"/>
            <a:chOff x="4160578" y="2411972"/>
            <a:chExt cx="1055233" cy="545832"/>
          </a:xfrm>
        </p:grpSpPr>
        <p:cxnSp>
          <p:nvCxnSpPr>
            <p:cNvPr id="47" name="Straight Connector 46"/>
            <p:cNvCxnSpPr>
              <a:stCxn id="53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706418" y="1887132"/>
            <a:ext cx="1055233" cy="545832"/>
            <a:chOff x="4160578" y="2411972"/>
            <a:chExt cx="1055233" cy="545832"/>
          </a:xfrm>
        </p:grpSpPr>
        <p:cxnSp>
          <p:nvCxnSpPr>
            <p:cNvPr id="55" name="Straight Connector 54"/>
            <p:cNvCxnSpPr>
              <a:stCxn id="61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 rot="16200000">
            <a:off x="4433080" y="2157270"/>
            <a:ext cx="1055233" cy="545832"/>
            <a:chOff x="4160578" y="2411972"/>
            <a:chExt cx="1055233" cy="545832"/>
          </a:xfrm>
        </p:grpSpPr>
        <p:cxnSp>
          <p:nvCxnSpPr>
            <p:cNvPr id="63" name="Straight Connector 62"/>
            <p:cNvCxnSpPr>
              <a:stCxn id="69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 rot="5400000">
            <a:off x="6025831" y="2147940"/>
            <a:ext cx="1055233" cy="545832"/>
            <a:chOff x="4160578" y="2411972"/>
            <a:chExt cx="1055233" cy="545832"/>
          </a:xfrm>
        </p:grpSpPr>
        <p:cxnSp>
          <p:nvCxnSpPr>
            <p:cNvPr id="71" name="Straight Connector 70"/>
            <p:cNvCxnSpPr>
              <a:stCxn id="77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228941" y="1887132"/>
            <a:ext cx="1055233" cy="545832"/>
            <a:chOff x="4160578" y="2411972"/>
            <a:chExt cx="1055233" cy="545832"/>
          </a:xfrm>
        </p:grpSpPr>
        <p:cxnSp>
          <p:nvCxnSpPr>
            <p:cNvPr id="37" name="Straight Connector 36"/>
            <p:cNvCxnSpPr>
              <a:stCxn id="45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5228941" y="2411972"/>
            <a:ext cx="1055233" cy="545832"/>
            <a:chOff x="4160578" y="2411972"/>
            <a:chExt cx="1055233" cy="545832"/>
          </a:xfrm>
        </p:grpSpPr>
        <p:cxnSp>
          <p:nvCxnSpPr>
            <p:cNvPr id="44" name="Straight Connector 43"/>
            <p:cNvCxnSpPr>
              <a:stCxn id="4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839755" y="1366938"/>
            <a:ext cx="2696548" cy="2108719"/>
            <a:chOff x="2831839" y="1366938"/>
            <a:chExt cx="3764903" cy="2108719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831839" y="136693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145113" y="1119673"/>
            <a:ext cx="2092397" cy="2621903"/>
            <a:chOff x="3643596" y="508518"/>
            <a:chExt cx="2092397" cy="4879911"/>
          </a:xfrm>
        </p:grpSpPr>
        <p:cxnSp>
          <p:nvCxnSpPr>
            <p:cNvPr id="111" name="Straight Connector 110"/>
            <p:cNvCxnSpPr/>
            <p:nvPr/>
          </p:nvCxnSpPr>
          <p:spPr>
            <a:xfrm rot="16200000">
              <a:off x="1203640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1721489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>
              <a:off x="2248668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>
              <a:off x="276885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>
              <a:off x="329603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662095" y="2411972"/>
            <a:ext cx="1055233" cy="545832"/>
            <a:chOff x="4160578" y="2411972"/>
            <a:chExt cx="1055233" cy="545832"/>
          </a:xfrm>
        </p:grpSpPr>
        <p:cxnSp>
          <p:nvCxnSpPr>
            <p:cNvPr id="120" name="Straight Connector 119"/>
            <p:cNvCxnSpPr>
              <a:stCxn id="12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7949682" y="1366938"/>
            <a:ext cx="3764903" cy="2108719"/>
            <a:chOff x="2831839" y="1366938"/>
            <a:chExt cx="3764903" cy="2108719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831839" y="136693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8234260" y="1119673"/>
            <a:ext cx="3146756" cy="2621903"/>
            <a:chOff x="3116417" y="508518"/>
            <a:chExt cx="3146756" cy="4879911"/>
          </a:xfrm>
        </p:grpSpPr>
        <p:cxnSp>
          <p:nvCxnSpPr>
            <p:cNvPr id="134" name="Straight Connector 133"/>
            <p:cNvCxnSpPr/>
            <p:nvPr/>
          </p:nvCxnSpPr>
          <p:spPr>
            <a:xfrm rot="16200000">
              <a:off x="676461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>
              <a:off x="1203640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>
              <a:off x="1721489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>
              <a:off x="2248668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>
              <a:off x="276885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329603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382321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 flipH="1">
            <a:off x="9801791" y="1360962"/>
            <a:ext cx="1596386" cy="2134813"/>
            <a:chOff x="5290028" y="1360962"/>
            <a:chExt cx="1596386" cy="2134813"/>
          </a:xfrm>
        </p:grpSpPr>
        <p:grpSp>
          <p:nvGrpSpPr>
            <p:cNvPr id="143" name="Group 142"/>
            <p:cNvGrpSpPr/>
            <p:nvPr/>
          </p:nvGrpSpPr>
          <p:grpSpPr>
            <a:xfrm>
              <a:off x="5296577" y="1368614"/>
              <a:ext cx="1055233" cy="545832"/>
              <a:chOff x="4160578" y="2411972"/>
              <a:chExt cx="1055233" cy="545832"/>
            </a:xfrm>
          </p:grpSpPr>
          <p:cxnSp>
            <p:nvCxnSpPr>
              <p:cNvPr id="208" name="Straight Connector 207"/>
              <p:cNvCxnSpPr>
                <a:stCxn id="214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Group 208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213" name="Freeform 212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211" name="Freeform 210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 211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 rot="16200000">
              <a:off x="5051215" y="1615663"/>
              <a:ext cx="1055233" cy="545832"/>
              <a:chOff x="4160578" y="2411972"/>
              <a:chExt cx="1055233" cy="545832"/>
            </a:xfrm>
          </p:grpSpPr>
          <p:cxnSp>
            <p:nvCxnSpPr>
              <p:cNvPr id="201" name="Straight Connector 200"/>
              <p:cNvCxnSpPr>
                <a:stCxn id="207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206" name="Freeform 205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204" name="Freeform 203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5" name="Group 144"/>
            <p:cNvGrpSpPr/>
            <p:nvPr/>
          </p:nvGrpSpPr>
          <p:grpSpPr>
            <a:xfrm rot="16200000">
              <a:off x="5035327" y="2684887"/>
              <a:ext cx="1055233" cy="545832"/>
              <a:chOff x="4160578" y="2411972"/>
              <a:chExt cx="1055233" cy="545832"/>
            </a:xfrm>
          </p:grpSpPr>
          <p:cxnSp>
            <p:nvCxnSpPr>
              <p:cNvPr id="194" name="Straight Connector 193"/>
              <p:cNvCxnSpPr>
                <a:stCxn id="200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97" name="Freeform 196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6" name="Group 145"/>
            <p:cNvGrpSpPr/>
            <p:nvPr/>
          </p:nvGrpSpPr>
          <p:grpSpPr>
            <a:xfrm rot="16200000">
              <a:off x="5549648" y="1636221"/>
              <a:ext cx="1055233" cy="545832"/>
              <a:chOff x="4160578" y="2411972"/>
              <a:chExt cx="1055233" cy="545832"/>
            </a:xfrm>
          </p:grpSpPr>
          <p:cxnSp>
            <p:nvCxnSpPr>
              <p:cNvPr id="187" name="Straight Connector 186"/>
              <p:cNvCxnSpPr>
                <a:stCxn id="193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92" name="Freeform 191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7" name="Group 146"/>
            <p:cNvGrpSpPr/>
            <p:nvPr/>
          </p:nvGrpSpPr>
          <p:grpSpPr>
            <a:xfrm>
              <a:off x="5831181" y="1887133"/>
              <a:ext cx="1055233" cy="545832"/>
              <a:chOff x="4160578" y="2411972"/>
              <a:chExt cx="1055233" cy="545832"/>
            </a:xfrm>
          </p:grpSpPr>
          <p:cxnSp>
            <p:nvCxnSpPr>
              <p:cNvPr id="180" name="Straight Connector 179"/>
              <p:cNvCxnSpPr>
                <a:stCxn id="186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Group 180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85" name="Freeform 184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83" name="Freeform 182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8" name="Group 147"/>
            <p:cNvGrpSpPr/>
            <p:nvPr/>
          </p:nvGrpSpPr>
          <p:grpSpPr>
            <a:xfrm rot="16200000">
              <a:off x="5557843" y="2157271"/>
              <a:ext cx="1055233" cy="545832"/>
              <a:chOff x="4160578" y="2411972"/>
              <a:chExt cx="1055233" cy="545832"/>
            </a:xfrm>
          </p:grpSpPr>
          <p:cxnSp>
            <p:nvCxnSpPr>
              <p:cNvPr id="173" name="Straight Connector 172"/>
              <p:cNvCxnSpPr>
                <a:stCxn id="179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78" name="Freeform 177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76" name="Freeform 175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 rot="16200000">
              <a:off x="5054409" y="2157271"/>
              <a:ext cx="1055233" cy="545832"/>
              <a:chOff x="4160578" y="2411972"/>
              <a:chExt cx="1055233" cy="545832"/>
            </a:xfrm>
          </p:grpSpPr>
          <p:cxnSp>
            <p:nvCxnSpPr>
              <p:cNvPr id="166" name="Straight Connector 165"/>
              <p:cNvCxnSpPr>
                <a:stCxn id="172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171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69" name="Freeform 168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 169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5831181" y="1373069"/>
              <a:ext cx="1055233" cy="545832"/>
              <a:chOff x="4160578" y="2411972"/>
              <a:chExt cx="1055233" cy="545832"/>
            </a:xfrm>
          </p:grpSpPr>
          <p:cxnSp>
            <p:nvCxnSpPr>
              <p:cNvPr id="159" name="Straight Connector 158"/>
              <p:cNvCxnSpPr>
                <a:stCxn id="165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64" name="Freeform 163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reeform 164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1" name="Group 150"/>
            <p:cNvGrpSpPr/>
            <p:nvPr/>
          </p:nvGrpSpPr>
          <p:grpSpPr>
            <a:xfrm rot="10800000">
              <a:off x="5301253" y="2949943"/>
              <a:ext cx="1055233" cy="545832"/>
              <a:chOff x="4160578" y="2411972"/>
              <a:chExt cx="1055233" cy="545832"/>
            </a:xfrm>
          </p:grpSpPr>
          <p:cxnSp>
            <p:nvCxnSpPr>
              <p:cNvPr id="152" name="Straight Connector 151"/>
              <p:cNvCxnSpPr>
                <a:stCxn id="158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152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57" name="Freeform 156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55" name="Freeform 154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 155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5" name="Group 214"/>
          <p:cNvGrpSpPr/>
          <p:nvPr/>
        </p:nvGrpSpPr>
        <p:grpSpPr>
          <a:xfrm>
            <a:off x="8221294" y="1368613"/>
            <a:ext cx="1055233" cy="545832"/>
            <a:chOff x="4160578" y="2411972"/>
            <a:chExt cx="1055233" cy="545832"/>
          </a:xfrm>
        </p:grpSpPr>
        <p:cxnSp>
          <p:nvCxnSpPr>
            <p:cNvPr id="216" name="Straight Connector 215"/>
            <p:cNvCxnSpPr>
              <a:stCxn id="22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 rot="16200000">
            <a:off x="7975932" y="1615662"/>
            <a:ext cx="1055233" cy="545832"/>
            <a:chOff x="4160578" y="2411972"/>
            <a:chExt cx="1055233" cy="545832"/>
          </a:xfrm>
        </p:grpSpPr>
        <p:cxnSp>
          <p:nvCxnSpPr>
            <p:cNvPr id="224" name="Straight Connector 223"/>
            <p:cNvCxnSpPr>
              <a:stCxn id="230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29" name="Freeform 228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27" name="Freeform 226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 rot="16200000">
            <a:off x="7960044" y="2684886"/>
            <a:ext cx="1055233" cy="545832"/>
            <a:chOff x="4160578" y="2411972"/>
            <a:chExt cx="1055233" cy="545832"/>
          </a:xfrm>
        </p:grpSpPr>
        <p:cxnSp>
          <p:nvCxnSpPr>
            <p:cNvPr id="232" name="Straight Connector 231"/>
            <p:cNvCxnSpPr>
              <a:stCxn id="238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37" name="Freeform 236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35" name="Freeform 234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 rot="16200000">
            <a:off x="8474365" y="1636220"/>
            <a:ext cx="1055233" cy="545832"/>
            <a:chOff x="4160578" y="2411972"/>
            <a:chExt cx="1055233" cy="545832"/>
          </a:xfrm>
        </p:grpSpPr>
        <p:cxnSp>
          <p:nvCxnSpPr>
            <p:cNvPr id="240" name="Straight Connector 239"/>
            <p:cNvCxnSpPr>
              <a:stCxn id="24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45" name="Freeform 24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43" name="Freeform 242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8755898" y="1887132"/>
            <a:ext cx="1055233" cy="545832"/>
            <a:chOff x="4160578" y="2411972"/>
            <a:chExt cx="1055233" cy="545832"/>
          </a:xfrm>
        </p:grpSpPr>
        <p:cxnSp>
          <p:nvCxnSpPr>
            <p:cNvPr id="250" name="Straight Connector 249"/>
            <p:cNvCxnSpPr>
              <a:stCxn id="25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 25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53" name="Freeform 252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7" name="Group 256"/>
          <p:cNvGrpSpPr/>
          <p:nvPr/>
        </p:nvGrpSpPr>
        <p:grpSpPr>
          <a:xfrm rot="16200000">
            <a:off x="8482560" y="2157270"/>
            <a:ext cx="1055233" cy="545832"/>
            <a:chOff x="4160578" y="2411972"/>
            <a:chExt cx="1055233" cy="545832"/>
          </a:xfrm>
        </p:grpSpPr>
        <p:cxnSp>
          <p:nvCxnSpPr>
            <p:cNvPr id="258" name="Straight Connector 257"/>
            <p:cNvCxnSpPr>
              <a:stCxn id="264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258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 26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 26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5" name="Group 264"/>
          <p:cNvGrpSpPr/>
          <p:nvPr/>
        </p:nvGrpSpPr>
        <p:grpSpPr>
          <a:xfrm>
            <a:off x="9278421" y="1887132"/>
            <a:ext cx="1055233" cy="545832"/>
            <a:chOff x="4160578" y="2411972"/>
            <a:chExt cx="1055233" cy="545832"/>
          </a:xfrm>
        </p:grpSpPr>
        <p:cxnSp>
          <p:nvCxnSpPr>
            <p:cNvPr id="266" name="Straight Connector 265"/>
            <p:cNvCxnSpPr>
              <a:stCxn id="27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 26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3" name="Group 272"/>
          <p:cNvGrpSpPr/>
          <p:nvPr/>
        </p:nvGrpSpPr>
        <p:grpSpPr>
          <a:xfrm>
            <a:off x="9278421" y="2411972"/>
            <a:ext cx="1055233" cy="545832"/>
            <a:chOff x="4160578" y="2411972"/>
            <a:chExt cx="1055233" cy="545832"/>
          </a:xfrm>
        </p:grpSpPr>
        <p:cxnSp>
          <p:nvCxnSpPr>
            <p:cNvPr id="274" name="Straight Connector 273"/>
            <p:cNvCxnSpPr>
              <a:stCxn id="280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Group 274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79" name="Freeform 278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77" name="Freeform 276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 rot="16200000">
            <a:off x="7979126" y="2157270"/>
            <a:ext cx="1055233" cy="545832"/>
            <a:chOff x="4160578" y="2411972"/>
            <a:chExt cx="1055233" cy="545832"/>
          </a:xfrm>
        </p:grpSpPr>
        <p:cxnSp>
          <p:nvCxnSpPr>
            <p:cNvPr id="282" name="Straight Connector 281"/>
            <p:cNvCxnSpPr>
              <a:stCxn id="288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87" name="Freeform 286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9" name="Group 288"/>
          <p:cNvGrpSpPr/>
          <p:nvPr/>
        </p:nvGrpSpPr>
        <p:grpSpPr>
          <a:xfrm>
            <a:off x="8755898" y="1373068"/>
            <a:ext cx="1055233" cy="545832"/>
            <a:chOff x="4160578" y="2411972"/>
            <a:chExt cx="1055233" cy="545832"/>
          </a:xfrm>
        </p:grpSpPr>
        <p:cxnSp>
          <p:nvCxnSpPr>
            <p:cNvPr id="290" name="Straight Connector 289"/>
            <p:cNvCxnSpPr>
              <a:stCxn id="29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290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95" name="Freeform 29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 29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93" name="Freeform 292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Freeform 29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7" name="Group 296"/>
          <p:cNvGrpSpPr/>
          <p:nvPr/>
        </p:nvGrpSpPr>
        <p:grpSpPr>
          <a:xfrm>
            <a:off x="9269082" y="1373068"/>
            <a:ext cx="1055233" cy="545832"/>
            <a:chOff x="4160578" y="2411972"/>
            <a:chExt cx="1055233" cy="545832"/>
          </a:xfrm>
        </p:grpSpPr>
        <p:cxnSp>
          <p:nvCxnSpPr>
            <p:cNvPr id="298" name="Straight Connector 297"/>
            <p:cNvCxnSpPr>
              <a:stCxn id="304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303" name="Freeform 302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Freeform 30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301" name="Freeform 300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Freeform 30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5" name="Group 304"/>
          <p:cNvGrpSpPr/>
          <p:nvPr/>
        </p:nvGrpSpPr>
        <p:grpSpPr>
          <a:xfrm rot="10800000">
            <a:off x="8225970" y="2949942"/>
            <a:ext cx="1055233" cy="545832"/>
            <a:chOff x="4160578" y="2411972"/>
            <a:chExt cx="1055233" cy="545832"/>
          </a:xfrm>
        </p:grpSpPr>
        <p:cxnSp>
          <p:nvCxnSpPr>
            <p:cNvPr id="306" name="Straight Connector 305"/>
            <p:cNvCxnSpPr>
              <a:stCxn id="31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311" name="Freeform 310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Freeform 31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 30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2101509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101509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68355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668355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9717835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Isosceles Triangle 247"/>
          <p:cNvSpPr/>
          <p:nvPr/>
        </p:nvSpPr>
        <p:spPr>
          <a:xfrm>
            <a:off x="9717835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93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Hauser</dc:creator>
  <cp:lastModifiedBy>Kris Hauser</cp:lastModifiedBy>
  <cp:revision>71</cp:revision>
  <dcterms:created xsi:type="dcterms:W3CDTF">2017-10-01T22:09:06Z</dcterms:created>
  <dcterms:modified xsi:type="dcterms:W3CDTF">2019-12-24T16:57:18Z</dcterms:modified>
</cp:coreProperties>
</file>