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2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ECB1A-FB17-4A2C-9E92-E954802AB1C5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F62C0-123F-45BD-B925-9C79B510E8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614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3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55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933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71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6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089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6002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11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91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19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852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20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45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5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717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093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4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C125AF-0EF7-4305-8A46-D14282023AA2}" type="datetimeFigureOut">
              <a:rPr lang="de-CH" smtClean="0"/>
              <a:t>15.03.2022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E8F52E-D9F2-43DE-AC27-8E1AF1EBB5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455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B64CB3-AFB5-475D-9C9C-407902A2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de-CH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GRUNDSÄTZE NACH ISO 9241</a:t>
            </a:r>
            <a:endParaRPr lang="de-CH" b="1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CB20F-84F0-4EDD-AC29-00DC8880D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de-CH" dirty="0"/>
              <a:t>Magnus Götz</a:t>
            </a:r>
            <a:endParaRPr lang="de-CH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0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80A0D5-068B-4ED0-8465-2F1ACB5A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CH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02832-3379-4C5A-AA85-9F7F906A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de-DE" sz="1600" kern="1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Individualisierbarkeit</a:t>
            </a:r>
          </a:p>
          <a:p>
            <a:r>
              <a:rPr lang="de-CH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Lernförderlichkeit</a:t>
            </a:r>
          </a:p>
        </p:txBody>
      </p:sp>
    </p:spTree>
    <p:extLst>
      <p:ext uri="{BB962C8B-B14F-4D97-AF65-F5344CB8AC3E}">
        <p14:creationId xmlns:p14="http://schemas.microsoft.com/office/powerpoint/2010/main" val="1290866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DD78D-178D-4E22-BCF2-E3B3BED0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DE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Individualisierbarkeit</a:t>
            </a:r>
            <a:endParaRPr lang="de-CH" sz="2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A82E7-1DBC-422A-9334-37945285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de-CH" sz="1600"/>
              <a:t>Alternative Darstellungen</a:t>
            </a:r>
          </a:p>
          <a:p>
            <a:r>
              <a:rPr lang="de-CH" sz="1600"/>
              <a:t>Anpassbare Voreinstellung</a:t>
            </a:r>
          </a:p>
          <a:p>
            <a:r>
              <a:rPr lang="de-CH" sz="1600"/>
              <a:t>Beachten der Barrierefreiheit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B64C2162-33E3-4118-9BBA-14F524CFB5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12" r="2477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3DD78D-178D-4E22-BCF2-E3B3BED0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DE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Lernförderlichkeit</a:t>
            </a:r>
            <a:endParaRPr lang="de-CH" sz="28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A82E7-1DBC-422A-9334-37945285A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de-CH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Learn-</a:t>
            </a:r>
            <a:r>
              <a:rPr lang="de-CH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by</a:t>
            </a:r>
            <a:r>
              <a:rPr lang="de-CH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-</a:t>
            </a:r>
            <a:r>
              <a:rPr lang="de-CH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Doing</a:t>
            </a:r>
            <a:endParaRPr lang="de-CH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r>
              <a:rPr lang="de-CH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Kurzhinweise</a:t>
            </a:r>
          </a:p>
          <a:p>
            <a:r>
              <a:rPr lang="de-CH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FAQs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AB1D36-910E-4C1F-AD67-CCE91EAC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2258313"/>
            <a:ext cx="6642193" cy="23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3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21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Calisto MT</vt:lpstr>
      <vt:lpstr>Wingdings 2</vt:lpstr>
      <vt:lpstr>Schiefer</vt:lpstr>
      <vt:lpstr>GRUNDSÄTZE NACH ISO 9241</vt:lpstr>
      <vt:lpstr>Inhalt</vt:lpstr>
      <vt:lpstr>Individualisierbarkeit</vt:lpstr>
      <vt:lpstr>Lernförderlichkeit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GRUNDSÄTZE NACH ISO 9241</dc:title>
  <dc:creator>Jerebic, Phillip</dc:creator>
  <cp:lastModifiedBy>magnus</cp:lastModifiedBy>
  <cp:revision>3</cp:revision>
  <dcterms:created xsi:type="dcterms:W3CDTF">2022-03-14T19:09:52Z</dcterms:created>
  <dcterms:modified xsi:type="dcterms:W3CDTF">2022-03-15T14:21:17Z</dcterms:modified>
</cp:coreProperties>
</file>