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262" r:id="rId3"/>
    <p:sldId id="294" r:id="rId4"/>
    <p:sldId id="296" r:id="rId5"/>
    <p:sldId id="295" r:id="rId6"/>
    <p:sldId id="281" r:id="rId7"/>
    <p:sldId id="289" r:id="rId8"/>
    <p:sldId id="287" r:id="rId9"/>
    <p:sldId id="298" r:id="rId10"/>
    <p:sldId id="288" r:id="rId11"/>
    <p:sldId id="29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52957" autoAdjust="0"/>
  </p:normalViewPr>
  <p:slideViewPr>
    <p:cSldViewPr snapToGrid="0" showGuides="1">
      <p:cViewPr varScale="1">
        <p:scale>
          <a:sx n="40" d="100"/>
          <a:sy n="40" d="100"/>
        </p:scale>
        <p:origin x="1497" y="33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45D2-EB68-452B-A230-0729C46FF633}" type="datetimeFigureOut">
              <a:rPr lang="cs-CZ" smtClean="0"/>
              <a:t>13.03.2017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0A34-0753-4AEF-AB41-CB7446D417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781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F16D-FABE-452F-A7B3-36741E139539}" type="datetimeFigureOut">
              <a:rPr lang="cs-CZ" smtClean="0"/>
              <a:t>13.03.2017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ECD0C-1D13-4CCF-B737-9DD28D269B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53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ECD0C-1D13-4CCF-B737-9DD28D269B4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664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42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Jakub </a:t>
            </a:r>
            <a:r>
              <a:rPr lang="en-US" dirty="0" err="1"/>
              <a:t>Jare</a:t>
            </a:r>
            <a:r>
              <a:rPr lang="cs-CZ" dirty="0"/>
              <a:t>š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cs-CZ" dirty="0"/>
              <a:t>MVP</a:t>
            </a:r>
          </a:p>
          <a:p>
            <a:r>
              <a:rPr lang="cs-CZ" dirty="0" err="1"/>
              <a:t>Pester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endParaRPr lang="en-US" dirty="0"/>
          </a:p>
          <a:p>
            <a:r>
              <a:rPr lang="en-US" dirty="0"/>
              <a:t>@nohwnd</a:t>
            </a:r>
          </a:p>
          <a:p>
            <a:r>
              <a:rPr lang="en-US" dirty="0"/>
              <a:t>@</a:t>
            </a:r>
            <a:r>
              <a:rPr lang="en-US" dirty="0" err="1"/>
              <a:t>pspester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5556" y="2286000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88072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/>
              <a:t>appveyor</a:t>
            </a:r>
            <a:endParaRPr lang="cs-CZ" sz="8000" dirty="0"/>
          </a:p>
        </p:txBody>
      </p:sp>
      <p:pic>
        <p:nvPicPr>
          <p:cNvPr id="5" name="Zástupný symbol obrázku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45" b="31245"/>
          <a:stretch>
            <a:fillRect/>
          </a:stretch>
        </p:blipFill>
        <p:spPr/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6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/>
              <a:t>Powershell</a:t>
            </a:r>
            <a:r>
              <a:rPr lang="en-US" sz="8000" dirty="0"/>
              <a:t> gallery</a:t>
            </a:r>
            <a:endParaRPr lang="cs-CZ" sz="8000" dirty="0"/>
          </a:p>
        </p:txBody>
      </p:sp>
      <p:pic>
        <p:nvPicPr>
          <p:cNvPr id="5" name="Zástupný symbol obrázku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926" b="24926"/>
          <a:stretch>
            <a:fillRect/>
          </a:stretch>
        </p:blipFill>
        <p:spPr/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8122"/>
            <a:ext cx="10058400" cy="5531856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7131050" y="619125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chemeClr val="accent3"/>
                </a:solidFill>
              </a:rPr>
              <a:t>https://www.cngroup.dk/</a:t>
            </a:r>
          </a:p>
        </p:txBody>
      </p:sp>
    </p:spTree>
    <p:extLst>
      <p:ext uri="{BB962C8B-B14F-4D97-AF65-F5344CB8AC3E}">
        <p14:creationId xmlns:p14="http://schemas.microsoft.com/office/powerpoint/2010/main" val="334928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156284"/>
            <a:ext cx="7772400" cy="3536616"/>
          </a:xfrm>
        </p:spPr>
        <p:txBody>
          <a:bodyPr>
            <a:noAutofit/>
          </a:bodyPr>
          <a:lstStyle/>
          <a:p>
            <a:r>
              <a:rPr lang="en-US" sz="8000" dirty="0">
                <a:latin typeface="Iosevka Term Heavy Oblique" panose="02000A09000000000000" pitchFamily="49" charset="0"/>
                <a:ea typeface="Iosevka Term Heavy Oblique" panose="02000A09000000000000" pitchFamily="49" charset="0"/>
              </a:rPr>
              <a:t>Continuous delivery pipeline for modules</a:t>
            </a:r>
            <a:endParaRPr lang="cs-CZ" sz="8000" dirty="0">
              <a:latin typeface="Iosevka Term Heavy Oblique" panose="02000A09000000000000" pitchFamily="49" charset="0"/>
              <a:ea typeface="Iosevka Term Heavy Oblique" panose="02000A09000000000000" pitchFamily="49" charset="0"/>
            </a:endParaRPr>
          </a:p>
        </p:txBody>
      </p:sp>
      <p:pic>
        <p:nvPicPr>
          <p:cNvPr id="6" name="Zástupný symbol obrázku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55" b="16655"/>
          <a:stretch>
            <a:fillRect/>
          </a:stretch>
        </p:blipFill>
        <p:spPr>
          <a:xfrm>
            <a:off x="0" y="-1806168"/>
            <a:ext cx="12188952" cy="4377351"/>
          </a:xfrm>
        </p:spPr>
      </p:pic>
      <p:sp>
        <p:nvSpPr>
          <p:cNvPr id="7" name="Zástupný symbol pro text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8353926" y="5125453"/>
            <a:ext cx="100263" cy="1086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34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91409" cy="1499616"/>
          </a:xfrm>
        </p:spPr>
        <p:txBody>
          <a:bodyPr/>
          <a:lstStyle/>
          <a:p>
            <a:r>
              <a:rPr lang="en-US" dirty="0"/>
              <a:t>Code-&gt;test-&gt;integrate-&gt;publish</a:t>
            </a:r>
            <a:endParaRPr lang="cs-CZ" dirty="0"/>
          </a:p>
        </p:txBody>
      </p:sp>
      <p:pic>
        <p:nvPicPr>
          <p:cNvPr id="1028" name="Picture 4" descr="GitHub-Mark.png (560×56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41" y="1552670"/>
            <a:ext cx="2228335" cy="222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tbucket-logo-A98CDF7FBA-seeklogo.com.png (174×2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11" y="3708577"/>
            <a:ext cx="1099799" cy="126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-studio-team-services (600×31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9" y="5198908"/>
            <a:ext cx="2662001" cy="13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8ufem9jfptw9fyjkncq.png (400×4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1" y="3425529"/>
            <a:ext cx="1800990" cy="18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veyor-logo-256.png (256×256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06" y="1671543"/>
            <a:ext cx="1955705" cy="19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nkins.sh-600x600.png (600×600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31" y="4811669"/>
            <a:ext cx="2199640" cy="21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isual-studio-team-services (600×31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00" y="5198907"/>
            <a:ext cx="2662001" cy="13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364px-NuGet_project_logo.svg.png (364×363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5027612"/>
            <a:ext cx="1627505" cy="16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ckageDefaultIcon.png (128×128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95" y="1686164"/>
            <a:ext cx="2029570" cy="20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get-cube.png (256×256)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01" y="3837245"/>
            <a:ext cx="1361662" cy="13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3840" y="5165990"/>
            <a:ext cx="1235887" cy="1346277"/>
          </a:xfrm>
          <a:prstGeom prst="rect">
            <a:avLst/>
          </a:prstGeom>
        </p:spPr>
      </p:pic>
      <p:pic>
        <p:nvPicPr>
          <p:cNvPr id="1026" name="Picture 2" descr="2376848 (400×400)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12" y="1880619"/>
            <a:ext cx="1537552" cy="15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04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				  Cons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Faster delivery</a:t>
            </a:r>
          </a:p>
          <a:p>
            <a:r>
              <a:rPr lang="en-US" dirty="0"/>
              <a:t>Maintaining quality</a:t>
            </a:r>
          </a:p>
          <a:p>
            <a:r>
              <a:rPr lang="en-US" dirty="0"/>
              <a:t>Easier to collaborate</a:t>
            </a:r>
          </a:p>
          <a:p>
            <a:endParaRPr lang="en-US" dirty="0"/>
          </a:p>
          <a:p>
            <a:r>
              <a:rPr lang="en-US" dirty="0"/>
              <a:t>Build confidence in code</a:t>
            </a:r>
          </a:p>
          <a:p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Needs to be setup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…but luckily it is easy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07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91409" cy="1499616"/>
          </a:xfrm>
        </p:spPr>
        <p:txBody>
          <a:bodyPr/>
          <a:lstStyle/>
          <a:p>
            <a:r>
              <a:rPr lang="en-US" dirty="0"/>
              <a:t>Deep mind module</a:t>
            </a:r>
            <a:endParaRPr lang="cs-CZ" dirty="0"/>
          </a:p>
        </p:txBody>
      </p:sp>
      <p:pic>
        <p:nvPicPr>
          <p:cNvPr id="2050" name="Picture 2" descr="cloud-icon_fkQZ0V_u_M.jpg (1000×6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81" y="1576207"/>
            <a:ext cx="4163694" cy="25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Shell_logo.png (342×26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1" y="2563610"/>
            <a:ext cx="1868676" cy="142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1239520" y="4668374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is 1+1?</a:t>
            </a:r>
            <a:endParaRPr lang="cs-CZ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8102600" y="4668374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2!</a:t>
            </a:r>
            <a:endParaRPr lang="cs-CZ" dirty="0"/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3398520" y="3357563"/>
            <a:ext cx="302768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4423015" y="27482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REST</a:t>
            </a:r>
            <a:endParaRPr lang="cs-CZ" sz="2400" dirty="0">
              <a:solidFill>
                <a:schemeClr val="accent2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5213053" y="6180039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solidFill>
                  <a:schemeClr val="accent2"/>
                </a:solidFill>
              </a:rPr>
              <a:t>http://dupsug10.0115633a.svc.dockerapp.io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2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/>
              <a:t>git</a:t>
            </a:r>
            <a:endParaRPr lang="cs-CZ" sz="8000" dirty="0"/>
          </a:p>
        </p:txBody>
      </p:sp>
      <p:pic>
        <p:nvPicPr>
          <p:cNvPr id="6" name="Zástupný symbol obrázku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872" b="15872"/>
          <a:stretch>
            <a:fillRect/>
          </a:stretch>
        </p:blipFill>
        <p:spPr/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42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/>
              <a:t>github</a:t>
            </a:r>
            <a:endParaRPr lang="cs-CZ" sz="8000" dirty="0"/>
          </a:p>
        </p:txBody>
      </p:sp>
      <p:pic>
        <p:nvPicPr>
          <p:cNvPr id="6" name="Zástupný symbol obrázku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45" b="31245"/>
          <a:stretch>
            <a:fillRect/>
          </a:stretch>
        </p:blipFill>
        <p:spPr/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58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pester</a:t>
            </a:r>
            <a:endParaRPr lang="cs-CZ" sz="8000" dirty="0"/>
          </a:p>
        </p:txBody>
      </p:sp>
      <p:pic>
        <p:nvPicPr>
          <p:cNvPr id="6" name="Zástupný symbol obrázku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0" b="12490"/>
          <a:stretch>
            <a:fillRect/>
          </a:stretch>
        </p:blipFill>
        <p:spPr/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68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					code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715818" y="2057117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/>
          <p:cNvSpPr/>
          <p:nvPr/>
        </p:nvSpPr>
        <p:spPr>
          <a:xfrm>
            <a:off x="715812" y="2210605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délník 54"/>
          <p:cNvSpPr/>
          <p:nvPr/>
        </p:nvSpPr>
        <p:spPr>
          <a:xfrm>
            <a:off x="715818" y="2352972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bdélník 55"/>
          <p:cNvSpPr/>
          <p:nvPr/>
        </p:nvSpPr>
        <p:spPr>
          <a:xfrm>
            <a:off x="715818" y="2496999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Obdélník 56"/>
          <p:cNvSpPr/>
          <p:nvPr/>
        </p:nvSpPr>
        <p:spPr>
          <a:xfrm>
            <a:off x="715818" y="2648405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8" name="Obdélník 57"/>
          <p:cNvSpPr/>
          <p:nvPr/>
        </p:nvSpPr>
        <p:spPr>
          <a:xfrm>
            <a:off x="715817" y="2796185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Obdélník 58"/>
          <p:cNvSpPr/>
          <p:nvPr/>
        </p:nvSpPr>
        <p:spPr>
          <a:xfrm>
            <a:off x="715818" y="2945001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bdélník 59"/>
          <p:cNvSpPr/>
          <p:nvPr/>
        </p:nvSpPr>
        <p:spPr>
          <a:xfrm>
            <a:off x="715812" y="3098489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bdélník 60"/>
          <p:cNvSpPr/>
          <p:nvPr/>
        </p:nvSpPr>
        <p:spPr>
          <a:xfrm>
            <a:off x="715818" y="3240856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/>
          <p:cNvSpPr/>
          <p:nvPr/>
        </p:nvSpPr>
        <p:spPr>
          <a:xfrm>
            <a:off x="715818" y="3384883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Obdélník 62"/>
          <p:cNvSpPr/>
          <p:nvPr/>
        </p:nvSpPr>
        <p:spPr>
          <a:xfrm>
            <a:off x="715818" y="3536289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Obdélník 63"/>
          <p:cNvSpPr/>
          <p:nvPr/>
        </p:nvSpPr>
        <p:spPr>
          <a:xfrm>
            <a:off x="715817" y="3684069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Obdélník 64"/>
          <p:cNvSpPr/>
          <p:nvPr/>
        </p:nvSpPr>
        <p:spPr>
          <a:xfrm>
            <a:off x="715818" y="3831832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Obdélník 65"/>
          <p:cNvSpPr/>
          <p:nvPr/>
        </p:nvSpPr>
        <p:spPr>
          <a:xfrm>
            <a:off x="715812" y="3985320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bdélník 66"/>
          <p:cNvSpPr/>
          <p:nvPr/>
        </p:nvSpPr>
        <p:spPr>
          <a:xfrm>
            <a:off x="715818" y="4127687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Obdélník 67"/>
          <p:cNvSpPr/>
          <p:nvPr/>
        </p:nvSpPr>
        <p:spPr>
          <a:xfrm>
            <a:off x="715818" y="4271714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Obdélník 68"/>
          <p:cNvSpPr/>
          <p:nvPr/>
        </p:nvSpPr>
        <p:spPr>
          <a:xfrm>
            <a:off x="715818" y="4423120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Obdélník 69"/>
          <p:cNvSpPr/>
          <p:nvPr/>
        </p:nvSpPr>
        <p:spPr>
          <a:xfrm>
            <a:off x="715817" y="4570900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Obdélník 70"/>
          <p:cNvSpPr/>
          <p:nvPr/>
        </p:nvSpPr>
        <p:spPr>
          <a:xfrm>
            <a:off x="715818" y="4720800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Obdélník 71"/>
          <p:cNvSpPr/>
          <p:nvPr/>
        </p:nvSpPr>
        <p:spPr>
          <a:xfrm>
            <a:off x="715812" y="4874288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bdélník 72"/>
          <p:cNvSpPr/>
          <p:nvPr/>
        </p:nvSpPr>
        <p:spPr>
          <a:xfrm>
            <a:off x="715818" y="5016655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4" name="Obdélník 73"/>
          <p:cNvSpPr/>
          <p:nvPr/>
        </p:nvSpPr>
        <p:spPr>
          <a:xfrm>
            <a:off x="715818" y="5160682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715818" y="5312088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6" name="Obdélník 75"/>
          <p:cNvSpPr/>
          <p:nvPr/>
        </p:nvSpPr>
        <p:spPr>
          <a:xfrm>
            <a:off x="715817" y="5459868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76"/>
          <p:cNvSpPr/>
          <p:nvPr/>
        </p:nvSpPr>
        <p:spPr>
          <a:xfrm>
            <a:off x="715812" y="5614568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715806" y="5768056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Obdélník 78"/>
          <p:cNvSpPr/>
          <p:nvPr/>
        </p:nvSpPr>
        <p:spPr>
          <a:xfrm>
            <a:off x="715812" y="5910423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715812" y="6054450"/>
            <a:ext cx="2923309" cy="62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9" name="Ovál 108"/>
          <p:cNvSpPr/>
          <p:nvPr/>
        </p:nvSpPr>
        <p:spPr>
          <a:xfrm>
            <a:off x="8535327" y="2210605"/>
            <a:ext cx="437800" cy="43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1" name="Obrázek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85" y="2178335"/>
            <a:ext cx="4762500" cy="3629025"/>
          </a:xfrm>
          <a:prstGeom prst="rect">
            <a:avLst/>
          </a:prstGeom>
        </p:spPr>
      </p:pic>
      <p:sp>
        <p:nvSpPr>
          <p:cNvPr id="112" name="Obdélník 111"/>
          <p:cNvSpPr/>
          <p:nvPr/>
        </p:nvSpPr>
        <p:spPr>
          <a:xfrm>
            <a:off x="8104909" y="5459868"/>
            <a:ext cx="3412836" cy="347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37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Vlastní 1">
      <a:majorFont>
        <a:latin typeface="Iosevka Term Heavy Oblique"/>
        <a:ea typeface=""/>
        <a:cs typeface=""/>
      </a:majorFont>
      <a:minorFont>
        <a:latin typeface="Fira Code 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9411</TotalTime>
  <Words>85</Words>
  <Application>Microsoft Office PowerPoint</Application>
  <PresentationFormat>Widescreen</PresentationFormat>
  <Paragraphs>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Fira Code Light</vt:lpstr>
      <vt:lpstr>Iosevka Term Heavy Oblique</vt:lpstr>
      <vt:lpstr>Tw Cen MT</vt:lpstr>
      <vt:lpstr>Wingdings 3</vt:lpstr>
      <vt:lpstr>Integrál</vt:lpstr>
      <vt:lpstr>Jakub Jareš</vt:lpstr>
      <vt:lpstr>Continuous delivery pipeline for modules</vt:lpstr>
      <vt:lpstr>Code-&gt;test-&gt;integrate-&gt;publish</vt:lpstr>
      <vt:lpstr>Pros      Cons</vt:lpstr>
      <vt:lpstr>Deep mind module</vt:lpstr>
      <vt:lpstr>git</vt:lpstr>
      <vt:lpstr>github</vt:lpstr>
      <vt:lpstr>pester</vt:lpstr>
      <vt:lpstr>Tests     code</vt:lpstr>
      <vt:lpstr>appveyor</vt:lpstr>
      <vt:lpstr>Powershell 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mistakes in pester tests</dc:title>
  <dc:creator>nohwnd</dc:creator>
  <cp:lastModifiedBy>nohwnd</cp:lastModifiedBy>
  <cp:revision>57</cp:revision>
  <dcterms:created xsi:type="dcterms:W3CDTF">2017-02-24T18:32:01Z</dcterms:created>
  <dcterms:modified xsi:type="dcterms:W3CDTF">2017-03-13T13:37:23Z</dcterms:modified>
</cp:coreProperties>
</file>