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 id="2147483685" r:id="rId5"/>
  </p:sldMasterIdLst>
  <p:notesMasterIdLst>
    <p:notesMasterId r:id="rId35"/>
  </p:notesMasterIdLst>
  <p:sldIdLst>
    <p:sldId id="256" r:id="rId6"/>
    <p:sldId id="257" r:id="rId7"/>
    <p:sldId id="319" r:id="rId8"/>
    <p:sldId id="297" r:id="rId9"/>
    <p:sldId id="350" r:id="rId10"/>
    <p:sldId id="351" r:id="rId11"/>
    <p:sldId id="352" r:id="rId12"/>
    <p:sldId id="353" r:id="rId13"/>
    <p:sldId id="354" r:id="rId14"/>
    <p:sldId id="355" r:id="rId15"/>
    <p:sldId id="356" r:id="rId16"/>
    <p:sldId id="357" r:id="rId17"/>
    <p:sldId id="358" r:id="rId18"/>
    <p:sldId id="359" r:id="rId19"/>
    <p:sldId id="360" r:id="rId20"/>
    <p:sldId id="341" r:id="rId21"/>
    <p:sldId id="325" r:id="rId22"/>
    <p:sldId id="342" r:id="rId23"/>
    <p:sldId id="343" r:id="rId24"/>
    <p:sldId id="344" r:id="rId25"/>
    <p:sldId id="345" r:id="rId26"/>
    <p:sldId id="346" r:id="rId27"/>
    <p:sldId id="347" r:id="rId28"/>
    <p:sldId id="348" r:id="rId29"/>
    <p:sldId id="349" r:id="rId30"/>
    <p:sldId id="361" r:id="rId31"/>
    <p:sldId id="326" r:id="rId32"/>
    <p:sldId id="308" r:id="rId33"/>
    <p:sldId id="265" r:id="rId34"/>
  </p:sldIdLst>
  <p:sldSz cx="9144000" cy="6858000" type="screen4x3"/>
  <p:notesSz cx="6765925" cy="98679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110" autoAdjust="0"/>
  </p:normalViewPr>
  <p:slideViewPr>
    <p:cSldViewPr>
      <p:cViewPr varScale="1">
        <p:scale>
          <a:sx n="89" d="100"/>
          <a:sy n="89" d="100"/>
        </p:scale>
        <p:origin x="117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AE38AA-2D0E-4C38-8892-F223F89EED0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734084-2C7F-43CC-80E5-A40F29FF3612}">
      <dgm:prSet phldrT="[Text]"/>
      <dgm:spPr/>
      <dgm:t>
        <a:bodyPr/>
        <a:lstStyle/>
        <a:p>
          <a:r>
            <a:rPr lang="en-US" dirty="0" smtClean="0"/>
            <a:t>PowerShell will treat any comma separated list as an array</a:t>
          </a:r>
          <a:endParaRPr lang="en-US" dirty="0"/>
        </a:p>
      </dgm:t>
    </dgm:pt>
    <dgm:pt modelId="{81BD2490-B4F9-493A-8118-21FCF432081A}" type="parTrans" cxnId="{5ADB244F-C292-49A4-A3DC-59F10ECB5C15}">
      <dgm:prSet/>
      <dgm:spPr/>
      <dgm:t>
        <a:bodyPr/>
        <a:lstStyle/>
        <a:p>
          <a:endParaRPr lang="en-US"/>
        </a:p>
      </dgm:t>
    </dgm:pt>
    <dgm:pt modelId="{5DDAB72F-B5E9-44A4-8E79-34DD9346EB67}" type="sibTrans" cxnId="{5ADB244F-C292-49A4-A3DC-59F10ECB5C15}">
      <dgm:prSet/>
      <dgm:spPr/>
      <dgm:t>
        <a:bodyPr/>
        <a:lstStyle/>
        <a:p>
          <a:endParaRPr lang="en-US"/>
        </a:p>
      </dgm:t>
    </dgm:pt>
    <dgm:pt modelId="{9EC31CCB-C1BA-4A84-8E1B-B5B6ADE35710}">
      <dgm:prSet phldrT="[Text]"/>
      <dgm:spPr/>
      <dgm:t>
        <a:bodyPr/>
        <a:lstStyle/>
        <a:p>
          <a:r>
            <a:rPr lang="en-US" dirty="0" smtClean="0"/>
            <a:t>$</a:t>
          </a:r>
          <a:r>
            <a:rPr lang="en-US" dirty="0" err="1" smtClean="0"/>
            <a:t>arr</a:t>
          </a:r>
          <a:r>
            <a:rPr lang="en-US" dirty="0" smtClean="0"/>
            <a:t> = 4,5,6,7,8</a:t>
          </a:r>
          <a:endParaRPr lang="en-US" dirty="0"/>
        </a:p>
      </dgm:t>
    </dgm:pt>
    <dgm:pt modelId="{F2FCD071-72FC-4CAE-8D6D-6D8B5CAC36B2}" type="parTrans" cxnId="{387AC7E0-A8D9-4C61-B659-D6853BF0630A}">
      <dgm:prSet/>
      <dgm:spPr/>
      <dgm:t>
        <a:bodyPr/>
        <a:lstStyle/>
        <a:p>
          <a:endParaRPr lang="en-US"/>
        </a:p>
      </dgm:t>
    </dgm:pt>
    <dgm:pt modelId="{9EEABE90-D58C-4BEA-9A23-2AA3BE9EE7F2}" type="sibTrans" cxnId="{387AC7E0-A8D9-4C61-B659-D6853BF0630A}">
      <dgm:prSet/>
      <dgm:spPr/>
      <dgm:t>
        <a:bodyPr/>
        <a:lstStyle/>
        <a:p>
          <a:endParaRPr lang="en-US"/>
        </a:p>
      </dgm:t>
    </dgm:pt>
    <dgm:pt modelId="{4FF07744-4F7B-4E75-AEC8-5AEEE7A82256}">
      <dgm:prSet phldrT="[Text]"/>
      <dgm:spPr/>
      <dgm:t>
        <a:bodyPr/>
        <a:lstStyle/>
        <a:p>
          <a:r>
            <a:rPr lang="en-US" dirty="0" smtClean="0"/>
            <a:t>PowerShell </a:t>
          </a:r>
          <a:r>
            <a:rPr lang="en-US" dirty="0" err="1" smtClean="0"/>
            <a:t>cmdlets</a:t>
          </a:r>
          <a:r>
            <a:rPr lang="en-US" dirty="0" smtClean="0"/>
            <a:t> typically write an array of objects to the pipeline</a:t>
          </a:r>
          <a:endParaRPr lang="en-US" dirty="0"/>
        </a:p>
      </dgm:t>
    </dgm:pt>
    <dgm:pt modelId="{07D4366E-9400-4163-A17F-9465BDB0C938}" type="parTrans" cxnId="{9CBAF224-B7C3-482F-B5E4-84D841C95C52}">
      <dgm:prSet/>
      <dgm:spPr/>
      <dgm:t>
        <a:bodyPr/>
        <a:lstStyle/>
        <a:p>
          <a:endParaRPr lang="en-US"/>
        </a:p>
      </dgm:t>
    </dgm:pt>
    <dgm:pt modelId="{6FEAD694-6ECE-484B-A25E-64F46A870492}" type="sibTrans" cxnId="{9CBAF224-B7C3-482F-B5E4-84D841C95C52}">
      <dgm:prSet/>
      <dgm:spPr/>
      <dgm:t>
        <a:bodyPr/>
        <a:lstStyle/>
        <a:p>
          <a:endParaRPr lang="en-US"/>
        </a:p>
      </dgm:t>
    </dgm:pt>
    <dgm:pt modelId="{C6B1BEBE-4D99-4067-A62B-0D879BC14A0D}">
      <dgm:prSet phldrT="[Text]"/>
      <dgm:spPr/>
      <dgm:t>
        <a:bodyPr/>
        <a:lstStyle/>
        <a:p>
          <a:r>
            <a:rPr lang="en-US" dirty="0" smtClean="0"/>
            <a:t>$services = Get-Service b*</a:t>
          </a:r>
          <a:endParaRPr lang="en-US" dirty="0"/>
        </a:p>
      </dgm:t>
    </dgm:pt>
    <dgm:pt modelId="{D1DB49F7-4DD6-4A62-AFD6-C668A2AA310C}" type="parTrans" cxnId="{D72533FC-099C-4391-8709-2B52454961C5}">
      <dgm:prSet/>
      <dgm:spPr/>
      <dgm:t>
        <a:bodyPr/>
        <a:lstStyle/>
        <a:p>
          <a:endParaRPr lang="en-US"/>
        </a:p>
      </dgm:t>
    </dgm:pt>
    <dgm:pt modelId="{2173E779-E8AA-47B8-9F63-6F285CA47E8D}" type="sibTrans" cxnId="{D72533FC-099C-4391-8709-2B52454961C5}">
      <dgm:prSet/>
      <dgm:spPr/>
      <dgm:t>
        <a:bodyPr/>
        <a:lstStyle/>
        <a:p>
          <a:endParaRPr lang="en-US"/>
        </a:p>
      </dgm:t>
    </dgm:pt>
    <dgm:pt modelId="{125C80B5-4194-48F7-B231-BF5EDDB81BFB}">
      <dgm:prSet phldrT="[Text]"/>
      <dgm:spPr/>
      <dgm:t>
        <a:bodyPr/>
        <a:lstStyle/>
        <a:p>
          <a:r>
            <a:rPr lang="en-US" dirty="0" smtClean="0"/>
            <a:t>Create an array starting with 1 element</a:t>
          </a:r>
          <a:endParaRPr lang="en-US" dirty="0"/>
        </a:p>
      </dgm:t>
    </dgm:pt>
    <dgm:pt modelId="{F2DC2596-2A5A-455C-B4C7-12AC81CE6662}" type="parTrans" cxnId="{DB424B5A-7728-408E-A68F-06E168AC4121}">
      <dgm:prSet/>
      <dgm:spPr/>
      <dgm:t>
        <a:bodyPr/>
        <a:lstStyle/>
        <a:p>
          <a:endParaRPr lang="en-US"/>
        </a:p>
      </dgm:t>
    </dgm:pt>
    <dgm:pt modelId="{DE230B06-4AC3-4F40-BD23-2205663B42AF}" type="sibTrans" cxnId="{DB424B5A-7728-408E-A68F-06E168AC4121}">
      <dgm:prSet/>
      <dgm:spPr/>
      <dgm:t>
        <a:bodyPr/>
        <a:lstStyle/>
        <a:p>
          <a:endParaRPr lang="en-US"/>
        </a:p>
      </dgm:t>
    </dgm:pt>
    <dgm:pt modelId="{7BBE2E24-39A7-46C3-86BC-0EDD1E94FBE7}">
      <dgm:prSet phldrT="[Text]"/>
      <dgm:spPr/>
      <dgm:t>
        <a:bodyPr/>
        <a:lstStyle/>
        <a:p>
          <a:r>
            <a:rPr lang="en-US" dirty="0" smtClean="0"/>
            <a:t>$</a:t>
          </a:r>
          <a:r>
            <a:rPr lang="en-US" dirty="0" err="1" smtClean="0"/>
            <a:t>arr</a:t>
          </a:r>
          <a:r>
            <a:rPr lang="en-US" dirty="0" smtClean="0"/>
            <a:t> = ,1</a:t>
          </a:r>
          <a:endParaRPr lang="en-US" dirty="0"/>
        </a:p>
      </dgm:t>
    </dgm:pt>
    <dgm:pt modelId="{DAAD27C8-5539-4C34-B5EA-1AD56C227381}" type="parTrans" cxnId="{2134C683-A354-44B6-89EB-42D5276F8C06}">
      <dgm:prSet/>
      <dgm:spPr/>
      <dgm:t>
        <a:bodyPr/>
        <a:lstStyle/>
        <a:p>
          <a:endParaRPr lang="en-US"/>
        </a:p>
      </dgm:t>
    </dgm:pt>
    <dgm:pt modelId="{FAEDDD92-41C9-4026-AFA3-1ACF2F1318CE}" type="sibTrans" cxnId="{2134C683-A354-44B6-89EB-42D5276F8C06}">
      <dgm:prSet/>
      <dgm:spPr/>
      <dgm:t>
        <a:bodyPr/>
        <a:lstStyle/>
        <a:p>
          <a:endParaRPr lang="en-US"/>
        </a:p>
      </dgm:t>
    </dgm:pt>
    <dgm:pt modelId="{630F0F51-2677-4EBF-8972-BAC6529F9127}">
      <dgm:prSet phldrT="[Text]"/>
      <dgm:spPr/>
      <dgm:t>
        <a:bodyPr/>
        <a:lstStyle/>
        <a:p>
          <a:r>
            <a:rPr lang="en-US" dirty="0" smtClean="0"/>
            <a:t>Create an empty array</a:t>
          </a:r>
          <a:endParaRPr lang="en-US" dirty="0"/>
        </a:p>
      </dgm:t>
    </dgm:pt>
    <dgm:pt modelId="{4166AFE5-BEDE-4AAB-A1B2-0B839F36D4DF}" type="parTrans" cxnId="{6D6D6AA9-95A6-4E73-A5B5-E4B5945A1BC4}">
      <dgm:prSet/>
      <dgm:spPr/>
      <dgm:t>
        <a:bodyPr/>
        <a:lstStyle/>
        <a:p>
          <a:endParaRPr lang="en-US"/>
        </a:p>
      </dgm:t>
    </dgm:pt>
    <dgm:pt modelId="{5CF2E089-E91C-44C1-AA4A-7A11C37991B5}" type="sibTrans" cxnId="{6D6D6AA9-95A6-4E73-A5B5-E4B5945A1BC4}">
      <dgm:prSet/>
      <dgm:spPr/>
      <dgm:t>
        <a:bodyPr/>
        <a:lstStyle/>
        <a:p>
          <a:endParaRPr lang="en-US"/>
        </a:p>
      </dgm:t>
    </dgm:pt>
    <dgm:pt modelId="{0E97F84D-A6D2-46B8-9849-AC1A81D63E8F}">
      <dgm:prSet phldrT="[Text]"/>
      <dgm:spPr/>
      <dgm:t>
        <a:bodyPr/>
        <a:lstStyle/>
        <a:p>
          <a:r>
            <a:rPr lang="en-US" dirty="0" smtClean="0"/>
            <a:t>$</a:t>
          </a:r>
          <a:r>
            <a:rPr lang="en-US" dirty="0" err="1" smtClean="0"/>
            <a:t>arr</a:t>
          </a:r>
          <a:r>
            <a:rPr lang="en-US" dirty="0" smtClean="0"/>
            <a:t> = @()</a:t>
          </a:r>
          <a:endParaRPr lang="en-US" dirty="0"/>
        </a:p>
      </dgm:t>
    </dgm:pt>
    <dgm:pt modelId="{88A1EAE3-7B49-4BE7-9C44-99477BE91D19}" type="parTrans" cxnId="{B676BDDF-8BAC-424F-8005-93DFCD7FA232}">
      <dgm:prSet/>
      <dgm:spPr/>
      <dgm:t>
        <a:bodyPr/>
        <a:lstStyle/>
        <a:p>
          <a:endParaRPr lang="en-US"/>
        </a:p>
      </dgm:t>
    </dgm:pt>
    <dgm:pt modelId="{6A4198C4-4308-4B33-9C4C-35E54CFFE30A}" type="sibTrans" cxnId="{B676BDDF-8BAC-424F-8005-93DFCD7FA232}">
      <dgm:prSet/>
      <dgm:spPr/>
      <dgm:t>
        <a:bodyPr/>
        <a:lstStyle/>
        <a:p>
          <a:endParaRPr lang="en-US"/>
        </a:p>
      </dgm:t>
    </dgm:pt>
    <dgm:pt modelId="{60D7A99F-2094-4DEE-B4D7-9EB59F729D4C}">
      <dgm:prSet phldrT="[Text]"/>
      <dgm:spPr/>
      <dgm:t>
        <a:bodyPr/>
        <a:lstStyle/>
        <a:p>
          <a:r>
            <a:rPr lang="en-US" dirty="0" smtClean="0"/>
            <a:t>Test if an object is an array</a:t>
          </a:r>
          <a:endParaRPr lang="en-US" dirty="0"/>
        </a:p>
      </dgm:t>
    </dgm:pt>
    <dgm:pt modelId="{45D5C1A7-972C-41F9-9D6A-F21490BC5696}" type="parTrans" cxnId="{6E89B330-B28A-4E31-8A99-4E9A2C9828A2}">
      <dgm:prSet/>
      <dgm:spPr/>
      <dgm:t>
        <a:bodyPr/>
        <a:lstStyle/>
        <a:p>
          <a:endParaRPr lang="en-US"/>
        </a:p>
      </dgm:t>
    </dgm:pt>
    <dgm:pt modelId="{07EE0B01-665B-4CE3-AD6C-3F4A98DBC87B}" type="sibTrans" cxnId="{6E89B330-B28A-4E31-8A99-4E9A2C9828A2}">
      <dgm:prSet/>
      <dgm:spPr/>
      <dgm:t>
        <a:bodyPr/>
        <a:lstStyle/>
        <a:p>
          <a:endParaRPr lang="en-US"/>
        </a:p>
      </dgm:t>
    </dgm:pt>
    <dgm:pt modelId="{B4C999E5-CCFA-4CEF-9B7B-F6194FABAB29}">
      <dgm:prSet phldrT="[Text]"/>
      <dgm:spPr/>
      <dgm:t>
        <a:bodyPr/>
        <a:lstStyle/>
        <a:p>
          <a:r>
            <a:rPr lang="en-US" dirty="0" smtClean="0"/>
            <a:t>$</a:t>
          </a:r>
          <a:r>
            <a:rPr lang="en-US" dirty="0" err="1" smtClean="0"/>
            <a:t>arr</a:t>
          </a:r>
          <a:r>
            <a:rPr lang="en-US" dirty="0" smtClean="0"/>
            <a:t> -is [array]</a:t>
          </a:r>
          <a:endParaRPr lang="en-US" dirty="0"/>
        </a:p>
      </dgm:t>
    </dgm:pt>
    <dgm:pt modelId="{A71CBCFB-4774-4D59-AEF0-9B130EE20848}" type="parTrans" cxnId="{A6DB1E9C-3C70-402C-A135-5C25115C54FA}">
      <dgm:prSet/>
      <dgm:spPr/>
      <dgm:t>
        <a:bodyPr/>
        <a:lstStyle/>
        <a:p>
          <a:endParaRPr lang="en-US"/>
        </a:p>
      </dgm:t>
    </dgm:pt>
    <dgm:pt modelId="{51F859EF-E5A6-402A-8328-736A35C3C3A7}" type="sibTrans" cxnId="{A6DB1E9C-3C70-402C-A135-5C25115C54FA}">
      <dgm:prSet/>
      <dgm:spPr/>
      <dgm:t>
        <a:bodyPr/>
        <a:lstStyle/>
        <a:p>
          <a:endParaRPr lang="en-US"/>
        </a:p>
      </dgm:t>
    </dgm:pt>
    <dgm:pt modelId="{B66093F4-6681-43A1-87B5-CA4A3B5D56B9}">
      <dgm:prSet phldrT="[Text]"/>
      <dgm:spPr/>
      <dgm:t>
        <a:bodyPr/>
        <a:lstStyle/>
        <a:p>
          <a:r>
            <a:rPr lang="en-US" dirty="0" smtClean="0"/>
            <a:t>The variable used for </a:t>
          </a:r>
          <a:r>
            <a:rPr lang="en-US" smtClean="0"/>
            <a:t>the </a:t>
          </a:r>
          <a:r>
            <a:rPr lang="en-US" smtClean="0"/>
            <a:t>array is an </a:t>
          </a:r>
          <a:r>
            <a:rPr lang="en-US" dirty="0" smtClean="0"/>
            <a:t>object itself</a:t>
          </a:r>
          <a:endParaRPr lang="en-US" dirty="0"/>
        </a:p>
      </dgm:t>
    </dgm:pt>
    <dgm:pt modelId="{4EAB0845-12B9-4C3B-8052-5489E2C932B3}" type="parTrans" cxnId="{7C2C3BDA-850B-46BA-974A-63251F1EB362}">
      <dgm:prSet/>
      <dgm:spPr/>
      <dgm:t>
        <a:bodyPr/>
        <a:lstStyle/>
        <a:p>
          <a:endParaRPr lang="en-US"/>
        </a:p>
      </dgm:t>
    </dgm:pt>
    <dgm:pt modelId="{C9DC1C39-8749-4462-938C-0BFCCCAEA13F}" type="sibTrans" cxnId="{7C2C3BDA-850B-46BA-974A-63251F1EB362}">
      <dgm:prSet/>
      <dgm:spPr/>
      <dgm:t>
        <a:bodyPr/>
        <a:lstStyle/>
        <a:p>
          <a:endParaRPr lang="en-US"/>
        </a:p>
      </dgm:t>
    </dgm:pt>
    <dgm:pt modelId="{FDB317D0-EAC3-4F68-8BCC-F5A82EF27A18}">
      <dgm:prSet phldrT="[Text]"/>
      <dgm:spPr/>
      <dgm:t>
        <a:bodyPr/>
        <a:lstStyle/>
        <a:p>
          <a:r>
            <a:rPr lang="en-US" dirty="0" smtClean="0"/>
            <a:t>$</a:t>
          </a:r>
          <a:r>
            <a:rPr lang="en-US" dirty="0" err="1" smtClean="0"/>
            <a:t>arr.count</a:t>
          </a:r>
          <a:endParaRPr lang="en-US" dirty="0"/>
        </a:p>
      </dgm:t>
    </dgm:pt>
    <dgm:pt modelId="{F1F94D44-C114-411D-9529-4A6BCB22B35E}" type="parTrans" cxnId="{12086E03-3BFE-484A-A2C4-708818511567}">
      <dgm:prSet/>
      <dgm:spPr/>
      <dgm:t>
        <a:bodyPr/>
        <a:lstStyle/>
        <a:p>
          <a:endParaRPr lang="en-US"/>
        </a:p>
      </dgm:t>
    </dgm:pt>
    <dgm:pt modelId="{F47C6FEC-06FD-4745-85AA-99ED96419F8F}" type="sibTrans" cxnId="{12086E03-3BFE-484A-A2C4-708818511567}">
      <dgm:prSet/>
      <dgm:spPr/>
      <dgm:t>
        <a:bodyPr/>
        <a:lstStyle/>
        <a:p>
          <a:endParaRPr lang="en-US"/>
        </a:p>
      </dgm:t>
    </dgm:pt>
    <dgm:pt modelId="{31BB649A-6D92-405E-89F1-CA26654D4881}">
      <dgm:prSet phldrT="[Text]"/>
      <dgm:spPr/>
      <dgm:t>
        <a:bodyPr/>
        <a:lstStyle/>
        <a:p>
          <a:r>
            <a:rPr lang="en-US" dirty="0" smtClean="0"/>
            <a:t>$</a:t>
          </a:r>
          <a:r>
            <a:rPr lang="en-US" dirty="0" err="1" smtClean="0"/>
            <a:t>arr</a:t>
          </a:r>
          <a:r>
            <a:rPr lang="en-US" dirty="0" smtClean="0"/>
            <a:t> | Get-Member</a:t>
          </a:r>
          <a:endParaRPr lang="en-US" dirty="0"/>
        </a:p>
      </dgm:t>
    </dgm:pt>
    <dgm:pt modelId="{68988D2B-D64B-4596-BB2C-1744D410E415}" type="parTrans" cxnId="{7C66F0D4-9704-4DFE-B985-7BB94B710165}">
      <dgm:prSet/>
      <dgm:spPr/>
      <dgm:t>
        <a:bodyPr/>
        <a:lstStyle/>
        <a:p>
          <a:endParaRPr lang="en-US"/>
        </a:p>
      </dgm:t>
    </dgm:pt>
    <dgm:pt modelId="{7C2346B5-2BE8-4CB7-B708-61E0722F165A}" type="sibTrans" cxnId="{7C66F0D4-9704-4DFE-B985-7BB94B710165}">
      <dgm:prSet/>
      <dgm:spPr/>
      <dgm:t>
        <a:bodyPr/>
        <a:lstStyle/>
        <a:p>
          <a:endParaRPr lang="en-US"/>
        </a:p>
      </dgm:t>
    </dgm:pt>
    <dgm:pt modelId="{BBD64DBF-C026-4709-ABF4-0FD70FD42ED3}" type="pres">
      <dgm:prSet presAssocID="{46AE38AA-2D0E-4C38-8892-F223F89EED05}" presName="Name0" presStyleCnt="0">
        <dgm:presLayoutVars>
          <dgm:dir/>
          <dgm:animLvl val="lvl"/>
          <dgm:resizeHandles val="exact"/>
        </dgm:presLayoutVars>
      </dgm:prSet>
      <dgm:spPr/>
      <dgm:t>
        <a:bodyPr/>
        <a:lstStyle/>
        <a:p>
          <a:endParaRPr lang="en-US"/>
        </a:p>
      </dgm:t>
    </dgm:pt>
    <dgm:pt modelId="{5A27201C-EDC8-4A9C-B5C2-82B7F22C87BE}" type="pres">
      <dgm:prSet presAssocID="{29734084-2C7F-43CC-80E5-A40F29FF3612}" presName="linNode" presStyleCnt="0"/>
      <dgm:spPr/>
    </dgm:pt>
    <dgm:pt modelId="{DDE12B57-5B3A-4EFA-A0B7-7A9034F7DF07}" type="pres">
      <dgm:prSet presAssocID="{29734084-2C7F-43CC-80E5-A40F29FF3612}" presName="parentText" presStyleLbl="node1" presStyleIdx="0" presStyleCnt="6" custScaleX="379856">
        <dgm:presLayoutVars>
          <dgm:chMax val="1"/>
          <dgm:bulletEnabled val="1"/>
        </dgm:presLayoutVars>
      </dgm:prSet>
      <dgm:spPr/>
      <dgm:t>
        <a:bodyPr/>
        <a:lstStyle/>
        <a:p>
          <a:endParaRPr lang="en-US"/>
        </a:p>
      </dgm:t>
    </dgm:pt>
    <dgm:pt modelId="{A6442FE7-8270-4734-9DC6-15B4BC83F15E}" type="pres">
      <dgm:prSet presAssocID="{29734084-2C7F-43CC-80E5-A40F29FF3612}" presName="descendantText" presStyleLbl="alignAccFollowNode1" presStyleIdx="0" presStyleCnt="6">
        <dgm:presLayoutVars>
          <dgm:bulletEnabled val="1"/>
        </dgm:presLayoutVars>
      </dgm:prSet>
      <dgm:spPr/>
      <dgm:t>
        <a:bodyPr/>
        <a:lstStyle/>
        <a:p>
          <a:endParaRPr lang="en-US"/>
        </a:p>
      </dgm:t>
    </dgm:pt>
    <dgm:pt modelId="{7E06AD7C-EA92-45E9-B30E-BDC1A9E86D5E}" type="pres">
      <dgm:prSet presAssocID="{5DDAB72F-B5E9-44A4-8E79-34DD9346EB67}" presName="sp" presStyleCnt="0"/>
      <dgm:spPr/>
    </dgm:pt>
    <dgm:pt modelId="{D0626C89-E8B8-4F19-9B99-29E7A97C3649}" type="pres">
      <dgm:prSet presAssocID="{4FF07744-4F7B-4E75-AEC8-5AEEE7A82256}" presName="linNode" presStyleCnt="0"/>
      <dgm:spPr/>
    </dgm:pt>
    <dgm:pt modelId="{93572A88-ED22-4E11-A6D1-D1F12A843F60}" type="pres">
      <dgm:prSet presAssocID="{4FF07744-4F7B-4E75-AEC8-5AEEE7A82256}" presName="parentText" presStyleLbl="node1" presStyleIdx="1" presStyleCnt="6" custScaleX="379855">
        <dgm:presLayoutVars>
          <dgm:chMax val="1"/>
          <dgm:bulletEnabled val="1"/>
        </dgm:presLayoutVars>
      </dgm:prSet>
      <dgm:spPr/>
      <dgm:t>
        <a:bodyPr/>
        <a:lstStyle/>
        <a:p>
          <a:endParaRPr lang="en-US"/>
        </a:p>
      </dgm:t>
    </dgm:pt>
    <dgm:pt modelId="{6CA3909D-B4FE-40EB-B892-134F114F6408}" type="pres">
      <dgm:prSet presAssocID="{4FF07744-4F7B-4E75-AEC8-5AEEE7A82256}" presName="descendantText" presStyleLbl="alignAccFollowNode1" presStyleIdx="1" presStyleCnt="6">
        <dgm:presLayoutVars>
          <dgm:bulletEnabled val="1"/>
        </dgm:presLayoutVars>
      </dgm:prSet>
      <dgm:spPr/>
      <dgm:t>
        <a:bodyPr/>
        <a:lstStyle/>
        <a:p>
          <a:endParaRPr lang="en-US"/>
        </a:p>
      </dgm:t>
    </dgm:pt>
    <dgm:pt modelId="{BA06CAB5-BA69-4153-AB72-60B269443C45}" type="pres">
      <dgm:prSet presAssocID="{6FEAD694-6ECE-484B-A25E-64F46A870492}" presName="sp" presStyleCnt="0"/>
      <dgm:spPr/>
    </dgm:pt>
    <dgm:pt modelId="{26E94932-1E16-4186-98FF-51C25CC589FC}" type="pres">
      <dgm:prSet presAssocID="{125C80B5-4194-48F7-B231-BF5EDDB81BFB}" presName="linNode" presStyleCnt="0"/>
      <dgm:spPr/>
    </dgm:pt>
    <dgm:pt modelId="{446C9AC6-D88A-4503-98A3-869E57D10EA2}" type="pres">
      <dgm:prSet presAssocID="{125C80B5-4194-48F7-B231-BF5EDDB81BFB}" presName="parentText" presStyleLbl="node1" presStyleIdx="2" presStyleCnt="6" custScaleX="379857">
        <dgm:presLayoutVars>
          <dgm:chMax val="1"/>
          <dgm:bulletEnabled val="1"/>
        </dgm:presLayoutVars>
      </dgm:prSet>
      <dgm:spPr/>
      <dgm:t>
        <a:bodyPr/>
        <a:lstStyle/>
        <a:p>
          <a:endParaRPr lang="en-US"/>
        </a:p>
      </dgm:t>
    </dgm:pt>
    <dgm:pt modelId="{7C29C8F5-366D-41EC-B9FC-08C8DF2C1A5D}" type="pres">
      <dgm:prSet presAssocID="{125C80B5-4194-48F7-B231-BF5EDDB81BFB}" presName="descendantText" presStyleLbl="alignAccFollowNode1" presStyleIdx="2" presStyleCnt="6">
        <dgm:presLayoutVars>
          <dgm:bulletEnabled val="1"/>
        </dgm:presLayoutVars>
      </dgm:prSet>
      <dgm:spPr/>
      <dgm:t>
        <a:bodyPr/>
        <a:lstStyle/>
        <a:p>
          <a:endParaRPr lang="en-US"/>
        </a:p>
      </dgm:t>
    </dgm:pt>
    <dgm:pt modelId="{E4CCA9C6-1519-4000-AC66-5D3490A6D8BA}" type="pres">
      <dgm:prSet presAssocID="{DE230B06-4AC3-4F40-BD23-2205663B42AF}" presName="sp" presStyleCnt="0"/>
      <dgm:spPr/>
    </dgm:pt>
    <dgm:pt modelId="{434FC27C-3A5C-4A23-B5C6-C98AE8FD901D}" type="pres">
      <dgm:prSet presAssocID="{630F0F51-2677-4EBF-8972-BAC6529F9127}" presName="linNode" presStyleCnt="0"/>
      <dgm:spPr/>
    </dgm:pt>
    <dgm:pt modelId="{56A51C27-2105-444D-9F36-70B421C9E5C9}" type="pres">
      <dgm:prSet presAssocID="{630F0F51-2677-4EBF-8972-BAC6529F9127}" presName="parentText" presStyleLbl="node1" presStyleIdx="3" presStyleCnt="6" custScaleX="379856">
        <dgm:presLayoutVars>
          <dgm:chMax val="1"/>
          <dgm:bulletEnabled val="1"/>
        </dgm:presLayoutVars>
      </dgm:prSet>
      <dgm:spPr/>
      <dgm:t>
        <a:bodyPr/>
        <a:lstStyle/>
        <a:p>
          <a:endParaRPr lang="en-US"/>
        </a:p>
      </dgm:t>
    </dgm:pt>
    <dgm:pt modelId="{4417A10F-38FC-41F6-A0D8-927B3B9D9DD3}" type="pres">
      <dgm:prSet presAssocID="{630F0F51-2677-4EBF-8972-BAC6529F9127}" presName="descendantText" presStyleLbl="alignAccFollowNode1" presStyleIdx="3" presStyleCnt="6">
        <dgm:presLayoutVars>
          <dgm:bulletEnabled val="1"/>
        </dgm:presLayoutVars>
      </dgm:prSet>
      <dgm:spPr/>
      <dgm:t>
        <a:bodyPr/>
        <a:lstStyle/>
        <a:p>
          <a:endParaRPr lang="en-US"/>
        </a:p>
      </dgm:t>
    </dgm:pt>
    <dgm:pt modelId="{E57F59A7-EE6C-40A4-9CD1-F810D33CC268}" type="pres">
      <dgm:prSet presAssocID="{5CF2E089-E91C-44C1-AA4A-7A11C37991B5}" presName="sp" presStyleCnt="0"/>
      <dgm:spPr/>
    </dgm:pt>
    <dgm:pt modelId="{9C01340F-7F3E-44DD-B7CD-474181A1FE68}" type="pres">
      <dgm:prSet presAssocID="{60D7A99F-2094-4DEE-B4D7-9EB59F729D4C}" presName="linNode" presStyleCnt="0"/>
      <dgm:spPr/>
    </dgm:pt>
    <dgm:pt modelId="{8F3D894F-A0F0-4C50-8A0B-7CD82DD8EE14}" type="pres">
      <dgm:prSet presAssocID="{60D7A99F-2094-4DEE-B4D7-9EB59F729D4C}" presName="parentText" presStyleLbl="node1" presStyleIdx="4" presStyleCnt="6" custScaleX="379857">
        <dgm:presLayoutVars>
          <dgm:chMax val="1"/>
          <dgm:bulletEnabled val="1"/>
        </dgm:presLayoutVars>
      </dgm:prSet>
      <dgm:spPr/>
      <dgm:t>
        <a:bodyPr/>
        <a:lstStyle/>
        <a:p>
          <a:endParaRPr lang="en-US"/>
        </a:p>
      </dgm:t>
    </dgm:pt>
    <dgm:pt modelId="{365EC639-ACA7-409C-BBD9-A7AB4E35C0D2}" type="pres">
      <dgm:prSet presAssocID="{60D7A99F-2094-4DEE-B4D7-9EB59F729D4C}" presName="descendantText" presStyleLbl="alignAccFollowNode1" presStyleIdx="4" presStyleCnt="6">
        <dgm:presLayoutVars>
          <dgm:bulletEnabled val="1"/>
        </dgm:presLayoutVars>
      </dgm:prSet>
      <dgm:spPr/>
      <dgm:t>
        <a:bodyPr/>
        <a:lstStyle/>
        <a:p>
          <a:endParaRPr lang="en-US"/>
        </a:p>
      </dgm:t>
    </dgm:pt>
    <dgm:pt modelId="{A49F720B-0BBB-4572-83F3-A75763575430}" type="pres">
      <dgm:prSet presAssocID="{07EE0B01-665B-4CE3-AD6C-3F4A98DBC87B}" presName="sp" presStyleCnt="0"/>
      <dgm:spPr/>
    </dgm:pt>
    <dgm:pt modelId="{E58D1024-2228-40C1-8025-A0EC4F26A013}" type="pres">
      <dgm:prSet presAssocID="{B66093F4-6681-43A1-87B5-CA4A3B5D56B9}" presName="linNode" presStyleCnt="0"/>
      <dgm:spPr/>
    </dgm:pt>
    <dgm:pt modelId="{AE3F9A79-8CFA-4EC4-B58B-22D2EEF5EE68}" type="pres">
      <dgm:prSet presAssocID="{B66093F4-6681-43A1-87B5-CA4A3B5D56B9}" presName="parentText" presStyleLbl="node1" presStyleIdx="5" presStyleCnt="6" custScaleX="379930">
        <dgm:presLayoutVars>
          <dgm:chMax val="1"/>
          <dgm:bulletEnabled val="1"/>
        </dgm:presLayoutVars>
      </dgm:prSet>
      <dgm:spPr/>
      <dgm:t>
        <a:bodyPr/>
        <a:lstStyle/>
        <a:p>
          <a:endParaRPr lang="en-US"/>
        </a:p>
      </dgm:t>
    </dgm:pt>
    <dgm:pt modelId="{8F3B39C3-A3B0-4FA8-A517-B37E8BF074C7}" type="pres">
      <dgm:prSet presAssocID="{B66093F4-6681-43A1-87B5-CA4A3B5D56B9}" presName="descendantText" presStyleLbl="alignAccFollowNode1" presStyleIdx="5" presStyleCnt="6">
        <dgm:presLayoutVars>
          <dgm:bulletEnabled val="1"/>
        </dgm:presLayoutVars>
      </dgm:prSet>
      <dgm:spPr/>
      <dgm:t>
        <a:bodyPr/>
        <a:lstStyle/>
        <a:p>
          <a:endParaRPr lang="en-US"/>
        </a:p>
      </dgm:t>
    </dgm:pt>
  </dgm:ptLst>
  <dgm:cxnLst>
    <dgm:cxn modelId="{B753B9D8-A58B-4100-9317-39A95F0E2B76}" type="presOf" srcId="{9EC31CCB-C1BA-4A84-8E1B-B5B6ADE35710}" destId="{A6442FE7-8270-4734-9DC6-15B4BC83F15E}" srcOrd="0" destOrd="0" presId="urn:microsoft.com/office/officeart/2005/8/layout/vList5"/>
    <dgm:cxn modelId="{8E4A459E-A840-41E8-B7F3-62E550F2C5B4}" type="presOf" srcId="{125C80B5-4194-48F7-B231-BF5EDDB81BFB}" destId="{446C9AC6-D88A-4503-98A3-869E57D10EA2}" srcOrd="0" destOrd="0" presId="urn:microsoft.com/office/officeart/2005/8/layout/vList5"/>
    <dgm:cxn modelId="{E6727D7B-ECFF-4993-8620-244E5B12440A}" type="presOf" srcId="{29734084-2C7F-43CC-80E5-A40F29FF3612}" destId="{DDE12B57-5B3A-4EFA-A0B7-7A9034F7DF07}" srcOrd="0" destOrd="0" presId="urn:microsoft.com/office/officeart/2005/8/layout/vList5"/>
    <dgm:cxn modelId="{A6DB1E9C-3C70-402C-A135-5C25115C54FA}" srcId="{60D7A99F-2094-4DEE-B4D7-9EB59F729D4C}" destId="{B4C999E5-CCFA-4CEF-9B7B-F6194FABAB29}" srcOrd="0" destOrd="0" parTransId="{A71CBCFB-4774-4D59-AEF0-9B130EE20848}" sibTransId="{51F859EF-E5A6-402A-8328-736A35C3C3A7}"/>
    <dgm:cxn modelId="{6D6D6AA9-95A6-4E73-A5B5-E4B5945A1BC4}" srcId="{46AE38AA-2D0E-4C38-8892-F223F89EED05}" destId="{630F0F51-2677-4EBF-8972-BAC6529F9127}" srcOrd="3" destOrd="0" parTransId="{4166AFE5-BEDE-4AAB-A1B2-0B839F36D4DF}" sibTransId="{5CF2E089-E91C-44C1-AA4A-7A11C37991B5}"/>
    <dgm:cxn modelId="{B676BDDF-8BAC-424F-8005-93DFCD7FA232}" srcId="{630F0F51-2677-4EBF-8972-BAC6529F9127}" destId="{0E97F84D-A6D2-46B8-9849-AC1A81D63E8F}" srcOrd="0" destOrd="0" parTransId="{88A1EAE3-7B49-4BE7-9C44-99477BE91D19}" sibTransId="{6A4198C4-4308-4B33-9C4C-35E54CFFE30A}"/>
    <dgm:cxn modelId="{B6FA731C-F8B4-420A-B60D-93ADF2E12B42}" type="presOf" srcId="{0E97F84D-A6D2-46B8-9849-AC1A81D63E8F}" destId="{4417A10F-38FC-41F6-A0D8-927B3B9D9DD3}" srcOrd="0" destOrd="0" presId="urn:microsoft.com/office/officeart/2005/8/layout/vList5"/>
    <dgm:cxn modelId="{9CBAF224-B7C3-482F-B5E4-84D841C95C52}" srcId="{46AE38AA-2D0E-4C38-8892-F223F89EED05}" destId="{4FF07744-4F7B-4E75-AEC8-5AEEE7A82256}" srcOrd="1" destOrd="0" parTransId="{07D4366E-9400-4163-A17F-9465BDB0C938}" sibTransId="{6FEAD694-6ECE-484B-A25E-64F46A870492}"/>
    <dgm:cxn modelId="{DB424B5A-7728-408E-A68F-06E168AC4121}" srcId="{46AE38AA-2D0E-4C38-8892-F223F89EED05}" destId="{125C80B5-4194-48F7-B231-BF5EDDB81BFB}" srcOrd="2" destOrd="0" parTransId="{F2DC2596-2A5A-455C-B4C7-12AC81CE6662}" sibTransId="{DE230B06-4AC3-4F40-BD23-2205663B42AF}"/>
    <dgm:cxn modelId="{B06477ED-11BC-48CE-AAAF-6C6AC8C0149F}" type="presOf" srcId="{7BBE2E24-39A7-46C3-86BC-0EDD1E94FBE7}" destId="{7C29C8F5-366D-41EC-B9FC-08C8DF2C1A5D}" srcOrd="0" destOrd="0" presId="urn:microsoft.com/office/officeart/2005/8/layout/vList5"/>
    <dgm:cxn modelId="{69389B1E-1F9D-4730-A118-C5596DC29E4E}" type="presOf" srcId="{4FF07744-4F7B-4E75-AEC8-5AEEE7A82256}" destId="{93572A88-ED22-4E11-A6D1-D1F12A843F60}" srcOrd="0" destOrd="0" presId="urn:microsoft.com/office/officeart/2005/8/layout/vList5"/>
    <dgm:cxn modelId="{EF3C50E5-30D3-46B1-9FAA-18E92D97377A}" type="presOf" srcId="{B66093F4-6681-43A1-87B5-CA4A3B5D56B9}" destId="{AE3F9A79-8CFA-4EC4-B58B-22D2EEF5EE68}" srcOrd="0" destOrd="0" presId="urn:microsoft.com/office/officeart/2005/8/layout/vList5"/>
    <dgm:cxn modelId="{E12006BF-32D1-45CA-9B8C-4637DD94DEAB}" type="presOf" srcId="{B4C999E5-CCFA-4CEF-9B7B-F6194FABAB29}" destId="{365EC639-ACA7-409C-BBD9-A7AB4E35C0D2}" srcOrd="0" destOrd="0" presId="urn:microsoft.com/office/officeart/2005/8/layout/vList5"/>
    <dgm:cxn modelId="{387AC7E0-A8D9-4C61-B659-D6853BF0630A}" srcId="{29734084-2C7F-43CC-80E5-A40F29FF3612}" destId="{9EC31CCB-C1BA-4A84-8E1B-B5B6ADE35710}" srcOrd="0" destOrd="0" parTransId="{F2FCD071-72FC-4CAE-8D6D-6D8B5CAC36B2}" sibTransId="{9EEABE90-D58C-4BEA-9A23-2AA3BE9EE7F2}"/>
    <dgm:cxn modelId="{0FA8F0CD-55ED-417E-BF31-BA4C34E9F22B}" type="presOf" srcId="{C6B1BEBE-4D99-4067-A62B-0D879BC14A0D}" destId="{6CA3909D-B4FE-40EB-B892-134F114F6408}" srcOrd="0" destOrd="0" presId="urn:microsoft.com/office/officeart/2005/8/layout/vList5"/>
    <dgm:cxn modelId="{F03A52AC-4A81-4B3D-A8E6-8107F642D937}" type="presOf" srcId="{31BB649A-6D92-405E-89F1-CA26654D4881}" destId="{8F3B39C3-A3B0-4FA8-A517-B37E8BF074C7}" srcOrd="0" destOrd="1" presId="urn:microsoft.com/office/officeart/2005/8/layout/vList5"/>
    <dgm:cxn modelId="{D72533FC-099C-4391-8709-2B52454961C5}" srcId="{4FF07744-4F7B-4E75-AEC8-5AEEE7A82256}" destId="{C6B1BEBE-4D99-4067-A62B-0D879BC14A0D}" srcOrd="0" destOrd="0" parTransId="{D1DB49F7-4DD6-4A62-AFD6-C668A2AA310C}" sibTransId="{2173E779-E8AA-47B8-9F63-6F285CA47E8D}"/>
    <dgm:cxn modelId="{857BDC28-F5BB-4815-A211-EBAD8560AD9E}" type="presOf" srcId="{FDB317D0-EAC3-4F68-8BCC-F5A82EF27A18}" destId="{8F3B39C3-A3B0-4FA8-A517-B37E8BF074C7}" srcOrd="0" destOrd="0" presId="urn:microsoft.com/office/officeart/2005/8/layout/vList5"/>
    <dgm:cxn modelId="{20CD2D2B-9D7D-43D0-B337-E767E239324E}" type="presOf" srcId="{46AE38AA-2D0E-4C38-8892-F223F89EED05}" destId="{BBD64DBF-C026-4709-ABF4-0FD70FD42ED3}" srcOrd="0" destOrd="0" presId="urn:microsoft.com/office/officeart/2005/8/layout/vList5"/>
    <dgm:cxn modelId="{5ADB244F-C292-49A4-A3DC-59F10ECB5C15}" srcId="{46AE38AA-2D0E-4C38-8892-F223F89EED05}" destId="{29734084-2C7F-43CC-80E5-A40F29FF3612}" srcOrd="0" destOrd="0" parTransId="{81BD2490-B4F9-493A-8118-21FCF432081A}" sibTransId="{5DDAB72F-B5E9-44A4-8E79-34DD9346EB67}"/>
    <dgm:cxn modelId="{EDD48999-A279-433C-AC31-460B4A28FC9D}" type="presOf" srcId="{60D7A99F-2094-4DEE-B4D7-9EB59F729D4C}" destId="{8F3D894F-A0F0-4C50-8A0B-7CD82DD8EE14}" srcOrd="0" destOrd="0" presId="urn:microsoft.com/office/officeart/2005/8/layout/vList5"/>
    <dgm:cxn modelId="{12086E03-3BFE-484A-A2C4-708818511567}" srcId="{B66093F4-6681-43A1-87B5-CA4A3B5D56B9}" destId="{FDB317D0-EAC3-4F68-8BCC-F5A82EF27A18}" srcOrd="0" destOrd="0" parTransId="{F1F94D44-C114-411D-9529-4A6BCB22B35E}" sibTransId="{F47C6FEC-06FD-4745-85AA-99ED96419F8F}"/>
    <dgm:cxn modelId="{6E89B330-B28A-4E31-8A99-4E9A2C9828A2}" srcId="{46AE38AA-2D0E-4C38-8892-F223F89EED05}" destId="{60D7A99F-2094-4DEE-B4D7-9EB59F729D4C}" srcOrd="4" destOrd="0" parTransId="{45D5C1A7-972C-41F9-9D6A-F21490BC5696}" sibTransId="{07EE0B01-665B-4CE3-AD6C-3F4A98DBC87B}"/>
    <dgm:cxn modelId="{61BC4E1E-5C5A-4638-B195-91D9D5FC5FBE}" type="presOf" srcId="{630F0F51-2677-4EBF-8972-BAC6529F9127}" destId="{56A51C27-2105-444D-9F36-70B421C9E5C9}" srcOrd="0" destOrd="0" presId="urn:microsoft.com/office/officeart/2005/8/layout/vList5"/>
    <dgm:cxn modelId="{2134C683-A354-44B6-89EB-42D5276F8C06}" srcId="{125C80B5-4194-48F7-B231-BF5EDDB81BFB}" destId="{7BBE2E24-39A7-46C3-86BC-0EDD1E94FBE7}" srcOrd="0" destOrd="0" parTransId="{DAAD27C8-5539-4C34-B5EA-1AD56C227381}" sibTransId="{FAEDDD92-41C9-4026-AFA3-1ACF2F1318CE}"/>
    <dgm:cxn modelId="{7C66F0D4-9704-4DFE-B985-7BB94B710165}" srcId="{B66093F4-6681-43A1-87B5-CA4A3B5D56B9}" destId="{31BB649A-6D92-405E-89F1-CA26654D4881}" srcOrd="1" destOrd="0" parTransId="{68988D2B-D64B-4596-BB2C-1744D410E415}" sibTransId="{7C2346B5-2BE8-4CB7-B708-61E0722F165A}"/>
    <dgm:cxn modelId="{7C2C3BDA-850B-46BA-974A-63251F1EB362}" srcId="{46AE38AA-2D0E-4C38-8892-F223F89EED05}" destId="{B66093F4-6681-43A1-87B5-CA4A3B5D56B9}" srcOrd="5" destOrd="0" parTransId="{4EAB0845-12B9-4C3B-8052-5489E2C932B3}" sibTransId="{C9DC1C39-8749-4462-938C-0BFCCCAEA13F}"/>
    <dgm:cxn modelId="{E82404B1-C464-4C57-BAB2-1C889748C4F8}" type="presParOf" srcId="{BBD64DBF-C026-4709-ABF4-0FD70FD42ED3}" destId="{5A27201C-EDC8-4A9C-B5C2-82B7F22C87BE}" srcOrd="0" destOrd="0" presId="urn:microsoft.com/office/officeart/2005/8/layout/vList5"/>
    <dgm:cxn modelId="{9B005627-4993-45B0-BE2D-BFBAB3421D69}" type="presParOf" srcId="{5A27201C-EDC8-4A9C-B5C2-82B7F22C87BE}" destId="{DDE12B57-5B3A-4EFA-A0B7-7A9034F7DF07}" srcOrd="0" destOrd="0" presId="urn:microsoft.com/office/officeart/2005/8/layout/vList5"/>
    <dgm:cxn modelId="{ECC398CD-D5EA-4CA1-AE6B-3D51C4809B94}" type="presParOf" srcId="{5A27201C-EDC8-4A9C-B5C2-82B7F22C87BE}" destId="{A6442FE7-8270-4734-9DC6-15B4BC83F15E}" srcOrd="1" destOrd="0" presId="urn:microsoft.com/office/officeart/2005/8/layout/vList5"/>
    <dgm:cxn modelId="{47AEEC40-9DC0-421B-840A-D48DE63355F3}" type="presParOf" srcId="{BBD64DBF-C026-4709-ABF4-0FD70FD42ED3}" destId="{7E06AD7C-EA92-45E9-B30E-BDC1A9E86D5E}" srcOrd="1" destOrd="0" presId="urn:microsoft.com/office/officeart/2005/8/layout/vList5"/>
    <dgm:cxn modelId="{DBB801A9-B3F9-4F5D-9DB9-D3BFB4FFA1DE}" type="presParOf" srcId="{BBD64DBF-C026-4709-ABF4-0FD70FD42ED3}" destId="{D0626C89-E8B8-4F19-9B99-29E7A97C3649}" srcOrd="2" destOrd="0" presId="urn:microsoft.com/office/officeart/2005/8/layout/vList5"/>
    <dgm:cxn modelId="{3D92176E-D9C5-4404-810E-490DBA4AA5BE}" type="presParOf" srcId="{D0626C89-E8B8-4F19-9B99-29E7A97C3649}" destId="{93572A88-ED22-4E11-A6D1-D1F12A843F60}" srcOrd="0" destOrd="0" presId="urn:microsoft.com/office/officeart/2005/8/layout/vList5"/>
    <dgm:cxn modelId="{1657459A-FB6A-45E8-85C0-5F84D5D1FC26}" type="presParOf" srcId="{D0626C89-E8B8-4F19-9B99-29E7A97C3649}" destId="{6CA3909D-B4FE-40EB-B892-134F114F6408}" srcOrd="1" destOrd="0" presId="urn:microsoft.com/office/officeart/2005/8/layout/vList5"/>
    <dgm:cxn modelId="{FA9B0C4E-4BB4-4AB9-A7FE-0C153594C541}" type="presParOf" srcId="{BBD64DBF-C026-4709-ABF4-0FD70FD42ED3}" destId="{BA06CAB5-BA69-4153-AB72-60B269443C45}" srcOrd="3" destOrd="0" presId="urn:microsoft.com/office/officeart/2005/8/layout/vList5"/>
    <dgm:cxn modelId="{23595DC6-B1AF-4A04-9489-B523245F9AFA}" type="presParOf" srcId="{BBD64DBF-C026-4709-ABF4-0FD70FD42ED3}" destId="{26E94932-1E16-4186-98FF-51C25CC589FC}" srcOrd="4" destOrd="0" presId="urn:microsoft.com/office/officeart/2005/8/layout/vList5"/>
    <dgm:cxn modelId="{D51FC10A-2F65-47F0-B579-1AE9C2FE3F87}" type="presParOf" srcId="{26E94932-1E16-4186-98FF-51C25CC589FC}" destId="{446C9AC6-D88A-4503-98A3-869E57D10EA2}" srcOrd="0" destOrd="0" presId="urn:microsoft.com/office/officeart/2005/8/layout/vList5"/>
    <dgm:cxn modelId="{D553C25A-0D1D-414A-B884-1CE843A868E3}" type="presParOf" srcId="{26E94932-1E16-4186-98FF-51C25CC589FC}" destId="{7C29C8F5-366D-41EC-B9FC-08C8DF2C1A5D}" srcOrd="1" destOrd="0" presId="urn:microsoft.com/office/officeart/2005/8/layout/vList5"/>
    <dgm:cxn modelId="{122A8551-07C3-44B1-AF59-10CE48DB4CE8}" type="presParOf" srcId="{BBD64DBF-C026-4709-ABF4-0FD70FD42ED3}" destId="{E4CCA9C6-1519-4000-AC66-5D3490A6D8BA}" srcOrd="5" destOrd="0" presId="urn:microsoft.com/office/officeart/2005/8/layout/vList5"/>
    <dgm:cxn modelId="{C7DD184D-E5C8-4E1C-ACA3-60D81E108AC5}" type="presParOf" srcId="{BBD64DBF-C026-4709-ABF4-0FD70FD42ED3}" destId="{434FC27C-3A5C-4A23-B5C6-C98AE8FD901D}" srcOrd="6" destOrd="0" presId="urn:microsoft.com/office/officeart/2005/8/layout/vList5"/>
    <dgm:cxn modelId="{0D184079-1126-49A6-ABD5-8B2C4B4947F0}" type="presParOf" srcId="{434FC27C-3A5C-4A23-B5C6-C98AE8FD901D}" destId="{56A51C27-2105-444D-9F36-70B421C9E5C9}" srcOrd="0" destOrd="0" presId="urn:microsoft.com/office/officeart/2005/8/layout/vList5"/>
    <dgm:cxn modelId="{94184E1D-34CA-4BC8-9E2B-6371CB9C290A}" type="presParOf" srcId="{434FC27C-3A5C-4A23-B5C6-C98AE8FD901D}" destId="{4417A10F-38FC-41F6-A0D8-927B3B9D9DD3}" srcOrd="1" destOrd="0" presId="urn:microsoft.com/office/officeart/2005/8/layout/vList5"/>
    <dgm:cxn modelId="{78A3A1BC-035D-4E90-BD68-9D5C656A2522}" type="presParOf" srcId="{BBD64DBF-C026-4709-ABF4-0FD70FD42ED3}" destId="{E57F59A7-EE6C-40A4-9CD1-F810D33CC268}" srcOrd="7" destOrd="0" presId="urn:microsoft.com/office/officeart/2005/8/layout/vList5"/>
    <dgm:cxn modelId="{2AC4C258-66BA-4864-B300-3F4132A9FACA}" type="presParOf" srcId="{BBD64DBF-C026-4709-ABF4-0FD70FD42ED3}" destId="{9C01340F-7F3E-44DD-B7CD-474181A1FE68}" srcOrd="8" destOrd="0" presId="urn:microsoft.com/office/officeart/2005/8/layout/vList5"/>
    <dgm:cxn modelId="{2BD3359F-8DB7-4C15-9D52-635E1717E369}" type="presParOf" srcId="{9C01340F-7F3E-44DD-B7CD-474181A1FE68}" destId="{8F3D894F-A0F0-4C50-8A0B-7CD82DD8EE14}" srcOrd="0" destOrd="0" presId="urn:microsoft.com/office/officeart/2005/8/layout/vList5"/>
    <dgm:cxn modelId="{8BC162AC-B2CD-49AE-9475-CFFE88752E54}" type="presParOf" srcId="{9C01340F-7F3E-44DD-B7CD-474181A1FE68}" destId="{365EC639-ACA7-409C-BBD9-A7AB4E35C0D2}" srcOrd="1" destOrd="0" presId="urn:microsoft.com/office/officeart/2005/8/layout/vList5"/>
    <dgm:cxn modelId="{87F20A54-8162-4172-82E4-25123B39E367}" type="presParOf" srcId="{BBD64DBF-C026-4709-ABF4-0FD70FD42ED3}" destId="{A49F720B-0BBB-4572-83F3-A75763575430}" srcOrd="9" destOrd="0" presId="urn:microsoft.com/office/officeart/2005/8/layout/vList5"/>
    <dgm:cxn modelId="{3FF63FDA-A55A-4E54-B855-250174180FC1}" type="presParOf" srcId="{BBD64DBF-C026-4709-ABF4-0FD70FD42ED3}" destId="{E58D1024-2228-40C1-8025-A0EC4F26A013}" srcOrd="10" destOrd="0" presId="urn:microsoft.com/office/officeart/2005/8/layout/vList5"/>
    <dgm:cxn modelId="{1DDA2D78-FCE0-4399-9072-C77497D4CBD9}" type="presParOf" srcId="{E58D1024-2228-40C1-8025-A0EC4F26A013}" destId="{AE3F9A79-8CFA-4EC4-B58B-22D2EEF5EE68}" srcOrd="0" destOrd="0" presId="urn:microsoft.com/office/officeart/2005/8/layout/vList5"/>
    <dgm:cxn modelId="{C9E3AEE9-55C4-493B-BA3A-29892FC8CF42}" type="presParOf" srcId="{E58D1024-2228-40C1-8025-A0EC4F26A013}" destId="{8F3B39C3-A3B0-4FA8-A517-B37E8BF074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AE38AA-2D0E-4C38-8892-F223F89EED0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734084-2C7F-43CC-80E5-A40F29FF3612}">
      <dgm:prSet phldrT="[Text]"/>
      <dgm:spPr/>
      <dgm:t>
        <a:bodyPr/>
        <a:lstStyle/>
        <a:p>
          <a:r>
            <a:rPr lang="en-US" dirty="0" smtClean="0"/>
            <a:t>Items in arrays are counted starting at 0</a:t>
          </a:r>
          <a:endParaRPr lang="en-US" dirty="0"/>
        </a:p>
      </dgm:t>
    </dgm:pt>
    <dgm:pt modelId="{81BD2490-B4F9-493A-8118-21FCF432081A}" type="parTrans" cxnId="{5ADB244F-C292-49A4-A3DC-59F10ECB5C15}">
      <dgm:prSet/>
      <dgm:spPr/>
      <dgm:t>
        <a:bodyPr/>
        <a:lstStyle/>
        <a:p>
          <a:endParaRPr lang="en-US"/>
        </a:p>
      </dgm:t>
    </dgm:pt>
    <dgm:pt modelId="{5DDAB72F-B5E9-44A4-8E79-34DD9346EB67}" type="sibTrans" cxnId="{5ADB244F-C292-49A4-A3DC-59F10ECB5C15}">
      <dgm:prSet/>
      <dgm:spPr/>
      <dgm:t>
        <a:bodyPr/>
        <a:lstStyle/>
        <a:p>
          <a:endParaRPr lang="en-US"/>
        </a:p>
      </dgm:t>
    </dgm:pt>
    <dgm:pt modelId="{A2FC4CBA-1E43-4C84-B0FA-5D0014728DFF}">
      <dgm:prSet phldrT="[Text]"/>
      <dgm:spPr/>
      <dgm:t>
        <a:bodyPr/>
        <a:lstStyle/>
        <a:p>
          <a:r>
            <a:rPr lang="en-US" dirty="0" smtClean="0"/>
            <a:t>Write the array to the pipeline and PowerShell will automatically enumerate it</a:t>
          </a:r>
          <a:endParaRPr lang="en-US" dirty="0"/>
        </a:p>
      </dgm:t>
    </dgm:pt>
    <dgm:pt modelId="{F00FF91B-0E29-4D9C-B479-EE4E3EACE115}" type="parTrans" cxnId="{D34D6895-FCF1-4BBF-9D82-C23B78998C00}">
      <dgm:prSet/>
      <dgm:spPr/>
    </dgm:pt>
    <dgm:pt modelId="{E0C13454-78EA-4D87-94CB-50C012278A15}" type="sibTrans" cxnId="{D34D6895-FCF1-4BBF-9D82-C23B78998C00}">
      <dgm:prSet/>
      <dgm:spPr/>
    </dgm:pt>
    <dgm:pt modelId="{729D31DE-2101-46C5-ABC7-E6992011ABEA}">
      <dgm:prSet phldrT="[Text]"/>
      <dgm:spPr/>
      <dgm:t>
        <a:bodyPr/>
        <a:lstStyle/>
        <a:p>
          <a:r>
            <a:rPr lang="en-US" dirty="0" smtClean="0"/>
            <a:t>Use </a:t>
          </a:r>
          <a:r>
            <a:rPr lang="en-US" dirty="0" err="1" smtClean="0"/>
            <a:t>ForEach</a:t>
          </a:r>
          <a:endParaRPr lang="en-US" dirty="0"/>
        </a:p>
      </dgm:t>
    </dgm:pt>
    <dgm:pt modelId="{0F0D5D3C-1B13-4DC1-A1F2-9E96C4659673}" type="parTrans" cxnId="{5F11D028-5035-425D-8CAC-088B25E1C937}">
      <dgm:prSet/>
      <dgm:spPr/>
    </dgm:pt>
    <dgm:pt modelId="{74F5B1D3-21A2-489A-971A-17C45FAB08F9}" type="sibTrans" cxnId="{5F11D028-5035-425D-8CAC-088B25E1C937}">
      <dgm:prSet/>
      <dgm:spPr/>
    </dgm:pt>
    <dgm:pt modelId="{82409B94-EFA4-41A8-A4BB-D90F76A19DEB}">
      <dgm:prSet phldrT="[Text]" custT="1"/>
      <dgm:spPr/>
      <dgm:t>
        <a:bodyPr/>
        <a:lstStyle/>
        <a:p>
          <a:r>
            <a:rPr lang="en-US" sz="1800" dirty="0" err="1" smtClean="0"/>
            <a:t>Foreach</a:t>
          </a:r>
          <a:r>
            <a:rPr lang="en-US" sz="1800" dirty="0" smtClean="0"/>
            <a:t> ($item in $</a:t>
          </a:r>
          <a:r>
            <a:rPr lang="en-US" sz="1800" dirty="0" err="1" smtClean="0"/>
            <a:t>arr</a:t>
          </a:r>
          <a:r>
            <a:rPr lang="en-US" sz="1800" dirty="0" smtClean="0"/>
            <a:t>)</a:t>
          </a:r>
          <a:br>
            <a:rPr lang="en-US" sz="1800" dirty="0" smtClean="0"/>
          </a:br>
          <a:r>
            <a:rPr lang="en-US" sz="1800" dirty="0" smtClean="0"/>
            <a:t>  { $item }</a:t>
          </a:r>
          <a:endParaRPr lang="en-US" sz="1800" dirty="0"/>
        </a:p>
      </dgm:t>
    </dgm:pt>
    <dgm:pt modelId="{2E49FC11-DA42-4E94-B5F5-D367EDEEAD64}" type="parTrans" cxnId="{87D7115D-B530-473A-B6B0-BD96E1856AC1}">
      <dgm:prSet/>
      <dgm:spPr/>
    </dgm:pt>
    <dgm:pt modelId="{397ADC2A-EEFF-4AE5-88DA-215177AE778C}" type="sibTrans" cxnId="{87D7115D-B530-473A-B6B0-BD96E1856AC1}">
      <dgm:prSet/>
      <dgm:spPr/>
    </dgm:pt>
    <dgm:pt modelId="{2296F844-F5DB-428A-BA09-05D465706492}">
      <dgm:prSet phldrT="[Text]"/>
      <dgm:spPr/>
      <dgm:t>
        <a:bodyPr/>
        <a:lstStyle/>
        <a:p>
          <a:r>
            <a:rPr lang="en-US" dirty="0" smtClean="0"/>
            <a:t>Use [</a:t>
          </a:r>
          <a:r>
            <a:rPr lang="en-US" dirty="0" err="1" smtClean="0"/>
            <a:t>i</a:t>
          </a:r>
          <a:r>
            <a:rPr lang="en-US" dirty="0" smtClean="0"/>
            <a:t>] syntax to reference an individual item in an array</a:t>
          </a:r>
          <a:endParaRPr lang="en-US" dirty="0"/>
        </a:p>
      </dgm:t>
    </dgm:pt>
    <dgm:pt modelId="{6E2DC73D-0EF4-45AB-89E9-3EB4C84EA9A5}" type="parTrans" cxnId="{9085FA4B-F0F7-4133-AAB2-5E23D85CC6F7}">
      <dgm:prSet/>
      <dgm:spPr/>
    </dgm:pt>
    <dgm:pt modelId="{916D2784-4D9F-4289-80EC-3DA90F30DACF}" type="sibTrans" cxnId="{9085FA4B-F0F7-4133-AAB2-5E23D85CC6F7}">
      <dgm:prSet/>
      <dgm:spPr/>
    </dgm:pt>
    <dgm:pt modelId="{ACB4722E-DFB7-4A1D-AD96-E5C0B91EB04F}">
      <dgm:prSet phldrT="[Text]" custT="1"/>
      <dgm:spPr/>
      <dgm:t>
        <a:bodyPr/>
        <a:lstStyle/>
        <a:p>
          <a:r>
            <a:rPr lang="en-US" sz="1200" dirty="0" smtClean="0"/>
            <a:t>$array[0]</a:t>
          </a:r>
          <a:endParaRPr lang="en-US" sz="1200" dirty="0"/>
        </a:p>
      </dgm:t>
    </dgm:pt>
    <dgm:pt modelId="{FF9DFC47-12C9-4999-925D-334125CA460A}" type="parTrans" cxnId="{EB302161-FCA7-45ED-81C1-5EF4E9F3CF35}">
      <dgm:prSet/>
      <dgm:spPr/>
    </dgm:pt>
    <dgm:pt modelId="{9A70574B-E822-4CEE-94EE-C50F68E25460}" type="sibTrans" cxnId="{EB302161-FCA7-45ED-81C1-5EF4E9F3CF35}">
      <dgm:prSet/>
      <dgm:spPr/>
    </dgm:pt>
    <dgm:pt modelId="{74F861A5-19B8-4BA6-92B4-C38CB42905E7}">
      <dgm:prSet phldrT="[Text]" custT="1"/>
      <dgm:spPr/>
      <dgm:t>
        <a:bodyPr/>
        <a:lstStyle/>
        <a:p>
          <a:r>
            <a:rPr lang="en-US" sz="1200" dirty="0" smtClean="0"/>
            <a:t>$array[-1]</a:t>
          </a:r>
          <a:endParaRPr lang="en-US" sz="1200" dirty="0"/>
        </a:p>
      </dgm:t>
    </dgm:pt>
    <dgm:pt modelId="{FD080B90-2802-4628-94F5-751F9A8C4D0E}" type="parTrans" cxnId="{4F34C39E-27A8-4915-9463-EC5A318E30D9}">
      <dgm:prSet/>
      <dgm:spPr/>
    </dgm:pt>
    <dgm:pt modelId="{B4AB56FE-ECEA-4922-9A7B-C3D3243B5B0E}" type="sibTrans" cxnId="{4F34C39E-27A8-4915-9463-EC5A318E30D9}">
      <dgm:prSet/>
      <dgm:spPr/>
    </dgm:pt>
    <dgm:pt modelId="{2B233588-6F59-49D0-9693-39BD0173523B}">
      <dgm:prSet phldrT="[Text]" custT="1"/>
      <dgm:spPr/>
      <dgm:t>
        <a:bodyPr/>
        <a:lstStyle/>
        <a:p>
          <a:r>
            <a:rPr lang="en-US" sz="1200" dirty="0" smtClean="0"/>
            <a:t>$array[-2]</a:t>
          </a:r>
          <a:endParaRPr lang="en-US" sz="1200" dirty="0"/>
        </a:p>
      </dgm:t>
    </dgm:pt>
    <dgm:pt modelId="{20D52972-7D86-4C63-B187-57220CCB24F8}" type="parTrans" cxnId="{1F1CE4EF-5DB8-4C70-B34D-88280D2BF51A}">
      <dgm:prSet/>
      <dgm:spPr/>
    </dgm:pt>
    <dgm:pt modelId="{FA5C7EA8-8567-464F-B7F5-A246D748B9DC}" type="sibTrans" cxnId="{1F1CE4EF-5DB8-4C70-B34D-88280D2BF51A}">
      <dgm:prSet/>
      <dgm:spPr/>
    </dgm:pt>
    <dgm:pt modelId="{BCAD710B-D012-4636-9B7C-6E65AE843920}">
      <dgm:prSet phldrT="[Text]" custT="1"/>
      <dgm:spPr/>
      <dgm:t>
        <a:bodyPr/>
        <a:lstStyle/>
        <a:p>
          <a:r>
            <a:rPr lang="en-US" sz="1200" dirty="0" smtClean="0"/>
            <a:t>$array[2..4]</a:t>
          </a:r>
          <a:endParaRPr lang="en-US" sz="1200" dirty="0"/>
        </a:p>
      </dgm:t>
    </dgm:pt>
    <dgm:pt modelId="{24F9F15A-A769-41BF-989B-469CD487AAF4}" type="parTrans" cxnId="{485ACD0E-FD5D-4D97-962B-6EFE0B936B05}">
      <dgm:prSet/>
      <dgm:spPr/>
    </dgm:pt>
    <dgm:pt modelId="{A54650CC-90E1-4584-BF1D-3DE9A0CB39F0}" type="sibTrans" cxnId="{485ACD0E-FD5D-4D97-962B-6EFE0B936B05}">
      <dgm:prSet/>
      <dgm:spPr/>
    </dgm:pt>
    <dgm:pt modelId="{DA40AF38-DA72-4248-8D49-17AA043A683B}">
      <dgm:prSet phldrT="[Text]" custT="1"/>
      <dgm:spPr/>
      <dgm:t>
        <a:bodyPr/>
        <a:lstStyle/>
        <a:p>
          <a:r>
            <a:rPr lang="en-US" sz="1200" dirty="0" smtClean="0"/>
            <a:t>$array[-4..-1]</a:t>
          </a:r>
          <a:endParaRPr lang="en-US" sz="1200" dirty="0"/>
        </a:p>
      </dgm:t>
    </dgm:pt>
    <dgm:pt modelId="{E9CD6AFA-8628-425A-9C71-371AD53902AD}" type="parTrans" cxnId="{8669E669-A0E9-48B4-9959-39AF9E004DB1}">
      <dgm:prSet/>
      <dgm:spPr/>
    </dgm:pt>
    <dgm:pt modelId="{8DA51B97-11E5-487F-905C-D09AAC5B3207}" type="sibTrans" cxnId="{8669E669-A0E9-48B4-9959-39AF9E004DB1}">
      <dgm:prSet/>
      <dgm:spPr/>
    </dgm:pt>
    <dgm:pt modelId="{BBD64DBF-C026-4709-ABF4-0FD70FD42ED3}" type="pres">
      <dgm:prSet presAssocID="{46AE38AA-2D0E-4C38-8892-F223F89EED05}" presName="Name0" presStyleCnt="0">
        <dgm:presLayoutVars>
          <dgm:dir/>
          <dgm:animLvl val="lvl"/>
          <dgm:resizeHandles val="exact"/>
        </dgm:presLayoutVars>
      </dgm:prSet>
      <dgm:spPr/>
      <dgm:t>
        <a:bodyPr/>
        <a:lstStyle/>
        <a:p>
          <a:endParaRPr lang="en-US"/>
        </a:p>
      </dgm:t>
    </dgm:pt>
    <dgm:pt modelId="{5A27201C-EDC8-4A9C-B5C2-82B7F22C87BE}" type="pres">
      <dgm:prSet presAssocID="{29734084-2C7F-43CC-80E5-A40F29FF3612}" presName="linNode" presStyleCnt="0"/>
      <dgm:spPr/>
    </dgm:pt>
    <dgm:pt modelId="{DDE12B57-5B3A-4EFA-A0B7-7A9034F7DF07}" type="pres">
      <dgm:prSet presAssocID="{29734084-2C7F-43CC-80E5-A40F29FF3612}" presName="parentText" presStyleLbl="node1" presStyleIdx="0" presStyleCnt="4" custScaleX="154867">
        <dgm:presLayoutVars>
          <dgm:chMax val="1"/>
          <dgm:bulletEnabled val="1"/>
        </dgm:presLayoutVars>
      </dgm:prSet>
      <dgm:spPr/>
      <dgm:t>
        <a:bodyPr/>
        <a:lstStyle/>
        <a:p>
          <a:endParaRPr lang="en-US"/>
        </a:p>
      </dgm:t>
    </dgm:pt>
    <dgm:pt modelId="{7E06AD7C-EA92-45E9-B30E-BDC1A9E86D5E}" type="pres">
      <dgm:prSet presAssocID="{5DDAB72F-B5E9-44A4-8E79-34DD9346EB67}" presName="sp" presStyleCnt="0"/>
      <dgm:spPr/>
    </dgm:pt>
    <dgm:pt modelId="{3B91D221-8EA8-441A-824E-2171EB8FC585}" type="pres">
      <dgm:prSet presAssocID="{A2FC4CBA-1E43-4C84-B0FA-5D0014728DFF}" presName="linNode" presStyleCnt="0"/>
      <dgm:spPr/>
    </dgm:pt>
    <dgm:pt modelId="{91194B0F-2341-4F04-A6AC-3C8455CEF418}" type="pres">
      <dgm:prSet presAssocID="{A2FC4CBA-1E43-4C84-B0FA-5D0014728DFF}" presName="parentText" presStyleLbl="node1" presStyleIdx="1" presStyleCnt="4" custScaleX="153428">
        <dgm:presLayoutVars>
          <dgm:chMax val="1"/>
          <dgm:bulletEnabled val="1"/>
        </dgm:presLayoutVars>
      </dgm:prSet>
      <dgm:spPr/>
      <dgm:t>
        <a:bodyPr/>
        <a:lstStyle/>
        <a:p>
          <a:endParaRPr lang="en-US"/>
        </a:p>
      </dgm:t>
    </dgm:pt>
    <dgm:pt modelId="{27B65894-4489-4912-957A-7C78DC24A2FC}" type="pres">
      <dgm:prSet presAssocID="{E0C13454-78EA-4D87-94CB-50C012278A15}" presName="sp" presStyleCnt="0"/>
      <dgm:spPr/>
    </dgm:pt>
    <dgm:pt modelId="{C63BC9D6-961E-4029-90EA-A801B1CF4E62}" type="pres">
      <dgm:prSet presAssocID="{729D31DE-2101-46C5-ABC7-E6992011ABEA}" presName="linNode" presStyleCnt="0"/>
      <dgm:spPr/>
    </dgm:pt>
    <dgm:pt modelId="{1692BB95-8600-4650-8EE2-11535CE98185}" type="pres">
      <dgm:prSet presAssocID="{729D31DE-2101-46C5-ABC7-E6992011ABEA}" presName="parentText" presStyleLbl="node1" presStyleIdx="2" presStyleCnt="4" custScaleX="219419">
        <dgm:presLayoutVars>
          <dgm:chMax val="1"/>
          <dgm:bulletEnabled val="1"/>
        </dgm:presLayoutVars>
      </dgm:prSet>
      <dgm:spPr/>
      <dgm:t>
        <a:bodyPr/>
        <a:lstStyle/>
        <a:p>
          <a:endParaRPr lang="en-US"/>
        </a:p>
      </dgm:t>
    </dgm:pt>
    <dgm:pt modelId="{C1D1ED97-260A-4081-8793-F855E523CD44}" type="pres">
      <dgm:prSet presAssocID="{729D31DE-2101-46C5-ABC7-E6992011ABEA}" presName="descendantText" presStyleLbl="alignAccFollowNode1" presStyleIdx="0" presStyleCnt="2">
        <dgm:presLayoutVars>
          <dgm:bulletEnabled val="1"/>
        </dgm:presLayoutVars>
      </dgm:prSet>
      <dgm:spPr/>
      <dgm:t>
        <a:bodyPr/>
        <a:lstStyle/>
        <a:p>
          <a:endParaRPr lang="en-US"/>
        </a:p>
      </dgm:t>
    </dgm:pt>
    <dgm:pt modelId="{3A0DD31F-7FF1-45A2-A7D6-E035BC3491A9}" type="pres">
      <dgm:prSet presAssocID="{74F5B1D3-21A2-489A-971A-17C45FAB08F9}" presName="sp" presStyleCnt="0"/>
      <dgm:spPr/>
    </dgm:pt>
    <dgm:pt modelId="{4D863B2A-E1A9-48E9-9490-5566A5ABDBA2}" type="pres">
      <dgm:prSet presAssocID="{2296F844-F5DB-428A-BA09-05D465706492}" presName="linNode" presStyleCnt="0"/>
      <dgm:spPr/>
    </dgm:pt>
    <dgm:pt modelId="{79E6DB48-0DBE-433B-BBAB-F56FE1FC5999}" type="pres">
      <dgm:prSet presAssocID="{2296F844-F5DB-428A-BA09-05D465706492}" presName="parentText" presStyleLbl="node1" presStyleIdx="3" presStyleCnt="4" custScaleX="219481">
        <dgm:presLayoutVars>
          <dgm:chMax val="1"/>
          <dgm:bulletEnabled val="1"/>
        </dgm:presLayoutVars>
      </dgm:prSet>
      <dgm:spPr/>
      <dgm:t>
        <a:bodyPr/>
        <a:lstStyle/>
        <a:p>
          <a:endParaRPr lang="en-US"/>
        </a:p>
      </dgm:t>
    </dgm:pt>
    <dgm:pt modelId="{91DB9D92-8981-4740-99A2-1EA26A54CED2}" type="pres">
      <dgm:prSet presAssocID="{2296F844-F5DB-428A-BA09-05D465706492}" presName="descendantText" presStyleLbl="alignAccFollowNode1" presStyleIdx="1" presStyleCnt="2" custScaleY="129141">
        <dgm:presLayoutVars>
          <dgm:bulletEnabled val="1"/>
        </dgm:presLayoutVars>
      </dgm:prSet>
      <dgm:spPr/>
      <dgm:t>
        <a:bodyPr/>
        <a:lstStyle/>
        <a:p>
          <a:endParaRPr lang="en-US"/>
        </a:p>
      </dgm:t>
    </dgm:pt>
  </dgm:ptLst>
  <dgm:cxnLst>
    <dgm:cxn modelId="{C1C569EB-B08C-4F45-AE05-53EE905C84F9}" type="presOf" srcId="{BCAD710B-D012-4636-9B7C-6E65AE843920}" destId="{91DB9D92-8981-4740-99A2-1EA26A54CED2}" srcOrd="0" destOrd="3" presId="urn:microsoft.com/office/officeart/2005/8/layout/vList5"/>
    <dgm:cxn modelId="{FDBD5848-D906-4259-B5A1-B3BCE3A821BE}" type="presOf" srcId="{2B233588-6F59-49D0-9693-39BD0173523B}" destId="{91DB9D92-8981-4740-99A2-1EA26A54CED2}" srcOrd="0" destOrd="2" presId="urn:microsoft.com/office/officeart/2005/8/layout/vList5"/>
    <dgm:cxn modelId="{1F058FDB-1347-4372-B9EA-0C4C58E1B93A}" type="presOf" srcId="{74F861A5-19B8-4BA6-92B4-C38CB42905E7}" destId="{91DB9D92-8981-4740-99A2-1EA26A54CED2}" srcOrd="0" destOrd="1" presId="urn:microsoft.com/office/officeart/2005/8/layout/vList5"/>
    <dgm:cxn modelId="{87166426-B58D-49D1-A965-918A85F9C387}" type="presOf" srcId="{729D31DE-2101-46C5-ABC7-E6992011ABEA}" destId="{1692BB95-8600-4650-8EE2-11535CE98185}" srcOrd="0" destOrd="0" presId="urn:microsoft.com/office/officeart/2005/8/layout/vList5"/>
    <dgm:cxn modelId="{5F11D028-5035-425D-8CAC-088B25E1C937}" srcId="{46AE38AA-2D0E-4C38-8892-F223F89EED05}" destId="{729D31DE-2101-46C5-ABC7-E6992011ABEA}" srcOrd="2" destOrd="0" parTransId="{0F0D5D3C-1B13-4DC1-A1F2-9E96C4659673}" sibTransId="{74F5B1D3-21A2-489A-971A-17C45FAB08F9}"/>
    <dgm:cxn modelId="{C6A7CDB0-0E15-401D-BAF6-4386DA1B3892}" type="presOf" srcId="{DA40AF38-DA72-4248-8D49-17AA043A683B}" destId="{91DB9D92-8981-4740-99A2-1EA26A54CED2}" srcOrd="0" destOrd="4" presId="urn:microsoft.com/office/officeart/2005/8/layout/vList5"/>
    <dgm:cxn modelId="{87D7115D-B530-473A-B6B0-BD96E1856AC1}" srcId="{729D31DE-2101-46C5-ABC7-E6992011ABEA}" destId="{82409B94-EFA4-41A8-A4BB-D90F76A19DEB}" srcOrd="0" destOrd="0" parTransId="{2E49FC11-DA42-4E94-B5F5-D367EDEEAD64}" sibTransId="{397ADC2A-EEFF-4AE5-88DA-215177AE778C}"/>
    <dgm:cxn modelId="{21B1BCA0-2765-4964-A986-490ED4E6CF3F}" type="presOf" srcId="{2296F844-F5DB-428A-BA09-05D465706492}" destId="{79E6DB48-0DBE-433B-BBAB-F56FE1FC5999}" srcOrd="0" destOrd="0" presId="urn:microsoft.com/office/officeart/2005/8/layout/vList5"/>
    <dgm:cxn modelId="{F947D0CF-3345-4E7E-8060-E433C7AFA868}" type="presOf" srcId="{ACB4722E-DFB7-4A1D-AD96-E5C0B91EB04F}" destId="{91DB9D92-8981-4740-99A2-1EA26A54CED2}" srcOrd="0" destOrd="0" presId="urn:microsoft.com/office/officeart/2005/8/layout/vList5"/>
    <dgm:cxn modelId="{EB302161-FCA7-45ED-81C1-5EF4E9F3CF35}" srcId="{2296F844-F5DB-428A-BA09-05D465706492}" destId="{ACB4722E-DFB7-4A1D-AD96-E5C0B91EB04F}" srcOrd="0" destOrd="0" parTransId="{FF9DFC47-12C9-4999-925D-334125CA460A}" sibTransId="{9A70574B-E822-4CEE-94EE-C50F68E25460}"/>
    <dgm:cxn modelId="{D34D6895-FCF1-4BBF-9D82-C23B78998C00}" srcId="{46AE38AA-2D0E-4C38-8892-F223F89EED05}" destId="{A2FC4CBA-1E43-4C84-B0FA-5D0014728DFF}" srcOrd="1" destOrd="0" parTransId="{F00FF91B-0E29-4D9C-B479-EE4E3EACE115}" sibTransId="{E0C13454-78EA-4D87-94CB-50C012278A15}"/>
    <dgm:cxn modelId="{8669E669-A0E9-48B4-9959-39AF9E004DB1}" srcId="{2296F844-F5DB-428A-BA09-05D465706492}" destId="{DA40AF38-DA72-4248-8D49-17AA043A683B}" srcOrd="4" destOrd="0" parTransId="{E9CD6AFA-8628-425A-9C71-371AD53902AD}" sibTransId="{8DA51B97-11E5-487F-905C-D09AAC5B3207}"/>
    <dgm:cxn modelId="{6148CE42-6FF0-4C37-BF7D-3A29F7FE34EF}" type="presOf" srcId="{82409B94-EFA4-41A8-A4BB-D90F76A19DEB}" destId="{C1D1ED97-260A-4081-8793-F855E523CD44}" srcOrd="0" destOrd="0" presId="urn:microsoft.com/office/officeart/2005/8/layout/vList5"/>
    <dgm:cxn modelId="{4955A581-4CF3-4A49-801C-C7B2FBF70FD8}" type="presOf" srcId="{46AE38AA-2D0E-4C38-8892-F223F89EED05}" destId="{BBD64DBF-C026-4709-ABF4-0FD70FD42ED3}" srcOrd="0" destOrd="0" presId="urn:microsoft.com/office/officeart/2005/8/layout/vList5"/>
    <dgm:cxn modelId="{9085FA4B-F0F7-4133-AAB2-5E23D85CC6F7}" srcId="{46AE38AA-2D0E-4C38-8892-F223F89EED05}" destId="{2296F844-F5DB-428A-BA09-05D465706492}" srcOrd="3" destOrd="0" parTransId="{6E2DC73D-0EF4-45AB-89E9-3EB4C84EA9A5}" sibTransId="{916D2784-4D9F-4289-80EC-3DA90F30DACF}"/>
    <dgm:cxn modelId="{E59824A5-5F43-4642-A199-2CDDF9C327C7}" type="presOf" srcId="{29734084-2C7F-43CC-80E5-A40F29FF3612}" destId="{DDE12B57-5B3A-4EFA-A0B7-7A9034F7DF07}" srcOrd="0" destOrd="0" presId="urn:microsoft.com/office/officeart/2005/8/layout/vList5"/>
    <dgm:cxn modelId="{596E1E3E-7096-4178-860B-C2435B6CF869}" type="presOf" srcId="{A2FC4CBA-1E43-4C84-B0FA-5D0014728DFF}" destId="{91194B0F-2341-4F04-A6AC-3C8455CEF418}" srcOrd="0" destOrd="0" presId="urn:microsoft.com/office/officeart/2005/8/layout/vList5"/>
    <dgm:cxn modelId="{4F34C39E-27A8-4915-9463-EC5A318E30D9}" srcId="{2296F844-F5DB-428A-BA09-05D465706492}" destId="{74F861A5-19B8-4BA6-92B4-C38CB42905E7}" srcOrd="1" destOrd="0" parTransId="{FD080B90-2802-4628-94F5-751F9A8C4D0E}" sibTransId="{B4AB56FE-ECEA-4922-9A7B-C3D3243B5B0E}"/>
    <dgm:cxn modelId="{485ACD0E-FD5D-4D97-962B-6EFE0B936B05}" srcId="{2296F844-F5DB-428A-BA09-05D465706492}" destId="{BCAD710B-D012-4636-9B7C-6E65AE843920}" srcOrd="3" destOrd="0" parTransId="{24F9F15A-A769-41BF-989B-469CD487AAF4}" sibTransId="{A54650CC-90E1-4584-BF1D-3DE9A0CB39F0}"/>
    <dgm:cxn modelId="{5ADB244F-C292-49A4-A3DC-59F10ECB5C15}" srcId="{46AE38AA-2D0E-4C38-8892-F223F89EED05}" destId="{29734084-2C7F-43CC-80E5-A40F29FF3612}" srcOrd="0" destOrd="0" parTransId="{81BD2490-B4F9-493A-8118-21FCF432081A}" sibTransId="{5DDAB72F-B5E9-44A4-8E79-34DD9346EB67}"/>
    <dgm:cxn modelId="{1F1CE4EF-5DB8-4C70-B34D-88280D2BF51A}" srcId="{2296F844-F5DB-428A-BA09-05D465706492}" destId="{2B233588-6F59-49D0-9693-39BD0173523B}" srcOrd="2" destOrd="0" parTransId="{20D52972-7D86-4C63-B187-57220CCB24F8}" sibTransId="{FA5C7EA8-8567-464F-B7F5-A246D748B9DC}"/>
    <dgm:cxn modelId="{E4717FCA-6FB9-4115-961F-2B1EE5CA306D}" type="presParOf" srcId="{BBD64DBF-C026-4709-ABF4-0FD70FD42ED3}" destId="{5A27201C-EDC8-4A9C-B5C2-82B7F22C87BE}" srcOrd="0" destOrd="0" presId="urn:microsoft.com/office/officeart/2005/8/layout/vList5"/>
    <dgm:cxn modelId="{7FF1601E-E505-4F27-A989-B60077323F23}" type="presParOf" srcId="{5A27201C-EDC8-4A9C-B5C2-82B7F22C87BE}" destId="{DDE12B57-5B3A-4EFA-A0B7-7A9034F7DF07}" srcOrd="0" destOrd="0" presId="urn:microsoft.com/office/officeart/2005/8/layout/vList5"/>
    <dgm:cxn modelId="{D20EA8D6-BDA9-4A34-A232-281C5855F5D7}" type="presParOf" srcId="{BBD64DBF-C026-4709-ABF4-0FD70FD42ED3}" destId="{7E06AD7C-EA92-45E9-B30E-BDC1A9E86D5E}" srcOrd="1" destOrd="0" presId="urn:microsoft.com/office/officeart/2005/8/layout/vList5"/>
    <dgm:cxn modelId="{D6226288-9779-4F30-BC8A-63C86ECCF897}" type="presParOf" srcId="{BBD64DBF-C026-4709-ABF4-0FD70FD42ED3}" destId="{3B91D221-8EA8-441A-824E-2171EB8FC585}" srcOrd="2" destOrd="0" presId="urn:microsoft.com/office/officeart/2005/8/layout/vList5"/>
    <dgm:cxn modelId="{9899547F-8C1D-425D-9BB7-99D03AD2DBAC}" type="presParOf" srcId="{3B91D221-8EA8-441A-824E-2171EB8FC585}" destId="{91194B0F-2341-4F04-A6AC-3C8455CEF418}" srcOrd="0" destOrd="0" presId="urn:microsoft.com/office/officeart/2005/8/layout/vList5"/>
    <dgm:cxn modelId="{B21CCD4D-BE11-47C7-921E-7834EE63F5BD}" type="presParOf" srcId="{BBD64DBF-C026-4709-ABF4-0FD70FD42ED3}" destId="{27B65894-4489-4912-957A-7C78DC24A2FC}" srcOrd="3" destOrd="0" presId="urn:microsoft.com/office/officeart/2005/8/layout/vList5"/>
    <dgm:cxn modelId="{89B1482D-E290-434B-8169-26F8C70A514E}" type="presParOf" srcId="{BBD64DBF-C026-4709-ABF4-0FD70FD42ED3}" destId="{C63BC9D6-961E-4029-90EA-A801B1CF4E62}" srcOrd="4" destOrd="0" presId="urn:microsoft.com/office/officeart/2005/8/layout/vList5"/>
    <dgm:cxn modelId="{C2BF106B-5B36-420A-B702-A4DE1F96486E}" type="presParOf" srcId="{C63BC9D6-961E-4029-90EA-A801B1CF4E62}" destId="{1692BB95-8600-4650-8EE2-11535CE98185}" srcOrd="0" destOrd="0" presId="urn:microsoft.com/office/officeart/2005/8/layout/vList5"/>
    <dgm:cxn modelId="{BDE81C33-C134-46EA-A807-99D19D1E2707}" type="presParOf" srcId="{C63BC9D6-961E-4029-90EA-A801B1CF4E62}" destId="{C1D1ED97-260A-4081-8793-F855E523CD44}" srcOrd="1" destOrd="0" presId="urn:microsoft.com/office/officeart/2005/8/layout/vList5"/>
    <dgm:cxn modelId="{CE680FC9-C141-4E31-A45C-8338FAC0D07E}" type="presParOf" srcId="{BBD64DBF-C026-4709-ABF4-0FD70FD42ED3}" destId="{3A0DD31F-7FF1-45A2-A7D6-E035BC3491A9}" srcOrd="5" destOrd="0" presId="urn:microsoft.com/office/officeart/2005/8/layout/vList5"/>
    <dgm:cxn modelId="{0E96AA45-C66E-44DB-B14B-905E1ED67DBA}" type="presParOf" srcId="{BBD64DBF-C026-4709-ABF4-0FD70FD42ED3}" destId="{4D863B2A-E1A9-48E9-9490-5566A5ABDBA2}" srcOrd="6" destOrd="0" presId="urn:microsoft.com/office/officeart/2005/8/layout/vList5"/>
    <dgm:cxn modelId="{B8EE3E07-11B1-4AF3-AB23-DB33303FFC57}" type="presParOf" srcId="{4D863B2A-E1A9-48E9-9490-5566A5ABDBA2}" destId="{79E6DB48-0DBE-433B-BBAB-F56FE1FC5999}" srcOrd="0" destOrd="0" presId="urn:microsoft.com/office/officeart/2005/8/layout/vList5"/>
    <dgm:cxn modelId="{62F02EED-218F-4BE1-9908-7832B5FF5637}" type="presParOf" srcId="{4D863B2A-E1A9-48E9-9490-5566A5ABDBA2}" destId="{91DB9D92-8981-4740-99A2-1EA26A54CED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AE38AA-2D0E-4C38-8892-F223F89EED0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734084-2C7F-43CC-80E5-A40F29FF3612}">
      <dgm:prSet phldrT="[Text]" custT="1"/>
      <dgm:spPr/>
      <dgm:t>
        <a:bodyPr/>
        <a:lstStyle/>
        <a:p>
          <a:r>
            <a:rPr lang="en-US" sz="2400" dirty="0" smtClean="0"/>
            <a:t>Adding items</a:t>
          </a:r>
          <a:endParaRPr lang="en-US" sz="2400" dirty="0"/>
        </a:p>
      </dgm:t>
    </dgm:pt>
    <dgm:pt modelId="{81BD2490-B4F9-493A-8118-21FCF432081A}" type="parTrans" cxnId="{5ADB244F-C292-49A4-A3DC-59F10ECB5C15}">
      <dgm:prSet/>
      <dgm:spPr/>
      <dgm:t>
        <a:bodyPr/>
        <a:lstStyle/>
        <a:p>
          <a:endParaRPr lang="en-US"/>
        </a:p>
      </dgm:t>
    </dgm:pt>
    <dgm:pt modelId="{5DDAB72F-B5E9-44A4-8E79-34DD9346EB67}" type="sibTrans" cxnId="{5ADB244F-C292-49A4-A3DC-59F10ECB5C15}">
      <dgm:prSet/>
      <dgm:spPr/>
      <dgm:t>
        <a:bodyPr/>
        <a:lstStyle/>
        <a:p>
          <a:endParaRPr lang="en-US"/>
        </a:p>
      </dgm:t>
    </dgm:pt>
    <dgm:pt modelId="{A2FC4CBA-1E43-4C84-B0FA-5D0014728DFF}">
      <dgm:prSet phldrT="[Text]" custT="1"/>
      <dgm:spPr/>
      <dgm:t>
        <a:bodyPr/>
        <a:lstStyle/>
        <a:p>
          <a:r>
            <a:rPr lang="en-US" sz="2400" dirty="0" smtClean="0"/>
            <a:t>Removing items</a:t>
          </a:r>
          <a:endParaRPr lang="en-US" sz="2400" dirty="0"/>
        </a:p>
      </dgm:t>
    </dgm:pt>
    <dgm:pt modelId="{F00FF91B-0E29-4D9C-B479-EE4E3EACE115}" type="parTrans" cxnId="{D34D6895-FCF1-4BBF-9D82-C23B78998C00}">
      <dgm:prSet/>
      <dgm:spPr/>
      <dgm:t>
        <a:bodyPr/>
        <a:lstStyle/>
        <a:p>
          <a:endParaRPr lang="en-US"/>
        </a:p>
      </dgm:t>
    </dgm:pt>
    <dgm:pt modelId="{E0C13454-78EA-4D87-94CB-50C012278A15}" type="sibTrans" cxnId="{D34D6895-FCF1-4BBF-9D82-C23B78998C00}">
      <dgm:prSet/>
      <dgm:spPr/>
      <dgm:t>
        <a:bodyPr/>
        <a:lstStyle/>
        <a:p>
          <a:endParaRPr lang="en-US"/>
        </a:p>
      </dgm:t>
    </dgm:pt>
    <dgm:pt modelId="{3AD21BE3-A832-4C2C-AD02-676E0CE57BED}">
      <dgm:prSet phldrT="[Text]"/>
      <dgm:spPr/>
      <dgm:t>
        <a:bodyPr/>
        <a:lstStyle/>
        <a:p>
          <a:r>
            <a:rPr lang="en-US" dirty="0" smtClean="0"/>
            <a:t>$</a:t>
          </a:r>
          <a:r>
            <a:rPr lang="en-US" dirty="0" err="1" smtClean="0"/>
            <a:t>arr</a:t>
          </a:r>
          <a:r>
            <a:rPr lang="en-US" dirty="0" smtClean="0"/>
            <a:t> += 'txt'</a:t>
          </a:r>
          <a:endParaRPr lang="en-US" dirty="0"/>
        </a:p>
      </dgm:t>
    </dgm:pt>
    <dgm:pt modelId="{E19A72AE-0156-4874-AFCE-6CFCF1D53E5D}" type="parTrans" cxnId="{20A6F93A-87DD-4E0A-8649-477EC862F710}">
      <dgm:prSet/>
      <dgm:spPr/>
      <dgm:t>
        <a:bodyPr/>
        <a:lstStyle/>
        <a:p>
          <a:endParaRPr lang="en-US"/>
        </a:p>
      </dgm:t>
    </dgm:pt>
    <dgm:pt modelId="{E442D773-C1EE-48E3-B88A-490C19F79587}" type="sibTrans" cxnId="{20A6F93A-87DD-4E0A-8649-477EC862F710}">
      <dgm:prSet/>
      <dgm:spPr/>
      <dgm:t>
        <a:bodyPr/>
        <a:lstStyle/>
        <a:p>
          <a:endParaRPr lang="en-US"/>
        </a:p>
      </dgm:t>
    </dgm:pt>
    <dgm:pt modelId="{1D2FB626-022B-4FD8-BC4F-7944195C5335}">
      <dgm:prSet phldrT="[Text]"/>
      <dgm:spPr/>
      <dgm:t>
        <a:bodyPr/>
        <a:lstStyle/>
        <a:p>
          <a:r>
            <a:rPr lang="en-US" dirty="0" smtClean="0"/>
            <a:t>Arrays are of fixed size</a:t>
          </a:r>
          <a:endParaRPr lang="en-US" dirty="0"/>
        </a:p>
      </dgm:t>
    </dgm:pt>
    <dgm:pt modelId="{EA540593-8962-4D0B-B4A1-B89184959699}" type="parTrans" cxnId="{74A33D3E-81D1-462D-96A6-438D2EAC34FE}">
      <dgm:prSet/>
      <dgm:spPr/>
      <dgm:t>
        <a:bodyPr/>
        <a:lstStyle/>
        <a:p>
          <a:endParaRPr lang="en-US"/>
        </a:p>
      </dgm:t>
    </dgm:pt>
    <dgm:pt modelId="{2EF51303-6939-4DEA-AE94-4ED2FD43453C}" type="sibTrans" cxnId="{74A33D3E-81D1-462D-96A6-438D2EAC34FE}">
      <dgm:prSet/>
      <dgm:spPr/>
      <dgm:t>
        <a:bodyPr/>
        <a:lstStyle/>
        <a:p>
          <a:endParaRPr lang="en-US"/>
        </a:p>
      </dgm:t>
    </dgm:pt>
    <dgm:pt modelId="{21009D52-1BE1-405D-A040-28B0AEE1E19E}">
      <dgm:prSet phldrT="[Text]"/>
      <dgm:spPr/>
      <dgm:t>
        <a:bodyPr/>
        <a:lstStyle/>
        <a:p>
          <a:r>
            <a:rPr lang="en-US" dirty="0" smtClean="0"/>
            <a:t>No methods for removing an item</a:t>
          </a:r>
          <a:endParaRPr lang="en-US" dirty="0"/>
        </a:p>
      </dgm:t>
    </dgm:pt>
    <dgm:pt modelId="{E08339D6-0169-4699-9216-E2F18E485AC6}" type="parTrans" cxnId="{2B3EB4E4-38ED-4E50-9C3B-D3B7E19DC9E1}">
      <dgm:prSet/>
      <dgm:spPr/>
      <dgm:t>
        <a:bodyPr/>
        <a:lstStyle/>
        <a:p>
          <a:endParaRPr lang="en-US"/>
        </a:p>
      </dgm:t>
    </dgm:pt>
    <dgm:pt modelId="{A95F7AC6-0787-40F2-ADAD-1DB63D9A0250}" type="sibTrans" cxnId="{2B3EB4E4-38ED-4E50-9C3B-D3B7E19DC9E1}">
      <dgm:prSet/>
      <dgm:spPr/>
      <dgm:t>
        <a:bodyPr/>
        <a:lstStyle/>
        <a:p>
          <a:endParaRPr lang="en-US"/>
        </a:p>
      </dgm:t>
    </dgm:pt>
    <dgm:pt modelId="{C6153803-0D0E-47B8-B1EC-DA157815A021}">
      <dgm:prSet phldrT="[Text]"/>
      <dgm:spPr/>
      <dgm:t>
        <a:bodyPr/>
        <a:lstStyle/>
        <a:p>
          <a:r>
            <a:rPr lang="en-US" dirty="0" smtClean="0"/>
            <a:t>Recreate the array with less members</a:t>
          </a:r>
          <a:endParaRPr lang="en-US" dirty="0"/>
        </a:p>
      </dgm:t>
    </dgm:pt>
    <dgm:pt modelId="{E95030A3-6C13-4CCE-A6DA-95862EEF56D9}" type="parTrans" cxnId="{5778B16A-1CAD-4DA0-B3E3-D0076F2E4E8D}">
      <dgm:prSet/>
      <dgm:spPr/>
      <dgm:t>
        <a:bodyPr/>
        <a:lstStyle/>
        <a:p>
          <a:endParaRPr lang="en-US"/>
        </a:p>
      </dgm:t>
    </dgm:pt>
    <dgm:pt modelId="{5BF8EE7A-BC09-4552-8A5B-EFA522C41DC9}" type="sibTrans" cxnId="{5778B16A-1CAD-4DA0-B3E3-D0076F2E4E8D}">
      <dgm:prSet/>
      <dgm:spPr/>
      <dgm:t>
        <a:bodyPr/>
        <a:lstStyle/>
        <a:p>
          <a:endParaRPr lang="en-US"/>
        </a:p>
      </dgm:t>
    </dgm:pt>
    <dgm:pt modelId="{BED6A961-ED83-4982-8B4D-5A853D5CD016}">
      <dgm:prSet phldrT="[Text]"/>
      <dgm:spPr/>
      <dgm:t>
        <a:bodyPr/>
        <a:lstStyle/>
        <a:p>
          <a:r>
            <a:rPr lang="en-US" dirty="0" smtClean="0"/>
            <a:t>More complicated .NET alternatives</a:t>
          </a:r>
          <a:endParaRPr lang="en-US" dirty="0"/>
        </a:p>
      </dgm:t>
    </dgm:pt>
    <dgm:pt modelId="{BC052E65-1D8B-45D0-B57E-BA04EA773CF5}" type="parTrans" cxnId="{47AAA048-2B0A-44FB-9097-5BB085FF9C9B}">
      <dgm:prSet/>
      <dgm:spPr/>
      <dgm:t>
        <a:bodyPr/>
        <a:lstStyle/>
        <a:p>
          <a:endParaRPr lang="en-US"/>
        </a:p>
      </dgm:t>
    </dgm:pt>
    <dgm:pt modelId="{F279096A-6BE3-4381-A5F8-31EA8D37552E}" type="sibTrans" cxnId="{47AAA048-2B0A-44FB-9097-5BB085FF9C9B}">
      <dgm:prSet/>
      <dgm:spPr/>
      <dgm:t>
        <a:bodyPr/>
        <a:lstStyle/>
        <a:p>
          <a:endParaRPr lang="en-US"/>
        </a:p>
      </dgm:t>
    </dgm:pt>
    <dgm:pt modelId="{665FB458-643D-4353-B254-EDEB91486581}">
      <dgm:prSet phldrT="[Text]"/>
      <dgm:spPr/>
      <dgm:t>
        <a:bodyPr/>
        <a:lstStyle/>
        <a:p>
          <a:r>
            <a:rPr lang="en-US" dirty="0" smtClean="0"/>
            <a:t>$a=$a[0..($a.count-2)]</a:t>
          </a:r>
          <a:endParaRPr lang="en-US" dirty="0"/>
        </a:p>
      </dgm:t>
    </dgm:pt>
    <dgm:pt modelId="{4E806824-D2A5-4E00-9084-C1084A2848C5}" type="parTrans" cxnId="{0B8A64EA-6554-4D07-AFE0-4BBB99B49B4D}">
      <dgm:prSet/>
      <dgm:spPr/>
      <dgm:t>
        <a:bodyPr/>
        <a:lstStyle/>
        <a:p>
          <a:endParaRPr lang="en-US"/>
        </a:p>
      </dgm:t>
    </dgm:pt>
    <dgm:pt modelId="{0DB74EA2-D669-4491-A329-629B7FE7B9FD}" type="sibTrans" cxnId="{0B8A64EA-6554-4D07-AFE0-4BBB99B49B4D}">
      <dgm:prSet/>
      <dgm:spPr/>
      <dgm:t>
        <a:bodyPr/>
        <a:lstStyle/>
        <a:p>
          <a:endParaRPr lang="en-US"/>
        </a:p>
      </dgm:t>
    </dgm:pt>
    <dgm:pt modelId="{E3E6B25D-77B9-4304-84FE-B021DD1AB827}">
      <dgm:prSet phldrT="[Text]"/>
      <dgm:spPr/>
      <dgm:t>
        <a:bodyPr/>
        <a:lstStyle/>
        <a:p>
          <a:r>
            <a:rPr lang="en-US" dirty="0" smtClean="0"/>
            <a:t>Items are added to the end of the array</a:t>
          </a:r>
          <a:endParaRPr lang="en-US" dirty="0"/>
        </a:p>
      </dgm:t>
    </dgm:pt>
    <dgm:pt modelId="{AE826BB0-38DE-497D-B7A0-B6675F56A352}" type="parTrans" cxnId="{32183A36-A26E-4537-AA70-7BEF62FF9551}">
      <dgm:prSet/>
      <dgm:spPr/>
      <dgm:t>
        <a:bodyPr/>
        <a:lstStyle/>
        <a:p>
          <a:endParaRPr lang="en-US"/>
        </a:p>
      </dgm:t>
    </dgm:pt>
    <dgm:pt modelId="{2448324C-0A62-439A-98EB-801F79518EC7}" type="sibTrans" cxnId="{32183A36-A26E-4537-AA70-7BEF62FF9551}">
      <dgm:prSet/>
      <dgm:spPr/>
      <dgm:t>
        <a:bodyPr/>
        <a:lstStyle/>
        <a:p>
          <a:endParaRPr lang="en-US"/>
        </a:p>
      </dgm:t>
    </dgm:pt>
    <dgm:pt modelId="{BBD64DBF-C026-4709-ABF4-0FD70FD42ED3}" type="pres">
      <dgm:prSet presAssocID="{46AE38AA-2D0E-4C38-8892-F223F89EED05}" presName="Name0" presStyleCnt="0">
        <dgm:presLayoutVars>
          <dgm:dir/>
          <dgm:animLvl val="lvl"/>
          <dgm:resizeHandles val="exact"/>
        </dgm:presLayoutVars>
      </dgm:prSet>
      <dgm:spPr/>
      <dgm:t>
        <a:bodyPr/>
        <a:lstStyle/>
        <a:p>
          <a:endParaRPr lang="en-US"/>
        </a:p>
      </dgm:t>
    </dgm:pt>
    <dgm:pt modelId="{5A27201C-EDC8-4A9C-B5C2-82B7F22C87BE}" type="pres">
      <dgm:prSet presAssocID="{29734084-2C7F-43CC-80E5-A40F29FF3612}" presName="linNode" presStyleCnt="0"/>
      <dgm:spPr/>
    </dgm:pt>
    <dgm:pt modelId="{DDE12B57-5B3A-4EFA-A0B7-7A9034F7DF07}" type="pres">
      <dgm:prSet presAssocID="{29734084-2C7F-43CC-80E5-A40F29FF3612}" presName="parentText" presStyleLbl="node1" presStyleIdx="0" presStyleCnt="2" custScaleX="223774">
        <dgm:presLayoutVars>
          <dgm:chMax val="1"/>
          <dgm:bulletEnabled val="1"/>
        </dgm:presLayoutVars>
      </dgm:prSet>
      <dgm:spPr/>
      <dgm:t>
        <a:bodyPr/>
        <a:lstStyle/>
        <a:p>
          <a:endParaRPr lang="en-US"/>
        </a:p>
      </dgm:t>
    </dgm:pt>
    <dgm:pt modelId="{A6442FE7-8270-4734-9DC6-15B4BC83F15E}" type="pres">
      <dgm:prSet presAssocID="{29734084-2C7F-43CC-80E5-A40F29FF3612}" presName="descendantText" presStyleLbl="alignAccFollowNode1" presStyleIdx="0" presStyleCnt="2">
        <dgm:presLayoutVars>
          <dgm:bulletEnabled val="1"/>
        </dgm:presLayoutVars>
      </dgm:prSet>
      <dgm:spPr/>
      <dgm:t>
        <a:bodyPr/>
        <a:lstStyle/>
        <a:p>
          <a:endParaRPr lang="en-US"/>
        </a:p>
      </dgm:t>
    </dgm:pt>
    <dgm:pt modelId="{7E06AD7C-EA92-45E9-B30E-BDC1A9E86D5E}" type="pres">
      <dgm:prSet presAssocID="{5DDAB72F-B5E9-44A4-8E79-34DD9346EB67}" presName="sp" presStyleCnt="0"/>
      <dgm:spPr/>
    </dgm:pt>
    <dgm:pt modelId="{3B91D221-8EA8-441A-824E-2171EB8FC585}" type="pres">
      <dgm:prSet presAssocID="{A2FC4CBA-1E43-4C84-B0FA-5D0014728DFF}" presName="linNode" presStyleCnt="0"/>
      <dgm:spPr/>
    </dgm:pt>
    <dgm:pt modelId="{91194B0F-2341-4F04-A6AC-3C8455CEF418}" type="pres">
      <dgm:prSet presAssocID="{A2FC4CBA-1E43-4C84-B0FA-5D0014728DFF}" presName="parentText" presStyleLbl="node1" presStyleIdx="1" presStyleCnt="2" custScaleX="221624">
        <dgm:presLayoutVars>
          <dgm:chMax val="1"/>
          <dgm:bulletEnabled val="1"/>
        </dgm:presLayoutVars>
      </dgm:prSet>
      <dgm:spPr/>
      <dgm:t>
        <a:bodyPr/>
        <a:lstStyle/>
        <a:p>
          <a:endParaRPr lang="en-US"/>
        </a:p>
      </dgm:t>
    </dgm:pt>
    <dgm:pt modelId="{1A71D7FE-6B76-497E-8178-A7B475B3C204}" type="pres">
      <dgm:prSet presAssocID="{A2FC4CBA-1E43-4C84-B0FA-5D0014728DFF}" presName="descendantText" presStyleLbl="alignAccFollowNode1" presStyleIdx="1" presStyleCnt="2">
        <dgm:presLayoutVars>
          <dgm:bulletEnabled val="1"/>
        </dgm:presLayoutVars>
      </dgm:prSet>
      <dgm:spPr/>
      <dgm:t>
        <a:bodyPr/>
        <a:lstStyle/>
        <a:p>
          <a:endParaRPr lang="en-US"/>
        </a:p>
      </dgm:t>
    </dgm:pt>
  </dgm:ptLst>
  <dgm:cxnLst>
    <dgm:cxn modelId="{C02D5C4E-017A-4608-ABB0-8877E5F7D759}" type="presOf" srcId="{21009D52-1BE1-405D-A040-28B0AEE1E19E}" destId="{1A71D7FE-6B76-497E-8178-A7B475B3C204}" srcOrd="0" destOrd="1" presId="urn:microsoft.com/office/officeart/2005/8/layout/vList5"/>
    <dgm:cxn modelId="{3DF87096-6EAF-4B47-B1E8-D756E05129DB}" type="presOf" srcId="{29734084-2C7F-43CC-80E5-A40F29FF3612}" destId="{DDE12B57-5B3A-4EFA-A0B7-7A9034F7DF07}" srcOrd="0" destOrd="0" presId="urn:microsoft.com/office/officeart/2005/8/layout/vList5"/>
    <dgm:cxn modelId="{A8A5CC11-FF53-492F-A3C8-D362F54CFBD9}" type="presOf" srcId="{C6153803-0D0E-47B8-B1EC-DA157815A021}" destId="{1A71D7FE-6B76-497E-8178-A7B475B3C204}" srcOrd="0" destOrd="2" presId="urn:microsoft.com/office/officeart/2005/8/layout/vList5"/>
    <dgm:cxn modelId="{2136CBF3-EAE6-428C-B136-FED8380C7CC3}" type="presOf" srcId="{46AE38AA-2D0E-4C38-8892-F223F89EED05}" destId="{BBD64DBF-C026-4709-ABF4-0FD70FD42ED3}" srcOrd="0" destOrd="0" presId="urn:microsoft.com/office/officeart/2005/8/layout/vList5"/>
    <dgm:cxn modelId="{97A87455-D71E-49EF-995A-2013F49721DF}" type="presOf" srcId="{665FB458-643D-4353-B254-EDEB91486581}" destId="{1A71D7FE-6B76-497E-8178-A7B475B3C204}" srcOrd="0" destOrd="3" presId="urn:microsoft.com/office/officeart/2005/8/layout/vList5"/>
    <dgm:cxn modelId="{74A33D3E-81D1-462D-96A6-438D2EAC34FE}" srcId="{A2FC4CBA-1E43-4C84-B0FA-5D0014728DFF}" destId="{1D2FB626-022B-4FD8-BC4F-7944195C5335}" srcOrd="0" destOrd="0" parTransId="{EA540593-8962-4D0B-B4A1-B89184959699}" sibTransId="{2EF51303-6939-4DEA-AE94-4ED2FD43453C}"/>
    <dgm:cxn modelId="{5778B16A-1CAD-4DA0-B3E3-D0076F2E4E8D}" srcId="{A2FC4CBA-1E43-4C84-B0FA-5D0014728DFF}" destId="{C6153803-0D0E-47B8-B1EC-DA157815A021}" srcOrd="2" destOrd="0" parTransId="{E95030A3-6C13-4CCE-A6DA-95862EEF56D9}" sibTransId="{5BF8EE7A-BC09-4552-8A5B-EFA522C41DC9}"/>
    <dgm:cxn modelId="{20A6F93A-87DD-4E0A-8649-477EC862F710}" srcId="{E3E6B25D-77B9-4304-84FE-B021DD1AB827}" destId="{3AD21BE3-A832-4C2C-AD02-676E0CE57BED}" srcOrd="0" destOrd="0" parTransId="{E19A72AE-0156-4874-AFCE-6CFCF1D53E5D}" sibTransId="{E442D773-C1EE-48E3-B88A-490C19F79587}"/>
    <dgm:cxn modelId="{DCB5C56C-C05E-4792-A4E5-3AD43D9B92F5}" type="presOf" srcId="{3AD21BE3-A832-4C2C-AD02-676E0CE57BED}" destId="{A6442FE7-8270-4734-9DC6-15B4BC83F15E}" srcOrd="0" destOrd="1" presId="urn:microsoft.com/office/officeart/2005/8/layout/vList5"/>
    <dgm:cxn modelId="{32183A36-A26E-4537-AA70-7BEF62FF9551}" srcId="{29734084-2C7F-43CC-80E5-A40F29FF3612}" destId="{E3E6B25D-77B9-4304-84FE-B021DD1AB827}" srcOrd="0" destOrd="0" parTransId="{AE826BB0-38DE-497D-B7A0-B6675F56A352}" sibTransId="{2448324C-0A62-439A-98EB-801F79518EC7}"/>
    <dgm:cxn modelId="{2A78A248-9EE7-4C00-9B81-F98652F6F143}" type="presOf" srcId="{BED6A961-ED83-4982-8B4D-5A853D5CD016}" destId="{1A71D7FE-6B76-497E-8178-A7B475B3C204}" srcOrd="0" destOrd="4" presId="urn:microsoft.com/office/officeart/2005/8/layout/vList5"/>
    <dgm:cxn modelId="{5D14B73E-1555-4E76-8D86-E4D06136C262}" type="presOf" srcId="{E3E6B25D-77B9-4304-84FE-B021DD1AB827}" destId="{A6442FE7-8270-4734-9DC6-15B4BC83F15E}" srcOrd="0" destOrd="0" presId="urn:microsoft.com/office/officeart/2005/8/layout/vList5"/>
    <dgm:cxn modelId="{D34D6895-FCF1-4BBF-9D82-C23B78998C00}" srcId="{46AE38AA-2D0E-4C38-8892-F223F89EED05}" destId="{A2FC4CBA-1E43-4C84-B0FA-5D0014728DFF}" srcOrd="1" destOrd="0" parTransId="{F00FF91B-0E29-4D9C-B479-EE4E3EACE115}" sibTransId="{E0C13454-78EA-4D87-94CB-50C012278A15}"/>
    <dgm:cxn modelId="{0B8A64EA-6554-4D07-AFE0-4BBB99B49B4D}" srcId="{C6153803-0D0E-47B8-B1EC-DA157815A021}" destId="{665FB458-643D-4353-B254-EDEB91486581}" srcOrd="0" destOrd="0" parTransId="{4E806824-D2A5-4E00-9084-C1084A2848C5}" sibTransId="{0DB74EA2-D669-4491-A329-629B7FE7B9FD}"/>
    <dgm:cxn modelId="{2B3EB4E4-38ED-4E50-9C3B-D3B7E19DC9E1}" srcId="{A2FC4CBA-1E43-4C84-B0FA-5D0014728DFF}" destId="{21009D52-1BE1-405D-A040-28B0AEE1E19E}" srcOrd="1" destOrd="0" parTransId="{E08339D6-0169-4699-9216-E2F18E485AC6}" sibTransId="{A95F7AC6-0787-40F2-ADAD-1DB63D9A0250}"/>
    <dgm:cxn modelId="{5ADB244F-C292-49A4-A3DC-59F10ECB5C15}" srcId="{46AE38AA-2D0E-4C38-8892-F223F89EED05}" destId="{29734084-2C7F-43CC-80E5-A40F29FF3612}" srcOrd="0" destOrd="0" parTransId="{81BD2490-B4F9-493A-8118-21FCF432081A}" sibTransId="{5DDAB72F-B5E9-44A4-8E79-34DD9346EB67}"/>
    <dgm:cxn modelId="{47AAA048-2B0A-44FB-9097-5BB085FF9C9B}" srcId="{A2FC4CBA-1E43-4C84-B0FA-5D0014728DFF}" destId="{BED6A961-ED83-4982-8B4D-5A853D5CD016}" srcOrd="3" destOrd="0" parTransId="{BC052E65-1D8B-45D0-B57E-BA04EA773CF5}" sibTransId="{F279096A-6BE3-4381-A5F8-31EA8D37552E}"/>
    <dgm:cxn modelId="{6274B16C-38CD-48B8-8297-90225AE59713}" type="presOf" srcId="{A2FC4CBA-1E43-4C84-B0FA-5D0014728DFF}" destId="{91194B0F-2341-4F04-A6AC-3C8455CEF418}" srcOrd="0" destOrd="0" presId="urn:microsoft.com/office/officeart/2005/8/layout/vList5"/>
    <dgm:cxn modelId="{6F65FCD5-EBDE-42EA-A684-704B06F25F6E}" type="presOf" srcId="{1D2FB626-022B-4FD8-BC4F-7944195C5335}" destId="{1A71D7FE-6B76-497E-8178-A7B475B3C204}" srcOrd="0" destOrd="0" presId="urn:microsoft.com/office/officeart/2005/8/layout/vList5"/>
    <dgm:cxn modelId="{BFB4EDF7-A01C-4651-B34C-216997AB89BD}" type="presParOf" srcId="{BBD64DBF-C026-4709-ABF4-0FD70FD42ED3}" destId="{5A27201C-EDC8-4A9C-B5C2-82B7F22C87BE}" srcOrd="0" destOrd="0" presId="urn:microsoft.com/office/officeart/2005/8/layout/vList5"/>
    <dgm:cxn modelId="{2569BEAE-7C72-425D-BFD0-5672094757BC}" type="presParOf" srcId="{5A27201C-EDC8-4A9C-B5C2-82B7F22C87BE}" destId="{DDE12B57-5B3A-4EFA-A0B7-7A9034F7DF07}" srcOrd="0" destOrd="0" presId="urn:microsoft.com/office/officeart/2005/8/layout/vList5"/>
    <dgm:cxn modelId="{D3C495AD-5032-47D7-8A08-BBA880131003}" type="presParOf" srcId="{5A27201C-EDC8-4A9C-B5C2-82B7F22C87BE}" destId="{A6442FE7-8270-4734-9DC6-15B4BC83F15E}" srcOrd="1" destOrd="0" presId="urn:microsoft.com/office/officeart/2005/8/layout/vList5"/>
    <dgm:cxn modelId="{A535FC65-B78E-4DDA-A946-3532C0928C83}" type="presParOf" srcId="{BBD64DBF-C026-4709-ABF4-0FD70FD42ED3}" destId="{7E06AD7C-EA92-45E9-B30E-BDC1A9E86D5E}" srcOrd="1" destOrd="0" presId="urn:microsoft.com/office/officeart/2005/8/layout/vList5"/>
    <dgm:cxn modelId="{13F3EA65-B9AF-4CEB-B440-153BA973264D}" type="presParOf" srcId="{BBD64DBF-C026-4709-ABF4-0FD70FD42ED3}" destId="{3B91D221-8EA8-441A-824E-2171EB8FC585}" srcOrd="2" destOrd="0" presId="urn:microsoft.com/office/officeart/2005/8/layout/vList5"/>
    <dgm:cxn modelId="{FAD0E0C6-370A-41E6-8EC5-63D64573BB59}" type="presParOf" srcId="{3B91D221-8EA8-441A-824E-2171EB8FC585}" destId="{91194B0F-2341-4F04-A6AC-3C8455CEF418}" srcOrd="0" destOrd="0" presId="urn:microsoft.com/office/officeart/2005/8/layout/vList5"/>
    <dgm:cxn modelId="{C2E6F0B9-B35C-49C7-9318-A559EECD6F60}" type="presParOf" srcId="{3B91D221-8EA8-441A-824E-2171EB8FC585}" destId="{1A71D7FE-6B76-497E-8178-A7B475B3C20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42FE7-8270-4734-9DC6-15B4BC83F15E}">
      <dsp:nvSpPr>
        <dsp:cNvPr id="0" name=""/>
        <dsp:cNvSpPr/>
      </dsp:nvSpPr>
      <dsp:spPr>
        <a:xfrm rot="5400000">
          <a:off x="6299024" y="-893372"/>
          <a:ext cx="565601" cy="24961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t>
          </a:r>
          <a:r>
            <a:rPr lang="en-US" sz="1400" kern="1200" dirty="0" err="1" smtClean="0"/>
            <a:t>arr</a:t>
          </a:r>
          <a:r>
            <a:rPr lang="en-US" sz="1400" kern="1200" dirty="0" smtClean="0"/>
            <a:t> = 4,5,6,7,8</a:t>
          </a:r>
          <a:endParaRPr lang="en-US" sz="1400" kern="1200" dirty="0"/>
        </a:p>
      </dsp:txBody>
      <dsp:txXfrm rot="-5400000">
        <a:off x="5333738" y="99524"/>
        <a:ext cx="2468564" cy="510381"/>
      </dsp:txXfrm>
    </dsp:sp>
    <dsp:sp modelId="{DDE12B57-5B3A-4EFA-A0B7-7A9034F7DF07}">
      <dsp:nvSpPr>
        <dsp:cNvPr id="0" name=""/>
        <dsp:cNvSpPr/>
      </dsp:nvSpPr>
      <dsp:spPr>
        <a:xfrm>
          <a:off x="185" y="1214"/>
          <a:ext cx="5333551" cy="707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PowerShell will treat any comma separated list as an array</a:t>
          </a:r>
          <a:endParaRPr lang="en-US" sz="2000" kern="1200" dirty="0"/>
        </a:p>
      </dsp:txBody>
      <dsp:txXfrm>
        <a:off x="34698" y="35727"/>
        <a:ext cx="5264525" cy="637975"/>
      </dsp:txXfrm>
    </dsp:sp>
    <dsp:sp modelId="{6CA3909D-B4FE-40EB-B892-134F114F6408}">
      <dsp:nvSpPr>
        <dsp:cNvPr id="0" name=""/>
        <dsp:cNvSpPr/>
      </dsp:nvSpPr>
      <dsp:spPr>
        <a:xfrm rot="5400000">
          <a:off x="6299010" y="-151020"/>
          <a:ext cx="565601" cy="24961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$services = Get-Service b*</a:t>
          </a:r>
          <a:endParaRPr lang="en-US" sz="1400" kern="1200" dirty="0"/>
        </a:p>
      </dsp:txBody>
      <dsp:txXfrm rot="-5400000">
        <a:off x="5333724" y="841876"/>
        <a:ext cx="2468564" cy="510381"/>
      </dsp:txXfrm>
    </dsp:sp>
    <dsp:sp modelId="{93572A88-ED22-4E11-A6D1-D1F12A843F60}">
      <dsp:nvSpPr>
        <dsp:cNvPr id="0" name=""/>
        <dsp:cNvSpPr/>
      </dsp:nvSpPr>
      <dsp:spPr>
        <a:xfrm>
          <a:off x="185" y="743565"/>
          <a:ext cx="5333537" cy="707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PowerShell </a:t>
          </a:r>
          <a:r>
            <a:rPr lang="en-US" sz="2000" kern="1200" dirty="0" err="1" smtClean="0"/>
            <a:t>cmdlets</a:t>
          </a:r>
          <a:r>
            <a:rPr lang="en-US" sz="2000" kern="1200" dirty="0" smtClean="0"/>
            <a:t> typically write an array of objects to the pipeline</a:t>
          </a:r>
          <a:endParaRPr lang="en-US" sz="2000" kern="1200" dirty="0"/>
        </a:p>
      </dsp:txBody>
      <dsp:txXfrm>
        <a:off x="34698" y="778078"/>
        <a:ext cx="5264511" cy="637975"/>
      </dsp:txXfrm>
    </dsp:sp>
    <dsp:sp modelId="{7C29C8F5-366D-41EC-B9FC-08C8DF2C1A5D}">
      <dsp:nvSpPr>
        <dsp:cNvPr id="0" name=""/>
        <dsp:cNvSpPr/>
      </dsp:nvSpPr>
      <dsp:spPr>
        <a:xfrm rot="5400000">
          <a:off x="6299038" y="591330"/>
          <a:ext cx="565601" cy="24961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t>
          </a:r>
          <a:r>
            <a:rPr lang="en-US" sz="1400" kern="1200" dirty="0" err="1" smtClean="0"/>
            <a:t>arr</a:t>
          </a:r>
          <a:r>
            <a:rPr lang="en-US" sz="1400" kern="1200" dirty="0" smtClean="0"/>
            <a:t> = ,1</a:t>
          </a:r>
          <a:endParaRPr lang="en-US" sz="1400" kern="1200" dirty="0"/>
        </a:p>
      </dsp:txBody>
      <dsp:txXfrm rot="-5400000">
        <a:off x="5333752" y="1584226"/>
        <a:ext cx="2468564" cy="510381"/>
      </dsp:txXfrm>
    </dsp:sp>
    <dsp:sp modelId="{446C9AC6-D88A-4503-98A3-869E57D10EA2}">
      <dsp:nvSpPr>
        <dsp:cNvPr id="0" name=""/>
        <dsp:cNvSpPr/>
      </dsp:nvSpPr>
      <dsp:spPr>
        <a:xfrm>
          <a:off x="185" y="1485917"/>
          <a:ext cx="5333566" cy="707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Create an array starting with 1 element</a:t>
          </a:r>
          <a:endParaRPr lang="en-US" sz="2000" kern="1200" dirty="0"/>
        </a:p>
      </dsp:txBody>
      <dsp:txXfrm>
        <a:off x="34698" y="1520430"/>
        <a:ext cx="5264540" cy="637975"/>
      </dsp:txXfrm>
    </dsp:sp>
    <dsp:sp modelId="{4417A10F-38FC-41F6-A0D8-927B3B9D9DD3}">
      <dsp:nvSpPr>
        <dsp:cNvPr id="0" name=""/>
        <dsp:cNvSpPr/>
      </dsp:nvSpPr>
      <dsp:spPr>
        <a:xfrm rot="5400000">
          <a:off x="6299024" y="1333682"/>
          <a:ext cx="565601" cy="24961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t>
          </a:r>
          <a:r>
            <a:rPr lang="en-US" sz="1400" kern="1200" dirty="0" err="1" smtClean="0"/>
            <a:t>arr</a:t>
          </a:r>
          <a:r>
            <a:rPr lang="en-US" sz="1400" kern="1200" dirty="0" smtClean="0"/>
            <a:t> = @()</a:t>
          </a:r>
          <a:endParaRPr lang="en-US" sz="1400" kern="1200" dirty="0"/>
        </a:p>
      </dsp:txBody>
      <dsp:txXfrm rot="-5400000">
        <a:off x="5333738" y="2326578"/>
        <a:ext cx="2468564" cy="510381"/>
      </dsp:txXfrm>
    </dsp:sp>
    <dsp:sp modelId="{56A51C27-2105-444D-9F36-70B421C9E5C9}">
      <dsp:nvSpPr>
        <dsp:cNvPr id="0" name=""/>
        <dsp:cNvSpPr/>
      </dsp:nvSpPr>
      <dsp:spPr>
        <a:xfrm>
          <a:off x="185" y="2228269"/>
          <a:ext cx="5333551" cy="707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Create an empty array</a:t>
          </a:r>
          <a:endParaRPr lang="en-US" sz="2000" kern="1200" dirty="0"/>
        </a:p>
      </dsp:txBody>
      <dsp:txXfrm>
        <a:off x="34698" y="2262782"/>
        <a:ext cx="5264525" cy="637975"/>
      </dsp:txXfrm>
    </dsp:sp>
    <dsp:sp modelId="{365EC639-ACA7-409C-BBD9-A7AB4E35C0D2}">
      <dsp:nvSpPr>
        <dsp:cNvPr id="0" name=""/>
        <dsp:cNvSpPr/>
      </dsp:nvSpPr>
      <dsp:spPr>
        <a:xfrm rot="5400000">
          <a:off x="6299038" y="2076033"/>
          <a:ext cx="565601" cy="24961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t>
          </a:r>
          <a:r>
            <a:rPr lang="en-US" sz="1400" kern="1200" dirty="0" err="1" smtClean="0"/>
            <a:t>arr</a:t>
          </a:r>
          <a:r>
            <a:rPr lang="en-US" sz="1400" kern="1200" dirty="0" smtClean="0"/>
            <a:t> -is [array]</a:t>
          </a:r>
          <a:endParaRPr lang="en-US" sz="1400" kern="1200" dirty="0"/>
        </a:p>
      </dsp:txBody>
      <dsp:txXfrm rot="-5400000">
        <a:off x="5333752" y="3068929"/>
        <a:ext cx="2468564" cy="510381"/>
      </dsp:txXfrm>
    </dsp:sp>
    <dsp:sp modelId="{8F3D894F-A0F0-4C50-8A0B-7CD82DD8EE14}">
      <dsp:nvSpPr>
        <dsp:cNvPr id="0" name=""/>
        <dsp:cNvSpPr/>
      </dsp:nvSpPr>
      <dsp:spPr>
        <a:xfrm>
          <a:off x="185" y="2970620"/>
          <a:ext cx="5333566" cy="707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Test if an object is an array</a:t>
          </a:r>
          <a:endParaRPr lang="en-US" sz="2000" kern="1200" dirty="0"/>
        </a:p>
      </dsp:txBody>
      <dsp:txXfrm>
        <a:off x="34698" y="3005133"/>
        <a:ext cx="5264540" cy="637975"/>
      </dsp:txXfrm>
    </dsp:sp>
    <dsp:sp modelId="{8F3B39C3-A3B0-4FA8-A517-B37E8BF074C7}">
      <dsp:nvSpPr>
        <dsp:cNvPr id="0" name=""/>
        <dsp:cNvSpPr/>
      </dsp:nvSpPr>
      <dsp:spPr>
        <a:xfrm rot="5400000">
          <a:off x="6300063" y="2818385"/>
          <a:ext cx="565601" cy="24961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t>
          </a:r>
          <a:r>
            <a:rPr lang="en-US" sz="1400" kern="1200" dirty="0" err="1" smtClean="0"/>
            <a:t>arr.count</a:t>
          </a:r>
          <a:endParaRPr lang="en-US" sz="1400" kern="1200" dirty="0"/>
        </a:p>
        <a:p>
          <a:pPr marL="114300" lvl="1" indent="-114300" algn="l" defTabSz="622300">
            <a:lnSpc>
              <a:spcPct val="90000"/>
            </a:lnSpc>
            <a:spcBef>
              <a:spcPct val="0"/>
            </a:spcBef>
            <a:spcAft>
              <a:spcPct val="15000"/>
            </a:spcAft>
            <a:buChar char="••"/>
          </a:pPr>
          <a:r>
            <a:rPr lang="en-US" sz="1400" kern="1200" dirty="0" smtClean="0"/>
            <a:t>$</a:t>
          </a:r>
          <a:r>
            <a:rPr lang="en-US" sz="1400" kern="1200" dirty="0" err="1" smtClean="0"/>
            <a:t>arr</a:t>
          </a:r>
          <a:r>
            <a:rPr lang="en-US" sz="1400" kern="1200" dirty="0" smtClean="0"/>
            <a:t> | Get-Member</a:t>
          </a:r>
          <a:endParaRPr lang="en-US" sz="1400" kern="1200" dirty="0"/>
        </a:p>
      </dsp:txBody>
      <dsp:txXfrm rot="-5400000">
        <a:off x="5334777" y="3811281"/>
        <a:ext cx="2468564" cy="510381"/>
      </dsp:txXfrm>
    </dsp:sp>
    <dsp:sp modelId="{AE3F9A79-8CFA-4EC4-B58B-22D2EEF5EE68}">
      <dsp:nvSpPr>
        <dsp:cNvPr id="0" name=""/>
        <dsp:cNvSpPr/>
      </dsp:nvSpPr>
      <dsp:spPr>
        <a:xfrm>
          <a:off x="185" y="3712972"/>
          <a:ext cx="5334591" cy="7070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The variable used for </a:t>
          </a:r>
          <a:r>
            <a:rPr lang="en-US" sz="2000" kern="1200" smtClean="0"/>
            <a:t>the </a:t>
          </a:r>
          <a:r>
            <a:rPr lang="en-US" sz="2000" kern="1200" smtClean="0"/>
            <a:t>array is an </a:t>
          </a:r>
          <a:r>
            <a:rPr lang="en-US" sz="2000" kern="1200" dirty="0" smtClean="0"/>
            <a:t>object itself</a:t>
          </a:r>
          <a:endParaRPr lang="en-US" sz="2000" kern="1200" dirty="0"/>
        </a:p>
      </dsp:txBody>
      <dsp:txXfrm>
        <a:off x="34698" y="3747485"/>
        <a:ext cx="5265565" cy="637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21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32225" y="0"/>
            <a:ext cx="2932113" cy="495300"/>
          </a:xfrm>
          <a:prstGeom prst="rect">
            <a:avLst/>
          </a:prstGeom>
        </p:spPr>
        <p:txBody>
          <a:bodyPr vert="horz" lIns="91440" tIns="45720" rIns="91440" bIns="45720" rtlCol="0"/>
          <a:lstStyle>
            <a:lvl1pPr algn="r">
              <a:defRPr sz="1200"/>
            </a:lvl1pPr>
          </a:lstStyle>
          <a:p>
            <a:fld id="{9D85C8A3-1E8F-410B-B74B-2583E2BD2EBF}" type="datetimeFigureOut">
              <a:rPr lang="en-US" smtClean="0"/>
              <a:t>4/22/2015</a:t>
            </a:fld>
            <a:endParaRPr lang="en-US"/>
          </a:p>
        </p:txBody>
      </p:sp>
      <p:sp>
        <p:nvSpPr>
          <p:cNvPr id="4" name="Slide Image Placeholder 3"/>
          <p:cNvSpPr>
            <a:spLocks noGrp="1" noRot="1" noChangeAspect="1"/>
          </p:cNvSpPr>
          <p:nvPr>
            <p:ph type="sldImg" idx="2"/>
          </p:nvPr>
        </p:nvSpPr>
        <p:spPr>
          <a:xfrm>
            <a:off x="1162050" y="1233488"/>
            <a:ext cx="4441825"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748213"/>
            <a:ext cx="5413375" cy="38862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2600"/>
            <a:ext cx="29321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32225" y="9372600"/>
            <a:ext cx="2932113" cy="495300"/>
          </a:xfrm>
          <a:prstGeom prst="rect">
            <a:avLst/>
          </a:prstGeom>
        </p:spPr>
        <p:txBody>
          <a:bodyPr vert="horz" lIns="91440" tIns="45720" rIns="91440" bIns="45720" rtlCol="0" anchor="b"/>
          <a:lstStyle>
            <a:lvl1pPr algn="r">
              <a:defRPr sz="1200"/>
            </a:lvl1pPr>
          </a:lstStyle>
          <a:p>
            <a:fld id="{F1463D86-A040-4EDA-B867-1B44CB019027}" type="slidenum">
              <a:rPr lang="en-US" smtClean="0"/>
              <a:t>‹#›</a:t>
            </a:fld>
            <a:endParaRPr lang="en-US"/>
          </a:p>
        </p:txBody>
      </p:sp>
    </p:spTree>
    <p:extLst>
      <p:ext uri="{BB962C8B-B14F-4D97-AF65-F5344CB8AC3E}">
        <p14:creationId xmlns:p14="http://schemas.microsoft.com/office/powerpoint/2010/main" val="94725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63D86-A040-4EDA-B867-1B44CB019027}" type="slidenum">
              <a:rPr lang="en-US" smtClean="0"/>
              <a:t>29</a:t>
            </a:fld>
            <a:endParaRPr lang="en-US"/>
          </a:p>
        </p:txBody>
      </p:sp>
    </p:spTree>
    <p:extLst>
      <p:ext uri="{BB962C8B-B14F-4D97-AF65-F5344CB8AC3E}">
        <p14:creationId xmlns:p14="http://schemas.microsoft.com/office/powerpoint/2010/main" val="252322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2406312"/>
            <a:ext cx="7772400" cy="1470025"/>
          </a:xfrm>
          <a:prstGeom prst="rect">
            <a:avLst/>
          </a:prstGeom>
        </p:spPr>
        <p:txBody>
          <a:bodyPr/>
          <a:lstStyle>
            <a:lvl1pPr>
              <a:defRPr>
                <a:solidFill>
                  <a:schemeClr val="bg1"/>
                </a:solidFill>
              </a:defRPr>
            </a:lvl1pPr>
          </a:lstStyle>
          <a:p>
            <a:r>
              <a:rPr lang="en-US" dirty="0" smtClean="0"/>
              <a:t>TITEL VAN DE PRESENTATIE</a:t>
            </a:r>
            <a:endParaRPr lang="nl-NL" dirty="0"/>
          </a:p>
        </p:txBody>
      </p:sp>
      <p:sp>
        <p:nvSpPr>
          <p:cNvPr id="5" name="Subtitle 2"/>
          <p:cNvSpPr>
            <a:spLocks noGrp="1"/>
          </p:cNvSpPr>
          <p:nvPr>
            <p:ph type="subTitle" idx="1" hasCustomPrompt="1"/>
          </p:nvPr>
        </p:nvSpPr>
        <p:spPr>
          <a:xfrm>
            <a:off x="1371600" y="3138328"/>
            <a:ext cx="6400800" cy="1752600"/>
          </a:xfrm>
          <a:prstGeom prst="rect">
            <a:avLst/>
          </a:prstGeom>
        </p:spPr>
        <p:txBody>
          <a:bodyPr>
            <a:normAutofit/>
          </a:bodyPr>
          <a:lstStyle>
            <a:lvl1pPr marL="0" indent="0" algn="ct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latin typeface="+mj-lt"/>
              </a:rPr>
              <a:t>DATUM EN LOCATIE</a:t>
            </a:r>
            <a:endParaRPr lang="nl-NL" dirty="0"/>
          </a:p>
        </p:txBody>
      </p:sp>
    </p:spTree>
    <p:extLst>
      <p:ext uri="{BB962C8B-B14F-4D97-AF65-F5344CB8AC3E}">
        <p14:creationId xmlns:p14="http://schemas.microsoft.com/office/powerpoint/2010/main" val="183635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3050731-14B5-4775-89AE-1874CDC10C6C}" type="datetime1">
              <a:rPr lang="nl-NL" smtClean="0"/>
              <a:t>22-4-2015</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151833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en-US" dirty="0" smtClean="0"/>
              <a:t>CLICK TO  EDIT TITLE</a:t>
            </a:r>
            <a:endParaRPr lang="nl-NL" dirty="0"/>
          </a:p>
        </p:txBody>
      </p:sp>
      <p:sp>
        <p:nvSpPr>
          <p:cNvPr id="3" name="Tijdelijke aanduiding voor inhoud 2"/>
          <p:cNvSpPr>
            <a:spLocks noGrp="1"/>
          </p:cNvSpPr>
          <p:nvPr>
            <p:ph idx="1"/>
          </p:nvPr>
        </p:nvSpPr>
        <p:spPr>
          <a:xfrm>
            <a:off x="855132" y="1600201"/>
            <a:ext cx="7831668" cy="4421087"/>
          </a:xfrm>
        </p:spPr>
        <p:txBody>
          <a:bodyPr/>
          <a:lstStyle>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6" name="Date Placeholder 15"/>
          <p:cNvSpPr>
            <a:spLocks noGrp="1"/>
          </p:cNvSpPr>
          <p:nvPr>
            <p:ph type="dt" sz="half" idx="10"/>
          </p:nvPr>
        </p:nvSpPr>
        <p:spPr/>
        <p:txBody>
          <a:bodyPr/>
          <a:lstStyle/>
          <a:p>
            <a:fld id="{AEA40C51-784D-42D5-9FF9-B57B9C13CA83}" type="datetime1">
              <a:rPr lang="nl-NL" smtClean="0"/>
              <a:t>22-4-2015</a:t>
            </a:fld>
            <a:endParaRPr lang="nl-NL"/>
          </a:p>
        </p:txBody>
      </p:sp>
      <p:sp>
        <p:nvSpPr>
          <p:cNvPr id="17" name="Footer Placeholder 16"/>
          <p:cNvSpPr>
            <a:spLocks noGrp="1"/>
          </p:cNvSpPr>
          <p:nvPr>
            <p:ph type="ftr" sz="quarter" idx="11"/>
          </p:nvPr>
        </p:nvSpPr>
        <p:spPr/>
        <p:txBody>
          <a:bodyPr/>
          <a:lstStyle/>
          <a:p>
            <a:endParaRPr lang="nl-NL"/>
          </a:p>
        </p:txBody>
      </p:sp>
      <p:sp>
        <p:nvSpPr>
          <p:cNvPr id="18" name="Slide Number Placeholder 17"/>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83744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855132" y="1600200"/>
            <a:ext cx="3640668"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Tijdelijke aanduiding voor inhoud 3"/>
          <p:cNvSpPr>
            <a:spLocks noGrp="1"/>
          </p:cNvSpPr>
          <p:nvPr>
            <p:ph sz="half" idx="2"/>
          </p:nvPr>
        </p:nvSpPr>
        <p:spPr>
          <a:xfrm>
            <a:off x="5046132" y="1600201"/>
            <a:ext cx="3640668" cy="44210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12" name="Date Placeholder 11"/>
          <p:cNvSpPr>
            <a:spLocks noGrp="1"/>
          </p:cNvSpPr>
          <p:nvPr>
            <p:ph type="dt" sz="half" idx="10"/>
          </p:nvPr>
        </p:nvSpPr>
        <p:spPr/>
        <p:txBody>
          <a:bodyPr/>
          <a:lstStyle/>
          <a:p>
            <a:fld id="{2AC37F30-B340-4448-AE0F-E8E2268212E1}" type="datetime1">
              <a:rPr lang="nl-NL" smtClean="0"/>
              <a:t>22-4-2015</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5673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en-US" dirty="0" smtClean="0"/>
              <a:t>CLICK TO EDIT TITLE</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a:p>
        </p:txBody>
      </p:sp>
      <p:sp>
        <p:nvSpPr>
          <p:cNvPr id="4" name="Tijdelijke aanduiding voor tekst 3"/>
          <p:cNvSpPr>
            <a:spLocks noGrp="1"/>
          </p:cNvSpPr>
          <p:nvPr>
            <p:ph type="body" sz="half" idx="2" hasCustomPrompt="1"/>
          </p:nvPr>
        </p:nvSpPr>
        <p:spPr>
          <a:xfrm>
            <a:off x="1792288" y="5367338"/>
            <a:ext cx="5486400" cy="7259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12" name="Date Placeholder 11"/>
          <p:cNvSpPr>
            <a:spLocks noGrp="1"/>
          </p:cNvSpPr>
          <p:nvPr>
            <p:ph type="dt" sz="half" idx="10"/>
          </p:nvPr>
        </p:nvSpPr>
        <p:spPr/>
        <p:txBody>
          <a:bodyPr/>
          <a:lstStyle/>
          <a:p>
            <a:fld id="{A17D551E-BCEE-4DA8-96EA-5EE309827A91}" type="datetime1">
              <a:rPr lang="nl-NL" smtClean="0"/>
              <a:t>22-4-2015</a:t>
            </a:fld>
            <a:endParaRPr lang="nl-NL"/>
          </a:p>
        </p:txBody>
      </p:sp>
      <p:sp>
        <p:nvSpPr>
          <p:cNvPr id="13" name="Footer Placeholder 12"/>
          <p:cNvSpPr>
            <a:spLocks noGrp="1"/>
          </p:cNvSpPr>
          <p:nvPr>
            <p:ph type="ftr" sz="quarter" idx="11"/>
          </p:nvPr>
        </p:nvSpPr>
        <p:spPr/>
        <p:txBody>
          <a:bodyPr/>
          <a:lstStyle/>
          <a:p>
            <a:endParaRPr lang="nl-NL"/>
          </a:p>
        </p:txBody>
      </p:sp>
      <p:sp>
        <p:nvSpPr>
          <p:cNvPr id="14" name="Slide Number Placeholder 13"/>
          <p:cNvSpPr>
            <a:spLocks noGrp="1"/>
          </p:cNvSpPr>
          <p:nvPr>
            <p:ph type="sldNum" sz="quarter" idx="12"/>
          </p:nvPr>
        </p:nvSpPr>
        <p:spPr/>
        <p:txBody>
          <a:bodyPr/>
          <a:lstStyle/>
          <a:p>
            <a:fld id="{ACFCEC01-6D95-4CF7-BF53-551A01AB9FF4}" type="slidenum">
              <a:rPr lang="nl-NL" smtClean="0"/>
              <a:t>‹#›</a:t>
            </a:fld>
            <a:endParaRPr lang="nl-NL"/>
          </a:p>
        </p:txBody>
      </p:sp>
    </p:spTree>
    <p:extLst>
      <p:ext uri="{BB962C8B-B14F-4D97-AF65-F5344CB8AC3E}">
        <p14:creationId xmlns:p14="http://schemas.microsoft.com/office/powerpoint/2010/main" val="2063503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3" descr="VALID_TEMPLATE POWERPOINT_1024x768 PX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350"/>
            <a:ext cx="9152467" cy="6864350"/>
          </a:xfrm>
          <a:prstGeom prst="rect">
            <a:avLst/>
          </a:prstGeom>
        </p:spPr>
      </p:pic>
      <p:sp>
        <p:nvSpPr>
          <p:cNvPr id="9" name="Titel 1"/>
          <p:cNvSpPr txBox="1">
            <a:spLocks/>
          </p:cNvSpPr>
          <p:nvPr/>
        </p:nvSpPr>
        <p:spPr>
          <a:xfrm>
            <a:off x="0" y="2409825"/>
            <a:ext cx="9144000" cy="1470025"/>
          </a:xfrm>
          <a:prstGeom prst="rect">
            <a:avLst/>
          </a:prstGeom>
        </p:spPr>
        <p:txBody>
          <a:bodyPr/>
          <a:lstStyle>
            <a:lvl1pPr algn="ctr" defTabSz="457200" rtl="0" eaLnBrk="1" latinLnBrk="0" hangingPunct="1">
              <a:spcBef>
                <a:spcPct val="0"/>
              </a:spcBef>
              <a:buNone/>
              <a:defRPr sz="4400" kern="1200" baseline="0">
                <a:solidFill>
                  <a:schemeClr val="bg1"/>
                </a:solidFill>
                <a:latin typeface="+mj-lt"/>
                <a:ea typeface="+mj-ea"/>
                <a:cs typeface="+mj-cs"/>
              </a:defRPr>
            </a:lvl1pPr>
          </a:lstStyle>
          <a:p>
            <a:endParaRPr lang="nl-NL" dirty="0"/>
          </a:p>
        </p:txBody>
      </p:sp>
      <p:sp>
        <p:nvSpPr>
          <p:cNvPr id="10" name="Subtitel 2"/>
          <p:cNvSpPr txBox="1">
            <a:spLocks/>
          </p:cNvSpPr>
          <p:nvPr/>
        </p:nvSpPr>
        <p:spPr>
          <a:xfrm>
            <a:off x="1371600" y="3204615"/>
            <a:ext cx="6400800" cy="448733"/>
          </a:xfrm>
          <a:prstGeom prst="rect">
            <a:avLst/>
          </a:prstGeom>
        </p:spPr>
        <p:txBody>
          <a:bodyPr>
            <a:normAutofit lnSpcReduction="10000"/>
          </a:bodyPr>
          <a:lstStyle>
            <a:lvl1pPr marL="0" indent="0" algn="ctr" defTabSz="457200" rtl="0" eaLnBrk="1" latinLnBrk="0" hangingPunct="1">
              <a:spcBef>
                <a:spcPct val="20000"/>
              </a:spcBef>
              <a:buFont typeface="Arial"/>
              <a:buNone/>
              <a:defRPr sz="2400" kern="1200">
                <a:solidFill>
                  <a:srgbClr val="FFFFFF"/>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nl-NL" dirty="0"/>
          </a:p>
        </p:txBody>
      </p:sp>
    </p:spTree>
    <p:extLst>
      <p:ext uri="{BB962C8B-B14F-4D97-AF65-F5344CB8AC3E}">
        <p14:creationId xmlns:p14="http://schemas.microsoft.com/office/powerpoint/2010/main" val="3623941050"/>
      </p:ext>
    </p:extLst>
  </p:cSld>
  <p:clrMap bg1="lt1" tx1="dk1" bg2="lt2" tx2="dk2" accent1="accent1" accent2="accent2" accent3="accent3" accent4="accent4" accent5="accent5" accent6="accent6" hlink="hlink" folHlink="folHlink"/>
  <p:sldLayoutIdLst>
    <p:sldLayoutId id="2147483669" r:id="rId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VALID_TEMPLATE POWERPOINT_1024x768 PX_2.png"/>
          <p:cNvPicPr>
            <a:picLocks noChangeAspect="1"/>
          </p:cNvPicPr>
          <p:nvPr/>
        </p:nvPicPr>
        <p:blipFill rotWithShape="1">
          <a:blip r:embed="rId6">
            <a:extLst>
              <a:ext uri="{28A0092B-C50C-407E-A947-70E740481C1C}">
                <a14:useLocalDpi xmlns:a14="http://schemas.microsoft.com/office/drawing/2010/main" val="0"/>
              </a:ext>
            </a:extLst>
          </a:blip>
          <a:srcRect l="2517" t="1140" r="-895" b="-1571"/>
          <a:stretch/>
        </p:blipFill>
        <p:spPr>
          <a:xfrm>
            <a:off x="-1" y="71919"/>
            <a:ext cx="9236468" cy="6893959"/>
          </a:xfrm>
          <a:prstGeom prst="rect">
            <a:avLst/>
          </a:prstGeom>
        </p:spPr>
      </p:pic>
      <p:sp>
        <p:nvSpPr>
          <p:cNvPr id="2" name="Tijdelijke aanduiding voor titel 1"/>
          <p:cNvSpPr>
            <a:spLocks noGrp="1"/>
          </p:cNvSpPr>
          <p:nvPr>
            <p:ph type="title"/>
          </p:nvPr>
        </p:nvSpPr>
        <p:spPr>
          <a:xfrm>
            <a:off x="855132" y="274638"/>
            <a:ext cx="7831668" cy="1143000"/>
          </a:xfrm>
          <a:prstGeom prst="rect">
            <a:avLst/>
          </a:prstGeom>
        </p:spPr>
        <p:txBody>
          <a:bodyPr vert="horz" lIns="91440" tIns="45720" rIns="91440" bIns="45720" rtlCol="0" anchor="ctr">
            <a:normAutofit/>
          </a:bodyPr>
          <a:lstStyle/>
          <a:p>
            <a:r>
              <a:rPr lang="nl-NL" dirty="0" smtClean="0"/>
              <a:t>TITELSTIJL VAN MODEL BEWERKEN</a:t>
            </a:r>
            <a:endParaRPr lang="nl-NL" dirty="0"/>
          </a:p>
        </p:txBody>
      </p:sp>
      <p:sp>
        <p:nvSpPr>
          <p:cNvPr id="3" name="Tijdelijke aanduiding voor tekst 2"/>
          <p:cNvSpPr>
            <a:spLocks noGrp="1"/>
          </p:cNvSpPr>
          <p:nvPr>
            <p:ph type="body" idx="1"/>
          </p:nvPr>
        </p:nvSpPr>
        <p:spPr>
          <a:xfrm>
            <a:off x="855132" y="1600201"/>
            <a:ext cx="7831668" cy="4421088"/>
          </a:xfrm>
          <a:prstGeom prst="rect">
            <a:avLst/>
          </a:prstGeom>
        </p:spPr>
        <p:txBody>
          <a:bodyPr vert="horz" lIns="91440" tIns="45720" rIns="91440" bIns="45720" rtlCol="0">
            <a:normAutofit/>
          </a:bodyPr>
          <a:lstStyle/>
          <a:p>
            <a:pPr lvl="0"/>
            <a:r>
              <a:rPr lang="nl-NL" dirty="0" smtClean="0"/>
              <a:t>Klik om de tekststijl van het model te bewerken</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528A-8CDB-4069-B994-49220A63F14E}" type="datetime1">
              <a:rPr lang="nl-NL" smtClean="0"/>
              <a:t>22-4-2015</a:t>
            </a:fld>
            <a:endParaRPr lang="nl-NL"/>
          </a:p>
        </p:txBody>
      </p:sp>
      <p:sp>
        <p:nvSpPr>
          <p:cNvPr id="6" name="Footer Placeholder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CEC01-6D95-4CF7-BF53-551A01AB9FF4}" type="slidenum">
              <a:rPr lang="nl-NL" smtClean="0"/>
              <a:t>‹#›</a:t>
            </a:fld>
            <a:endParaRPr lang="nl-NL"/>
          </a:p>
        </p:txBody>
      </p:sp>
    </p:spTree>
    <p:extLst>
      <p:ext uri="{BB962C8B-B14F-4D97-AF65-F5344CB8AC3E}">
        <p14:creationId xmlns:p14="http://schemas.microsoft.com/office/powerpoint/2010/main" val="27417627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lvl1pPr algn="l" defTabSz="457200" rtl="0" eaLnBrk="1" latinLnBrk="0" hangingPunct="1">
        <a:spcBef>
          <a:spcPct val="0"/>
        </a:spcBef>
        <a:buNone/>
        <a:defRPr sz="3200" b="1" kern="1200">
          <a:solidFill>
            <a:srgbClr val="28368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7"/>
        </a:buBlip>
        <a:defRPr sz="2400" kern="1200">
          <a:solidFill>
            <a:srgbClr val="28368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28368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8368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28368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28368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smtClean="0"/>
              <a:t>PowerShell</a:t>
            </a:r>
            <a:r>
              <a:rPr lang="nl-NL" dirty="0" smtClean="0"/>
              <a:t/>
            </a:r>
            <a:br>
              <a:rPr lang="nl-NL" dirty="0" smtClean="0"/>
            </a:br>
            <a:r>
              <a:rPr lang="nl-NL" dirty="0" smtClean="0"/>
              <a:t>Een introductie - 4</a:t>
            </a:r>
            <a:endParaRPr lang="nl-NL" dirty="0"/>
          </a:p>
        </p:txBody>
      </p:sp>
      <p:sp>
        <p:nvSpPr>
          <p:cNvPr id="3" name="Title 1"/>
          <p:cNvSpPr txBox="1">
            <a:spLocks/>
          </p:cNvSpPr>
          <p:nvPr/>
        </p:nvSpPr>
        <p:spPr>
          <a:xfrm>
            <a:off x="611560" y="4365104"/>
            <a:ext cx="7484368" cy="1154275"/>
          </a:xfrm>
          <a:prstGeom prst="rect">
            <a:avLst/>
          </a:prstGeom>
        </p:spPr>
        <p:txBody>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r>
              <a:rPr lang="nl-NL" sz="2800" dirty="0" smtClean="0"/>
              <a:t>Ben van Zanten</a:t>
            </a:r>
          </a:p>
          <a:p>
            <a:pPr algn="l"/>
            <a:r>
              <a:rPr lang="nl-NL" sz="1800" dirty="0" smtClean="0"/>
              <a:t>Technical Consultant</a:t>
            </a:r>
            <a:endParaRPr lang="nl-NL" sz="1800" dirty="0"/>
          </a:p>
        </p:txBody>
      </p:sp>
    </p:spTree>
    <p:extLst>
      <p:ext uri="{BB962C8B-B14F-4D97-AF65-F5344CB8AC3E}">
        <p14:creationId xmlns:p14="http://schemas.microsoft.com/office/powerpoint/2010/main" val="3388202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Hash table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Dictionary</a:t>
            </a:r>
            <a:r>
              <a:rPr lang="en-US" dirty="0"/>
              <a:t>, associative array</a:t>
            </a:r>
            <a:endParaRPr lang="en-US" dirty="0" smtClean="0"/>
          </a:p>
          <a:p>
            <a:r>
              <a:rPr lang="en-US" dirty="0" smtClean="0"/>
              <a:t>Data structure /collection with of key / value pairs</a:t>
            </a:r>
          </a:p>
          <a:p>
            <a:pPr lvl="1"/>
            <a:r>
              <a:rPr lang="en-US" dirty="0" smtClean="0"/>
              <a:t>Value can be an object, can be an array of objects</a:t>
            </a:r>
          </a:p>
          <a:p>
            <a:pPr lvl="1"/>
            <a:r>
              <a:rPr lang="en-US" dirty="0" smtClean="0"/>
              <a:t>You can even have a hash table of hash tables</a:t>
            </a:r>
          </a:p>
          <a:p>
            <a:r>
              <a:rPr lang="en-US" dirty="0" smtClean="0"/>
              <a:t>Hash tables are frequently used in PowerShell</a:t>
            </a:r>
          </a:p>
          <a:p>
            <a:r>
              <a:rPr lang="en-US" dirty="0" smtClean="0"/>
              <a:t>The hash table is its own type </a:t>
            </a:r>
            <a:r>
              <a:rPr lang="en-US" dirty="0"/>
              <a:t>of object (</a:t>
            </a:r>
            <a:r>
              <a:rPr lang="en-US" dirty="0" err="1"/>
              <a:t>System.Collections.Hashtable</a:t>
            </a:r>
            <a:r>
              <a:rPr lang="en-US" dirty="0" smtClean="0"/>
              <a:t>)</a:t>
            </a:r>
          </a:p>
          <a:p>
            <a:r>
              <a:rPr lang="en-US" dirty="0" smtClean="0"/>
              <a:t>Keys are unordered by default</a:t>
            </a:r>
          </a:p>
          <a:p>
            <a:pPr lvl="1"/>
            <a:r>
              <a:rPr lang="en-US" dirty="0" smtClean="0"/>
              <a:t>Or use the [ordered] keyword</a:t>
            </a:r>
          </a:p>
          <a:p>
            <a:r>
              <a:rPr lang="en-US" dirty="0" err="1" smtClean="0"/>
              <a:t>Cmdlet</a:t>
            </a:r>
            <a:r>
              <a:rPr lang="en-US" dirty="0" smtClean="0"/>
              <a:t>   </a:t>
            </a:r>
            <a:r>
              <a:rPr lang="en-US" dirty="0" err="1" smtClean="0"/>
              <a:t>ConvertFrom-StringData</a:t>
            </a:r>
            <a:r>
              <a:rPr lang="en-US" dirty="0" smtClean="0"/>
              <a:t> converts to </a:t>
            </a:r>
            <a:r>
              <a:rPr lang="en-US" dirty="0" err="1" smtClean="0"/>
              <a:t>hashtable</a:t>
            </a:r>
            <a:endParaRPr lang="en-US" dirty="0" smtClean="0"/>
          </a:p>
          <a:p>
            <a:endParaRPr lang="en-US" dirty="0"/>
          </a:p>
          <a:p>
            <a:r>
              <a:rPr lang="en-US" dirty="0" smtClean="0"/>
              <a:t>Help </a:t>
            </a:r>
            <a:r>
              <a:rPr lang="en-US" dirty="0" err="1" smtClean="0"/>
              <a:t>about_hash_tables</a:t>
            </a:r>
            <a:endParaRPr lang="en-US" dirty="0" smtClean="0"/>
          </a:p>
          <a:p>
            <a:endParaRPr lang="en-US" dirty="0"/>
          </a:p>
        </p:txBody>
      </p:sp>
    </p:spTree>
    <p:extLst>
      <p:ext uri="{BB962C8B-B14F-4D97-AF65-F5344CB8AC3E}">
        <p14:creationId xmlns:p14="http://schemas.microsoft.com/office/powerpoint/2010/main" val="353576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hash table</a:t>
            </a:r>
            <a:endParaRPr lang="en-US" dirty="0"/>
          </a:p>
        </p:txBody>
      </p:sp>
      <p:sp>
        <p:nvSpPr>
          <p:cNvPr id="3" name="Content Placeholder 2"/>
          <p:cNvSpPr>
            <a:spLocks noGrp="1"/>
          </p:cNvSpPr>
          <p:nvPr>
            <p:ph idx="1"/>
          </p:nvPr>
        </p:nvSpPr>
        <p:spPr/>
        <p:txBody>
          <a:bodyPr>
            <a:normAutofit/>
          </a:bodyPr>
          <a:lstStyle/>
          <a:p>
            <a:r>
              <a:rPr lang="en-US" dirty="0" smtClean="0"/>
              <a:t>Syntax</a:t>
            </a:r>
          </a:p>
          <a:p>
            <a:pPr lvl="1"/>
            <a:r>
              <a:rPr lang="en-US" dirty="0"/>
              <a:t>@{ &lt;name&gt; = &lt;value&gt;; [&lt;name&gt; = &lt;value&gt; ] </a:t>
            </a:r>
            <a:r>
              <a:rPr lang="en-US" dirty="0" smtClean="0"/>
              <a:t>...}</a:t>
            </a:r>
          </a:p>
          <a:p>
            <a:r>
              <a:rPr lang="en-US" dirty="0" smtClean="0"/>
              <a:t>Create an empty hash table</a:t>
            </a:r>
          </a:p>
          <a:p>
            <a:pPr lvl="1"/>
            <a:r>
              <a:rPr lang="en-US" dirty="0"/>
              <a:t>$hash = @{}</a:t>
            </a:r>
            <a:endParaRPr lang="en-US" dirty="0" smtClean="0"/>
          </a:p>
          <a:p>
            <a:r>
              <a:rPr lang="en-US" dirty="0" smtClean="0"/>
              <a:t>Create a hash table</a:t>
            </a:r>
          </a:p>
          <a:p>
            <a:pPr lvl="1"/>
            <a:r>
              <a:rPr lang="en-US" dirty="0"/>
              <a:t>$hash = @{ Number = 1; Shape = "Square"; Color = "Blue"}</a:t>
            </a:r>
            <a:endParaRPr lang="en-US" dirty="0" smtClean="0"/>
          </a:p>
          <a:p>
            <a:r>
              <a:rPr lang="en-US" dirty="0" smtClean="0"/>
              <a:t>Some </a:t>
            </a:r>
            <a:r>
              <a:rPr lang="en-US" dirty="0" err="1" smtClean="0"/>
              <a:t>cmdlets</a:t>
            </a:r>
            <a:r>
              <a:rPr lang="en-US" dirty="0" smtClean="0"/>
              <a:t> will create a hash table</a:t>
            </a:r>
          </a:p>
          <a:p>
            <a:pPr lvl="1"/>
            <a:r>
              <a:rPr lang="en-US" dirty="0" err="1"/>
              <a:t>ConvertFrom-StringData</a:t>
            </a:r>
            <a:endParaRPr lang="en-US" dirty="0" smtClean="0"/>
          </a:p>
          <a:p>
            <a:r>
              <a:rPr lang="en-US" dirty="0" smtClean="0"/>
              <a:t>Add, modify, delete items in a hash table</a:t>
            </a:r>
          </a:p>
        </p:txBody>
      </p:sp>
    </p:spTree>
    <p:extLst>
      <p:ext uri="{BB962C8B-B14F-4D97-AF65-F5344CB8AC3E}">
        <p14:creationId xmlns:p14="http://schemas.microsoft.com/office/powerpoint/2010/main" val="137373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modify, delete items in a hash table</a:t>
            </a:r>
          </a:p>
        </p:txBody>
      </p:sp>
      <p:sp>
        <p:nvSpPr>
          <p:cNvPr id="3" name="Content Placeholder 2"/>
          <p:cNvSpPr>
            <a:spLocks noGrp="1"/>
          </p:cNvSpPr>
          <p:nvPr>
            <p:ph idx="1"/>
          </p:nvPr>
        </p:nvSpPr>
        <p:spPr/>
        <p:txBody>
          <a:bodyPr/>
          <a:lstStyle/>
          <a:p>
            <a:r>
              <a:rPr lang="en-US" dirty="0" smtClean="0"/>
              <a:t>Adding</a:t>
            </a:r>
            <a:endParaRPr lang="en-US" dirty="0"/>
          </a:p>
          <a:p>
            <a:pPr lvl="1"/>
            <a:r>
              <a:rPr lang="en-US" dirty="0"/>
              <a:t>$hash["&lt;key&gt;"] = "&lt;value&gt;"</a:t>
            </a:r>
          </a:p>
          <a:p>
            <a:pPr lvl="1"/>
            <a:r>
              <a:rPr lang="en-US" dirty="0"/>
              <a:t>$</a:t>
            </a:r>
            <a:r>
              <a:rPr lang="en-US" dirty="0" err="1"/>
              <a:t>hash.Add</a:t>
            </a:r>
            <a:r>
              <a:rPr lang="en-US" dirty="0"/>
              <a:t>("&lt;key&gt;","&lt;value&gt;")</a:t>
            </a:r>
          </a:p>
          <a:p>
            <a:pPr lvl="1"/>
            <a:r>
              <a:rPr lang="en-US" dirty="0"/>
              <a:t>$hash = $hash + @{"&lt;key&gt;"="&lt;value&gt;"}</a:t>
            </a:r>
          </a:p>
          <a:p>
            <a:r>
              <a:rPr lang="en-US" dirty="0"/>
              <a:t>Modifying</a:t>
            </a:r>
          </a:p>
          <a:p>
            <a:pPr lvl="1"/>
            <a:r>
              <a:rPr lang="en-US" dirty="0"/>
              <a:t>$hash["&lt;key&gt;"] = "&lt;value&gt;"</a:t>
            </a:r>
          </a:p>
          <a:p>
            <a:r>
              <a:rPr lang="en-US" dirty="0" smtClean="0"/>
              <a:t>Removing</a:t>
            </a:r>
          </a:p>
          <a:p>
            <a:pPr lvl="1"/>
            <a:r>
              <a:rPr lang="en-US" dirty="0" smtClean="0"/>
              <a:t>$</a:t>
            </a:r>
            <a:r>
              <a:rPr lang="en-US" dirty="0" err="1" smtClean="0"/>
              <a:t>hash.Remove</a:t>
            </a:r>
            <a:r>
              <a:rPr lang="en-US" dirty="0" smtClean="0"/>
              <a:t>("&lt;</a:t>
            </a:r>
            <a:r>
              <a:rPr lang="en-US" dirty="0"/>
              <a:t>key</a:t>
            </a:r>
            <a:r>
              <a:rPr lang="en-US" dirty="0" smtClean="0"/>
              <a:t>&gt;")</a:t>
            </a:r>
          </a:p>
        </p:txBody>
      </p:sp>
    </p:spTree>
    <p:extLst>
      <p:ext uri="{BB962C8B-B14F-4D97-AF65-F5344CB8AC3E}">
        <p14:creationId xmlns:p14="http://schemas.microsoft.com/office/powerpoint/2010/main" val="354143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hash tables</a:t>
            </a:r>
            <a:endParaRPr lang="en-US" dirty="0"/>
          </a:p>
        </p:txBody>
      </p:sp>
      <p:sp>
        <p:nvSpPr>
          <p:cNvPr id="3" name="Content Placeholder 2"/>
          <p:cNvSpPr>
            <a:spLocks noGrp="1"/>
          </p:cNvSpPr>
          <p:nvPr>
            <p:ph idx="1"/>
          </p:nvPr>
        </p:nvSpPr>
        <p:spPr>
          <a:xfrm>
            <a:off x="855132" y="1124744"/>
            <a:ext cx="7831668" cy="5184575"/>
          </a:xfrm>
        </p:spPr>
        <p:txBody>
          <a:bodyPr>
            <a:normAutofit lnSpcReduction="10000"/>
          </a:bodyPr>
          <a:lstStyle/>
          <a:p>
            <a:r>
              <a:rPr lang="en-US" dirty="0"/>
              <a:t>Creating Objects from Hash </a:t>
            </a:r>
            <a:r>
              <a:rPr lang="en-US" dirty="0" smtClean="0"/>
              <a:t>Tables</a:t>
            </a:r>
          </a:p>
          <a:p>
            <a:pPr lvl="1"/>
            <a:r>
              <a:rPr lang="en-US" dirty="0"/>
              <a:t>[&lt;class-name&gt;]@{&lt;property-name&gt;=&lt;property-value&gt;;&lt;property-name&gt;=&lt;property-value</a:t>
            </a:r>
            <a:r>
              <a:rPr lang="en-US" dirty="0" smtClean="0"/>
              <a:t>&gt;}</a:t>
            </a:r>
          </a:p>
          <a:p>
            <a:r>
              <a:rPr lang="en-US" dirty="0" smtClean="0"/>
              <a:t>PowerShell custom Formatting uses hash tables</a:t>
            </a:r>
          </a:p>
          <a:p>
            <a:pPr lvl="1"/>
            <a:r>
              <a:rPr lang="en-US" dirty="0" smtClean="0"/>
              <a:t>Get-Process </a:t>
            </a:r>
            <a:r>
              <a:rPr lang="en-US" dirty="0"/>
              <a:t>notepad | format-table </a:t>
            </a:r>
            <a:r>
              <a:rPr lang="en-US" dirty="0" err="1"/>
              <a:t>ProcessName</a:t>
            </a:r>
            <a:r>
              <a:rPr lang="en-US" dirty="0" smtClean="0"/>
              <a:t>,</a:t>
            </a:r>
            <a:r>
              <a:rPr lang="en-US" dirty="0"/>
              <a:t> @{Label="</a:t>
            </a:r>
            <a:r>
              <a:rPr lang="en-US" dirty="0" err="1"/>
              <a:t>TotalRunningTime</a:t>
            </a:r>
            <a:r>
              <a:rPr lang="en-US" dirty="0"/>
              <a:t>"; Expression={(get-date) - $_.</a:t>
            </a:r>
            <a:r>
              <a:rPr lang="en-US" dirty="0" err="1"/>
              <a:t>StartTime</a:t>
            </a:r>
            <a:r>
              <a:rPr lang="en-US" dirty="0" smtClean="0"/>
              <a:t>}}</a:t>
            </a:r>
          </a:p>
          <a:p>
            <a:pPr lvl="1"/>
            <a:r>
              <a:rPr lang="en-US" dirty="0" smtClean="0"/>
              <a:t>Get-Process </a:t>
            </a:r>
            <a:r>
              <a:rPr lang="en-US" dirty="0"/>
              <a:t>notepad | format-table </a:t>
            </a:r>
            <a:r>
              <a:rPr lang="en-US" dirty="0" err="1"/>
              <a:t>ProcessName</a:t>
            </a:r>
            <a:r>
              <a:rPr lang="en-US" dirty="0"/>
              <a:t>, @{</a:t>
            </a:r>
            <a:r>
              <a:rPr lang="en-US" dirty="0" smtClean="0"/>
              <a:t>L="</a:t>
            </a:r>
            <a:r>
              <a:rPr lang="en-US" dirty="0" err="1"/>
              <a:t>TotalRunningTime</a:t>
            </a:r>
            <a:r>
              <a:rPr lang="en-US" dirty="0"/>
              <a:t>"; </a:t>
            </a:r>
            <a:r>
              <a:rPr lang="en-US" dirty="0" smtClean="0"/>
              <a:t>E={(</a:t>
            </a:r>
            <a:r>
              <a:rPr lang="en-US" dirty="0"/>
              <a:t>get-date) - $_.</a:t>
            </a:r>
            <a:r>
              <a:rPr lang="en-US" dirty="0" err="1"/>
              <a:t>StartTime</a:t>
            </a:r>
            <a:r>
              <a:rPr lang="en-US" dirty="0" smtClean="0"/>
              <a:t>}}</a:t>
            </a:r>
          </a:p>
          <a:p>
            <a:pPr lvl="1"/>
            <a:endParaRPr lang="en-US" dirty="0"/>
          </a:p>
          <a:p>
            <a:pPr lvl="1"/>
            <a:r>
              <a:rPr lang="en-US" dirty="0" smtClean="0"/>
              <a:t>Get-Process </a:t>
            </a:r>
            <a:r>
              <a:rPr lang="en-US" dirty="0"/>
              <a:t>| Select-Object -Property </a:t>
            </a:r>
            <a:r>
              <a:rPr lang="en-US" dirty="0" err="1"/>
              <a:t>ProcessName</a:t>
            </a:r>
            <a:r>
              <a:rPr lang="en-US" dirty="0"/>
              <a:t>,@{Name="Start Day"; Expression = {$_.</a:t>
            </a:r>
            <a:r>
              <a:rPr lang="en-US" dirty="0" err="1"/>
              <a:t>StartTime.DayOfWeek</a:t>
            </a:r>
            <a:r>
              <a:rPr lang="en-US" dirty="0"/>
              <a:t>}} </a:t>
            </a:r>
            <a:endParaRPr lang="en-US" dirty="0" smtClean="0"/>
          </a:p>
          <a:p>
            <a:pPr lvl="1"/>
            <a:r>
              <a:rPr lang="en-US" dirty="0" smtClean="0"/>
              <a:t>Get-Process </a:t>
            </a:r>
            <a:r>
              <a:rPr lang="en-US" dirty="0"/>
              <a:t>| Select-Object -Property </a:t>
            </a:r>
            <a:r>
              <a:rPr lang="en-US" dirty="0" err="1"/>
              <a:t>ProcessName</a:t>
            </a:r>
            <a:r>
              <a:rPr lang="en-US" dirty="0"/>
              <a:t>,@{</a:t>
            </a:r>
            <a:r>
              <a:rPr lang="en-US" dirty="0" smtClean="0"/>
              <a:t>N="</a:t>
            </a:r>
            <a:r>
              <a:rPr lang="en-US" dirty="0"/>
              <a:t>Start Day"; </a:t>
            </a:r>
            <a:r>
              <a:rPr lang="en-US" dirty="0" smtClean="0"/>
              <a:t>E={$_.</a:t>
            </a:r>
            <a:r>
              <a:rPr lang="en-US" dirty="0" err="1"/>
              <a:t>StartTime.DayOfWeek</a:t>
            </a:r>
            <a:r>
              <a:rPr lang="en-US" dirty="0"/>
              <a:t>}} </a:t>
            </a:r>
          </a:p>
          <a:p>
            <a:pPr lvl="1"/>
            <a:endParaRPr lang="en-US" dirty="0"/>
          </a:p>
        </p:txBody>
      </p:sp>
    </p:spTree>
    <p:extLst>
      <p:ext uri="{BB962C8B-B14F-4D97-AF65-F5344CB8AC3E}">
        <p14:creationId xmlns:p14="http://schemas.microsoft.com/office/powerpoint/2010/main" val="173132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Arrays</a:t>
            </a:r>
          </a:p>
          <a:p>
            <a:r>
              <a:rPr lang="en-US" dirty="0" smtClean="0"/>
              <a:t>Hash tables</a:t>
            </a:r>
            <a:endParaRPr lang="en-US" dirty="0"/>
          </a:p>
        </p:txBody>
      </p:sp>
    </p:spTree>
    <p:extLst>
      <p:ext uri="{BB962C8B-B14F-4D97-AF65-F5344CB8AC3E}">
        <p14:creationId xmlns:p14="http://schemas.microsoft.com/office/powerpoint/2010/main" val="331047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Arrays en Hash tables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Run:   </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procs.GetType</a:t>
            </a:r>
            <a:r>
              <a:rPr lang="en-US" sz="2100" dirty="0">
                <a:latin typeface="Courier New" panose="02070309020205020404" pitchFamily="49" charset="0"/>
                <a:cs typeface="Courier New" panose="02070309020205020404" pitchFamily="49" charset="0"/>
              </a:rPr>
              <a:t>()</a:t>
            </a:r>
          </a:p>
          <a:p>
            <a:r>
              <a:rPr lang="en-US" dirty="0" smtClean="0"/>
              <a:t>Is $</a:t>
            </a:r>
            <a:r>
              <a:rPr lang="en-US" dirty="0" err="1" smtClean="0"/>
              <a:t>procs</a:t>
            </a:r>
            <a:r>
              <a:rPr lang="en-US" dirty="0" smtClean="0"/>
              <a:t>  </a:t>
            </a:r>
            <a:r>
              <a:rPr lang="en-US" dirty="0" err="1" smtClean="0"/>
              <a:t>een</a:t>
            </a:r>
            <a:r>
              <a:rPr lang="en-US" dirty="0" smtClean="0"/>
              <a:t> array of </a:t>
            </a:r>
            <a:r>
              <a:rPr lang="en-US" dirty="0" err="1" smtClean="0"/>
              <a:t>een</a:t>
            </a:r>
            <a:r>
              <a:rPr lang="en-US" dirty="0" smtClean="0"/>
              <a:t> hash table? Hoe </a:t>
            </a:r>
            <a:r>
              <a:rPr lang="en-US" dirty="0" err="1" smtClean="0"/>
              <a:t>zie</a:t>
            </a:r>
            <a:r>
              <a:rPr lang="en-US" dirty="0" smtClean="0"/>
              <a:t> je </a:t>
            </a:r>
            <a:r>
              <a:rPr lang="en-US" dirty="0" err="1" smtClean="0"/>
              <a:t>dat</a:t>
            </a:r>
            <a:r>
              <a:rPr lang="en-US" dirty="0" smtClean="0"/>
              <a:t>?</a:t>
            </a:r>
          </a:p>
          <a:p>
            <a:endParaRPr lang="en-US" dirty="0" smtClean="0"/>
          </a:p>
          <a:p>
            <a:r>
              <a:rPr lang="en-US" dirty="0" smtClean="0"/>
              <a:t>Run: </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a,b,c,d,e</a:t>
            </a:r>
            <a:r>
              <a:rPr lang="en-US" sz="2100" dirty="0">
                <a:latin typeface="Courier New" panose="02070309020205020404" pitchFamily="49" charset="0"/>
                <a:cs typeface="Courier New" panose="02070309020205020404" pitchFamily="49" charset="0"/>
              </a:rPr>
              <a:t>").Split(',') )</a:t>
            </a:r>
          </a:p>
          <a:p>
            <a:r>
              <a:rPr lang="en-US" dirty="0" smtClean="0"/>
              <a:t>Is het </a:t>
            </a:r>
            <a:r>
              <a:rPr lang="en-US" dirty="0" err="1" smtClean="0"/>
              <a:t>resultaat</a:t>
            </a:r>
            <a:r>
              <a:rPr lang="en-US" dirty="0" smtClean="0"/>
              <a:t> </a:t>
            </a:r>
            <a:r>
              <a:rPr lang="en-US" dirty="0" err="1" smtClean="0"/>
              <a:t>een</a:t>
            </a:r>
            <a:r>
              <a:rPr lang="en-US" dirty="0" smtClean="0"/>
              <a:t> array of </a:t>
            </a:r>
            <a:r>
              <a:rPr lang="en-US" dirty="0" err="1" smtClean="0"/>
              <a:t>een</a:t>
            </a:r>
            <a:r>
              <a:rPr lang="en-US" dirty="0" smtClean="0"/>
              <a:t> hash table?</a:t>
            </a:r>
          </a:p>
          <a:p>
            <a:endParaRPr lang="en-US" dirty="0"/>
          </a:p>
          <a:p>
            <a:r>
              <a:rPr lang="nl-NL" dirty="0" smtClean="0"/>
              <a:t>Creëer een </a:t>
            </a:r>
            <a:r>
              <a:rPr lang="nl-NL" dirty="0" err="1" smtClean="0"/>
              <a:t>hash</a:t>
            </a:r>
            <a:r>
              <a:rPr lang="nl-NL" dirty="0" smtClean="0"/>
              <a:t> </a:t>
            </a:r>
            <a:r>
              <a:rPr lang="nl-NL" dirty="0" err="1" smtClean="0"/>
              <a:t>table</a:t>
            </a:r>
            <a:r>
              <a:rPr lang="nl-NL" dirty="0" smtClean="0"/>
              <a:t> met alle services. Gebruik de </a:t>
            </a:r>
            <a:r>
              <a:rPr lang="nl-NL" dirty="0" err="1" smtClean="0"/>
              <a:t>ServiceName</a:t>
            </a:r>
            <a:r>
              <a:rPr lang="nl-NL" dirty="0" smtClean="0"/>
              <a:t> als </a:t>
            </a:r>
            <a:r>
              <a:rPr lang="nl-NL" dirty="0" err="1" smtClean="0"/>
              <a:t>key</a:t>
            </a:r>
            <a:endParaRPr lang="nl-NL" dirty="0" smtClean="0"/>
          </a:p>
          <a:p>
            <a:r>
              <a:rPr lang="nl-NL" dirty="0" smtClean="0"/>
              <a:t>Bekijk de  Status Property van de BITS service</a:t>
            </a:r>
          </a:p>
          <a:p>
            <a:endParaRPr lang="nl-NL" dirty="0"/>
          </a:p>
          <a:p>
            <a:r>
              <a:rPr lang="nl-NL" dirty="0" smtClean="0"/>
              <a:t>Run: </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HashService</a:t>
            </a:r>
            <a:r>
              <a:rPr lang="en-US" sz="2100" dirty="0">
                <a:latin typeface="Courier New" panose="02070309020205020404" pitchFamily="49" charset="0"/>
                <a:cs typeface="Courier New" panose="02070309020205020404" pitchFamily="49" charset="0"/>
              </a:rPr>
              <a:t> = Get-</a:t>
            </a:r>
            <a:r>
              <a:rPr lang="en-US" sz="2100" dirty="0" err="1">
                <a:latin typeface="Courier New" panose="02070309020205020404" pitchFamily="49" charset="0"/>
                <a:cs typeface="Courier New" panose="02070309020205020404" pitchFamily="49" charset="0"/>
              </a:rPr>
              <a:t>WmiObject</a:t>
            </a:r>
            <a:r>
              <a:rPr lang="en-US" sz="2100" dirty="0">
                <a:latin typeface="Courier New" panose="02070309020205020404" pitchFamily="49" charset="0"/>
                <a:cs typeface="Courier New" panose="02070309020205020404" pitchFamily="49" charset="0"/>
              </a:rPr>
              <a:t> Win32_Service | Group-Object State -</a:t>
            </a:r>
            <a:r>
              <a:rPr lang="en-US" sz="2100" dirty="0" err="1" smtClean="0">
                <a:latin typeface="Courier New" panose="02070309020205020404" pitchFamily="49" charset="0"/>
                <a:cs typeface="Courier New" panose="02070309020205020404" pitchFamily="49" charset="0"/>
              </a:rPr>
              <a:t>AsHashTable</a:t>
            </a:r>
            <a:endParaRPr lang="en-US" sz="2100" dirty="0" smtClean="0">
              <a:latin typeface="Courier New" panose="02070309020205020404" pitchFamily="49" charset="0"/>
              <a:cs typeface="Courier New" panose="02070309020205020404" pitchFamily="49" charset="0"/>
            </a:endParaRPr>
          </a:p>
          <a:p>
            <a:r>
              <a:rPr lang="en-US" dirty="0" err="1" smtClean="0"/>
              <a:t>Bekijk</a:t>
            </a:r>
            <a:r>
              <a:rPr lang="en-US" dirty="0" smtClean="0"/>
              <a:t> het </a:t>
            </a:r>
            <a:r>
              <a:rPr lang="en-US" dirty="0" err="1" smtClean="0"/>
              <a:t>resultaat</a:t>
            </a:r>
            <a:endParaRPr lang="nl-NL" dirty="0"/>
          </a:p>
        </p:txBody>
      </p:sp>
    </p:spTree>
    <p:extLst>
      <p:ext uri="{BB962C8B-B14F-4D97-AF65-F5344CB8AC3E}">
        <p14:creationId xmlns:p14="http://schemas.microsoft.com/office/powerpoint/2010/main" val="236747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Logging</a:t>
            </a:r>
            <a:endParaRPr lang="nl-NL" sz="1800" dirty="0"/>
          </a:p>
        </p:txBody>
      </p:sp>
      <p:sp>
        <p:nvSpPr>
          <p:cNvPr id="3" name="Content Placeholder 2"/>
          <p:cNvSpPr>
            <a:spLocks noGrp="1"/>
          </p:cNvSpPr>
          <p:nvPr>
            <p:ph idx="1"/>
          </p:nvPr>
        </p:nvSpPr>
        <p:spPr/>
        <p:txBody>
          <a:bodyPr>
            <a:normAutofit/>
          </a:bodyPr>
          <a:lstStyle/>
          <a:p>
            <a:pPr lvl="1">
              <a:lnSpc>
                <a:spcPct val="90000"/>
              </a:lnSpc>
              <a:buFont typeface="Wingdings" panose="05000000000000000000" pitchFamily="2" charset="2"/>
              <a:buChar char="Ø"/>
            </a:pPr>
            <a:r>
              <a:rPr lang="nl-NL" sz="2400" dirty="0" smtClean="0">
                <a:latin typeface="Lucida Console" panose="020B0609040504020204" pitchFamily="49" charset="0"/>
              </a:rPr>
              <a:t>Start-Transcript [-Path] &lt;string&gt;</a:t>
            </a:r>
          </a:p>
          <a:p>
            <a:r>
              <a:rPr lang="en-US" dirty="0" smtClean="0"/>
              <a:t>Creates a record of all or part of a Windows PowerShell Session to a log file</a:t>
            </a:r>
          </a:p>
          <a:p>
            <a:endParaRPr lang="en-US" dirty="0" smtClean="0"/>
          </a:p>
          <a:p>
            <a:pPr lvl="1">
              <a:lnSpc>
                <a:spcPct val="90000"/>
              </a:lnSpc>
              <a:buFont typeface="Wingdings" panose="05000000000000000000" pitchFamily="2" charset="2"/>
              <a:buChar char="Ø"/>
            </a:pPr>
            <a:r>
              <a:rPr lang="nl-NL" sz="2400" dirty="0" smtClean="0">
                <a:latin typeface="Lucida Console" panose="020B0609040504020204" pitchFamily="49" charset="0"/>
              </a:rPr>
              <a:t>Stop-Transcript</a:t>
            </a:r>
            <a:endParaRPr lang="nl-NL" sz="2400" dirty="0">
              <a:latin typeface="Lucida Console" panose="020B0609040504020204" pitchFamily="49" charset="0"/>
            </a:endParaRPr>
          </a:p>
          <a:p>
            <a:r>
              <a:rPr lang="en-US" dirty="0" smtClean="0"/>
              <a:t>Stops logging to the file</a:t>
            </a:r>
            <a:endParaRPr lang="en-US" dirty="0"/>
          </a:p>
          <a:p>
            <a:endParaRPr lang="nl-NL" dirty="0" smtClean="0"/>
          </a:p>
        </p:txBody>
      </p:sp>
    </p:spTree>
    <p:extLst>
      <p:ext uri="{BB962C8B-B14F-4D97-AF65-F5344CB8AC3E}">
        <p14:creationId xmlns:p14="http://schemas.microsoft.com/office/powerpoint/2010/main" val="1318920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a:t>
            </a:r>
            <a:endParaRPr lang="en-US" dirty="0"/>
          </a:p>
        </p:txBody>
      </p:sp>
      <p:sp>
        <p:nvSpPr>
          <p:cNvPr id="3" name="Content Placeholder 2"/>
          <p:cNvSpPr>
            <a:spLocks noGrp="1"/>
          </p:cNvSpPr>
          <p:nvPr>
            <p:ph idx="1"/>
          </p:nvPr>
        </p:nvSpPr>
        <p:spPr/>
        <p:txBody>
          <a:bodyPr/>
          <a:lstStyle/>
          <a:p>
            <a:r>
              <a:rPr lang="en-US" dirty="0" smtClean="0"/>
              <a:t>PowerShell Scripts should be signed</a:t>
            </a:r>
          </a:p>
          <a:p>
            <a:r>
              <a:rPr lang="en-US" dirty="0" smtClean="0"/>
              <a:t>PowerShell scripts should be able to run in multiple environments (OT, AM, Prod, DMZ)</a:t>
            </a:r>
          </a:p>
          <a:p>
            <a:r>
              <a:rPr lang="en-US" dirty="0" smtClean="0"/>
              <a:t>No local Server names, domains </a:t>
            </a:r>
            <a:r>
              <a:rPr lang="en-US" dirty="0" err="1" smtClean="0"/>
              <a:t>etc</a:t>
            </a:r>
            <a:r>
              <a:rPr lang="en-US" dirty="0" smtClean="0"/>
              <a:t> in script</a:t>
            </a:r>
          </a:p>
          <a:p>
            <a:endParaRPr lang="en-US" dirty="0"/>
          </a:p>
          <a:p>
            <a:r>
              <a:rPr lang="en-US" dirty="0" smtClean="0"/>
              <a:t>Use data-driven scripts, parameterized scripts</a:t>
            </a:r>
          </a:p>
        </p:txBody>
      </p:sp>
    </p:spTree>
    <p:extLst>
      <p:ext uri="{BB962C8B-B14F-4D97-AF65-F5344CB8AC3E}">
        <p14:creationId xmlns:p14="http://schemas.microsoft.com/office/powerpoint/2010/main" val="2122788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help </a:t>
            </a:r>
            <a:r>
              <a:rPr lang="en-US" dirty="0" err="1" smtClean="0"/>
              <a:t>about_Parameters</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err="1" smtClean="0"/>
              <a:t>Parametername</a:t>
            </a:r>
            <a:r>
              <a:rPr lang="en-US" dirty="0" smtClean="0"/>
              <a:t>  </a:t>
            </a:r>
            <a:r>
              <a:rPr lang="en-US" dirty="0" err="1" smtClean="0"/>
              <a:t>Parametervalue</a:t>
            </a:r>
            <a:endParaRPr lang="en-US" dirty="0" smtClean="0"/>
          </a:p>
          <a:p>
            <a:r>
              <a:rPr lang="en-US" dirty="0" smtClean="0"/>
              <a:t>Optional parameters  see [  ]  in Get-Help</a:t>
            </a:r>
          </a:p>
          <a:p>
            <a:r>
              <a:rPr lang="en-US" dirty="0" smtClean="0"/>
              <a:t>Optional parameter names – positional parameters</a:t>
            </a:r>
          </a:p>
          <a:p>
            <a:pPr lvl="1"/>
            <a:r>
              <a:rPr lang="en-US" dirty="0" smtClean="0"/>
              <a:t>Dir C:\ *.log</a:t>
            </a:r>
          </a:p>
          <a:p>
            <a:pPr lvl="1"/>
            <a:r>
              <a:rPr lang="en-US" dirty="0" smtClean="0"/>
              <a:t>Get-</a:t>
            </a:r>
            <a:r>
              <a:rPr lang="en-US" dirty="0" err="1" smtClean="0"/>
              <a:t>ChildItem</a:t>
            </a:r>
            <a:r>
              <a:rPr lang="en-US" dirty="0" smtClean="0"/>
              <a:t> -Path C:\ -Filter *.log</a:t>
            </a:r>
          </a:p>
          <a:p>
            <a:r>
              <a:rPr lang="en-US" dirty="0" smtClean="0"/>
              <a:t>Help Get-</a:t>
            </a:r>
            <a:r>
              <a:rPr lang="en-US" dirty="0" err="1" smtClean="0"/>
              <a:t>ChildItem</a:t>
            </a:r>
            <a:r>
              <a:rPr lang="en-US" dirty="0" smtClean="0"/>
              <a:t> –Full   -&gt; See:  parameters – Position</a:t>
            </a:r>
          </a:p>
          <a:p>
            <a:r>
              <a:rPr lang="en-US" dirty="0" smtClean="0"/>
              <a:t>Parameter sets</a:t>
            </a:r>
          </a:p>
          <a:p>
            <a:r>
              <a:rPr lang="en-US" dirty="0" smtClean="0"/>
              <a:t>Switch parameters</a:t>
            </a:r>
          </a:p>
          <a:p>
            <a:r>
              <a:rPr lang="en-US" dirty="0" smtClean="0"/>
              <a:t>Parameter validation</a:t>
            </a:r>
          </a:p>
          <a:p>
            <a:pPr lvl="1"/>
            <a:r>
              <a:rPr lang="en-US" dirty="0" smtClean="0"/>
              <a:t>In ISE: use Ctrl-J to insert </a:t>
            </a:r>
            <a:r>
              <a:rPr lang="en-US" dirty="0" err="1" smtClean="0"/>
              <a:t>scriptblock</a:t>
            </a:r>
            <a:endParaRPr lang="en-US" dirty="0"/>
          </a:p>
          <a:p>
            <a:pPr lvl="2"/>
            <a:r>
              <a:rPr lang="en-US" dirty="0" err="1" smtClean="0"/>
              <a:t>Cmdlet</a:t>
            </a:r>
            <a:r>
              <a:rPr lang="en-US" dirty="0" smtClean="0"/>
              <a:t> (Advanced function) - complete</a:t>
            </a:r>
          </a:p>
          <a:p>
            <a:endParaRPr lang="en-US" dirty="0" smtClean="0"/>
          </a:p>
          <a:p>
            <a:pPr lvl="1"/>
            <a:endParaRPr lang="en-US" dirty="0"/>
          </a:p>
        </p:txBody>
      </p:sp>
    </p:spTree>
    <p:extLst>
      <p:ext uri="{BB962C8B-B14F-4D97-AF65-F5344CB8AC3E}">
        <p14:creationId xmlns:p14="http://schemas.microsoft.com/office/powerpoint/2010/main" val="3894421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Input files</a:t>
            </a:r>
          </a:p>
          <a:p>
            <a:pPr lvl="1"/>
            <a:r>
              <a:rPr lang="en-US" dirty="0" smtClean="0"/>
              <a:t>CSV</a:t>
            </a:r>
          </a:p>
          <a:p>
            <a:pPr lvl="1"/>
            <a:r>
              <a:rPr lang="en-US" dirty="0" smtClean="0"/>
              <a:t>INI</a:t>
            </a:r>
          </a:p>
          <a:p>
            <a:pPr lvl="1"/>
            <a:r>
              <a:rPr lang="en-US" dirty="0" smtClean="0"/>
              <a:t>XML</a:t>
            </a:r>
          </a:p>
          <a:p>
            <a:pPr lvl="1"/>
            <a:r>
              <a:rPr lang="en-US" dirty="0" smtClean="0"/>
              <a:t>Excel</a:t>
            </a:r>
          </a:p>
          <a:p>
            <a:pPr lvl="1"/>
            <a:r>
              <a:rPr lang="en-US" dirty="0" smtClean="0"/>
              <a:t>Database</a:t>
            </a:r>
          </a:p>
          <a:p>
            <a:pPr lvl="1"/>
            <a:r>
              <a:rPr lang="en-US" dirty="0" smtClean="0"/>
              <a:t>Active Directory</a:t>
            </a:r>
            <a:endParaRPr lang="en-US" dirty="0"/>
          </a:p>
        </p:txBody>
      </p:sp>
    </p:spTree>
    <p:extLst>
      <p:ext uri="{BB962C8B-B14F-4D97-AF65-F5344CB8AC3E}">
        <p14:creationId xmlns:p14="http://schemas.microsoft.com/office/powerpoint/2010/main" val="400009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PowerShell</a:t>
            </a:r>
            <a:r>
              <a:rPr lang="nl-NL" dirty="0" smtClean="0"/>
              <a:t> training - Agenda</a:t>
            </a:r>
            <a:endParaRPr lang="nl-NL" sz="1800" dirty="0"/>
          </a:p>
        </p:txBody>
      </p:sp>
      <p:sp>
        <p:nvSpPr>
          <p:cNvPr id="3" name="Content Placeholder 2"/>
          <p:cNvSpPr>
            <a:spLocks noGrp="1"/>
          </p:cNvSpPr>
          <p:nvPr>
            <p:ph idx="1"/>
          </p:nvPr>
        </p:nvSpPr>
        <p:spPr/>
        <p:txBody>
          <a:bodyPr>
            <a:normAutofit/>
          </a:bodyPr>
          <a:lstStyle/>
          <a:p>
            <a:r>
              <a:rPr lang="nl-NL" dirty="0" smtClean="0"/>
              <a:t>L1 Basis introductie</a:t>
            </a:r>
          </a:p>
          <a:p>
            <a:r>
              <a:rPr lang="nl-NL" dirty="0" smtClean="0"/>
              <a:t>L2 Introductie (</a:t>
            </a:r>
            <a:r>
              <a:rPr lang="nl-NL" dirty="0" err="1" smtClean="0"/>
              <a:t>cont</a:t>
            </a:r>
            <a:r>
              <a:rPr lang="nl-NL" dirty="0" smtClean="0"/>
              <a:t>)</a:t>
            </a:r>
          </a:p>
          <a:p>
            <a:r>
              <a:rPr lang="nl-NL" dirty="0" smtClean="0"/>
              <a:t>L3 </a:t>
            </a:r>
            <a:r>
              <a:rPr lang="nl-NL" dirty="0" err="1" smtClean="0"/>
              <a:t>PowerShell</a:t>
            </a:r>
            <a:r>
              <a:rPr lang="nl-NL" dirty="0" smtClean="0"/>
              <a:t> voor beheer</a:t>
            </a:r>
          </a:p>
          <a:p>
            <a:r>
              <a:rPr lang="nl-NL" b="1" dirty="0" smtClean="0"/>
              <a:t>L4 </a:t>
            </a:r>
            <a:r>
              <a:rPr lang="nl-NL" b="1" dirty="0" err="1" smtClean="0"/>
              <a:t>PowerShell</a:t>
            </a:r>
            <a:r>
              <a:rPr lang="nl-NL" b="1" dirty="0" smtClean="0"/>
              <a:t> in productie</a:t>
            </a:r>
          </a:p>
          <a:p>
            <a:r>
              <a:rPr lang="nl-NL" dirty="0" smtClean="0"/>
              <a:t>…</a:t>
            </a:r>
          </a:p>
        </p:txBody>
      </p:sp>
    </p:spTree>
    <p:extLst>
      <p:ext uri="{BB962C8B-B14F-4D97-AF65-F5344CB8AC3E}">
        <p14:creationId xmlns:p14="http://schemas.microsoft.com/office/powerpoint/2010/main" val="3326702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855132" y="1268760"/>
            <a:ext cx="7831668" cy="5328591"/>
          </a:xfrm>
        </p:spPr>
        <p:txBody>
          <a:bodyPr>
            <a:normAutofit fontScale="85000" lnSpcReduction="20000"/>
          </a:bodyPr>
          <a:lstStyle/>
          <a:p>
            <a:r>
              <a:rPr lang="en-US" dirty="0" smtClean="0"/>
              <a:t>Reuse blocks of code</a:t>
            </a:r>
          </a:p>
          <a:p>
            <a:r>
              <a:rPr lang="en-US" dirty="0" smtClean="0"/>
              <a:t>Use parameters to input information  ($Param1 in function, -Param1 to call)</a:t>
            </a:r>
          </a:p>
          <a:p>
            <a:r>
              <a:rPr lang="en-US" dirty="0" smtClean="0"/>
              <a:t>Use pipeline (return)  to output information</a:t>
            </a:r>
          </a:p>
          <a:p>
            <a:r>
              <a:rPr lang="en-US" dirty="0" smtClean="0"/>
              <a:t>Syntax</a:t>
            </a:r>
          </a:p>
          <a:p>
            <a:pPr lvl="1">
              <a:lnSpc>
                <a:spcPct val="90000"/>
              </a:lnSpc>
              <a:buFont typeface="Wingdings" panose="05000000000000000000" pitchFamily="2" charset="2"/>
              <a:buChar char="Ø"/>
            </a:pPr>
            <a:r>
              <a:rPr lang="nl-NL" sz="2400" dirty="0" smtClean="0">
                <a:latin typeface="Lucida Console" panose="020B0609040504020204" pitchFamily="49" charset="0"/>
              </a:rPr>
              <a:t>function </a:t>
            </a:r>
            <a:r>
              <a:rPr lang="nl-NL" sz="2400" dirty="0">
                <a:latin typeface="Lucida Console" panose="020B0609040504020204" pitchFamily="49" charset="0"/>
              </a:rPr>
              <a:t>[&lt;scope:&gt;]&lt;name&gt; [([type]$parameter1[,[type]$parameter2])]</a:t>
            </a:r>
          </a:p>
          <a:p>
            <a:pPr marL="457200" lvl="1" indent="0">
              <a:lnSpc>
                <a:spcPct val="90000"/>
              </a:lnSpc>
              <a:buNone/>
            </a:pPr>
            <a:r>
              <a:rPr lang="nl-NL" sz="2400" dirty="0" smtClean="0">
                <a:latin typeface="Lucida Console" panose="020B0609040504020204" pitchFamily="49" charset="0"/>
              </a:rPr>
              <a:t/>
            </a:r>
            <a:br>
              <a:rPr lang="nl-NL" sz="2400" dirty="0" smtClean="0">
                <a:latin typeface="Lucida Console" panose="020B0609040504020204" pitchFamily="49" charset="0"/>
              </a:rPr>
            </a:br>
            <a:r>
              <a:rPr lang="nl-NL" sz="2400" dirty="0" smtClean="0">
                <a:latin typeface="Lucida Console" panose="020B0609040504020204" pitchFamily="49" charset="0"/>
              </a:rPr>
              <a:t>  {</a:t>
            </a:r>
            <a:endParaRPr lang="nl-NL" sz="2400" dirty="0">
              <a:latin typeface="Lucida Console" panose="020B0609040504020204" pitchFamily="49" charset="0"/>
            </a:endParaRPr>
          </a:p>
          <a:p>
            <a:pPr marL="457200" lvl="1" indent="0">
              <a:lnSpc>
                <a:spcPct val="90000"/>
              </a:lnSpc>
              <a:buNone/>
            </a:pPr>
            <a:r>
              <a:rPr lang="nl-NL" sz="2400" dirty="0">
                <a:latin typeface="Lucida Console" panose="020B0609040504020204" pitchFamily="49" charset="0"/>
              </a:rPr>
              <a:t>    param([type]$parameter1 [,[type]$parameter2])</a:t>
            </a:r>
          </a:p>
          <a:p>
            <a:pPr lvl="1">
              <a:lnSpc>
                <a:spcPct val="90000"/>
              </a:lnSpc>
              <a:buFont typeface="Wingdings" panose="05000000000000000000" pitchFamily="2" charset="2"/>
              <a:buChar char="Ø"/>
            </a:pPr>
            <a:endParaRPr lang="nl-NL" sz="2400" dirty="0">
              <a:latin typeface="Lucida Console" panose="020B0609040504020204" pitchFamily="49" charset="0"/>
            </a:endParaRPr>
          </a:p>
          <a:p>
            <a:pPr marL="457200" lvl="1" indent="0">
              <a:lnSpc>
                <a:spcPct val="90000"/>
              </a:lnSpc>
              <a:buNone/>
            </a:pPr>
            <a:r>
              <a:rPr lang="nl-NL" sz="2400" dirty="0">
                <a:latin typeface="Lucida Console" panose="020B0609040504020204" pitchFamily="49" charset="0"/>
              </a:rPr>
              <a:t>    dynamicparam {&lt;statement list&gt;}</a:t>
            </a:r>
          </a:p>
          <a:p>
            <a:pPr lvl="1">
              <a:lnSpc>
                <a:spcPct val="90000"/>
              </a:lnSpc>
              <a:buFont typeface="Wingdings" panose="05000000000000000000" pitchFamily="2" charset="2"/>
              <a:buChar char="Ø"/>
            </a:pPr>
            <a:endParaRPr lang="nl-NL" sz="2400" dirty="0">
              <a:latin typeface="Lucida Console" panose="020B0609040504020204" pitchFamily="49" charset="0"/>
            </a:endParaRPr>
          </a:p>
          <a:p>
            <a:pPr marL="457200" lvl="1" indent="0">
              <a:lnSpc>
                <a:spcPct val="90000"/>
              </a:lnSpc>
              <a:buNone/>
            </a:pPr>
            <a:r>
              <a:rPr lang="nl-NL" sz="2400" dirty="0">
                <a:latin typeface="Lucida Console" panose="020B0609040504020204" pitchFamily="49" charset="0"/>
              </a:rPr>
              <a:t>    begin {&lt;statement list&gt;}</a:t>
            </a:r>
          </a:p>
          <a:p>
            <a:pPr marL="457200" lvl="1" indent="0">
              <a:lnSpc>
                <a:spcPct val="90000"/>
              </a:lnSpc>
              <a:buNone/>
            </a:pPr>
            <a:r>
              <a:rPr lang="nl-NL" sz="2400" dirty="0">
                <a:latin typeface="Lucida Console" panose="020B0609040504020204" pitchFamily="49" charset="0"/>
              </a:rPr>
              <a:t>    process {&lt;statement list&gt;}</a:t>
            </a:r>
          </a:p>
          <a:p>
            <a:pPr marL="457200" lvl="1" indent="0">
              <a:lnSpc>
                <a:spcPct val="90000"/>
              </a:lnSpc>
              <a:buNone/>
            </a:pPr>
            <a:r>
              <a:rPr lang="nl-NL" sz="2400" dirty="0">
                <a:latin typeface="Lucida Console" panose="020B0609040504020204" pitchFamily="49" charset="0"/>
              </a:rPr>
              <a:t>    end {&lt;statement list&gt;}</a:t>
            </a:r>
          </a:p>
          <a:p>
            <a:pPr marL="457200" lvl="1" indent="0">
              <a:lnSpc>
                <a:spcPct val="90000"/>
              </a:lnSpc>
              <a:buNone/>
            </a:pPr>
            <a:r>
              <a:rPr lang="nl-NL" sz="2400" dirty="0" smtClean="0">
                <a:latin typeface="Lucida Console" panose="020B0609040504020204" pitchFamily="49" charset="0"/>
              </a:rPr>
              <a:t>  }</a:t>
            </a:r>
            <a:endParaRPr lang="en-US" dirty="0"/>
          </a:p>
        </p:txBody>
      </p:sp>
    </p:spTree>
    <p:extLst>
      <p:ext uri="{BB962C8B-B14F-4D97-AF65-F5344CB8AC3E}">
        <p14:creationId xmlns:p14="http://schemas.microsoft.com/office/powerpoint/2010/main" val="3048439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Small demo of functions</a:t>
            </a:r>
          </a:p>
          <a:p>
            <a:r>
              <a:rPr lang="en-US" dirty="0" smtClean="0"/>
              <a:t>Advanced deep dive in functions is outside the current scope</a:t>
            </a:r>
            <a:endParaRPr lang="en-US" dirty="0"/>
          </a:p>
        </p:txBody>
      </p:sp>
    </p:spTree>
    <p:extLst>
      <p:ext uri="{BB962C8B-B14F-4D97-AF65-F5344CB8AC3E}">
        <p14:creationId xmlns:p14="http://schemas.microsoft.com/office/powerpoint/2010/main" val="3404750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Scheduled jobs</a:t>
            </a:r>
            <a:endParaRPr lang="en-US" dirty="0"/>
          </a:p>
        </p:txBody>
      </p:sp>
      <p:sp>
        <p:nvSpPr>
          <p:cNvPr id="3" name="Content Placeholder 2"/>
          <p:cNvSpPr>
            <a:spLocks noGrp="1"/>
          </p:cNvSpPr>
          <p:nvPr>
            <p:ph idx="1"/>
          </p:nvPr>
        </p:nvSpPr>
        <p:spPr/>
        <p:txBody>
          <a:bodyPr/>
          <a:lstStyle/>
          <a:p>
            <a:r>
              <a:rPr lang="en-US" dirty="0" smtClean="0"/>
              <a:t>Combination of </a:t>
            </a:r>
            <a:r>
              <a:rPr lang="en-US" dirty="0" err="1" smtClean="0"/>
              <a:t>Powershell</a:t>
            </a:r>
            <a:r>
              <a:rPr lang="en-US" dirty="0" smtClean="0"/>
              <a:t> background job and scheduled task</a:t>
            </a:r>
          </a:p>
          <a:p>
            <a:r>
              <a:rPr lang="en-US" dirty="0" smtClean="0"/>
              <a:t>PowerShell command runs at scheduled time</a:t>
            </a:r>
          </a:p>
          <a:p>
            <a:r>
              <a:rPr lang="en-US" dirty="0" smtClean="0"/>
              <a:t>PowerShell doesn’t need to be running</a:t>
            </a:r>
          </a:p>
          <a:p>
            <a:r>
              <a:rPr lang="en-US" dirty="0" smtClean="0"/>
              <a:t>Scheduled task in Task store – Microsoft – Windows - PowerShell</a:t>
            </a:r>
          </a:p>
          <a:p>
            <a:r>
              <a:rPr lang="en-US" dirty="0" smtClean="0"/>
              <a:t>Do not confuse: </a:t>
            </a:r>
            <a:r>
              <a:rPr lang="en-US" dirty="0" err="1" smtClean="0"/>
              <a:t>ScheduledTasks</a:t>
            </a:r>
            <a:r>
              <a:rPr lang="en-US" dirty="0" smtClean="0"/>
              <a:t> module in W8 / WS2012</a:t>
            </a:r>
          </a:p>
          <a:p>
            <a:r>
              <a:rPr lang="en-US" dirty="0" smtClean="0"/>
              <a:t>PowerShell 3.0 required</a:t>
            </a:r>
          </a:p>
          <a:p>
            <a:endParaRPr lang="en-US" dirty="0"/>
          </a:p>
        </p:txBody>
      </p:sp>
    </p:spTree>
    <p:extLst>
      <p:ext uri="{BB962C8B-B14F-4D97-AF65-F5344CB8AC3E}">
        <p14:creationId xmlns:p14="http://schemas.microsoft.com/office/powerpoint/2010/main" val="1614146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Scheduled job</a:t>
            </a:r>
            <a:endParaRPr lang="en-US" dirty="0"/>
          </a:p>
        </p:txBody>
      </p:sp>
      <p:sp>
        <p:nvSpPr>
          <p:cNvPr id="3" name="Content Placeholder 2"/>
          <p:cNvSpPr>
            <a:spLocks noGrp="1"/>
          </p:cNvSpPr>
          <p:nvPr>
            <p:ph idx="1"/>
          </p:nvPr>
        </p:nvSpPr>
        <p:spPr/>
        <p:txBody>
          <a:bodyPr/>
          <a:lstStyle/>
          <a:p>
            <a:r>
              <a:rPr lang="en-US" dirty="0" err="1" smtClean="0"/>
              <a:t>Cmdlets</a:t>
            </a:r>
            <a:r>
              <a:rPr lang="en-US" dirty="0" smtClean="0"/>
              <a:t> in module: </a:t>
            </a:r>
            <a:r>
              <a:rPr lang="en-US" dirty="0" err="1" smtClean="0"/>
              <a:t>PSScheduledJob</a:t>
            </a:r>
            <a:endParaRPr lang="en-US" dirty="0" smtClean="0"/>
          </a:p>
          <a:p>
            <a:r>
              <a:rPr lang="en-US" dirty="0" smtClean="0"/>
              <a:t>Scheduled job definition is stored on disk</a:t>
            </a:r>
          </a:p>
          <a:p>
            <a:pPr lvl="1"/>
            <a:r>
              <a:rPr lang="en-US" dirty="0" smtClean="0"/>
              <a:t>C:\Users\&lt;user&gt;\AppData\Local\Microsoft\Windows\PowerShell \</a:t>
            </a:r>
            <a:r>
              <a:rPr lang="en-US" dirty="0" err="1" smtClean="0"/>
              <a:t>ScheduledJobs</a:t>
            </a:r>
            <a:r>
              <a:rPr lang="en-US" dirty="0" smtClean="0"/>
              <a:t>\&lt;</a:t>
            </a:r>
            <a:r>
              <a:rPr lang="en-US" dirty="0" err="1" smtClean="0"/>
              <a:t>jobname</a:t>
            </a:r>
            <a:r>
              <a:rPr lang="en-US" dirty="0" smtClean="0"/>
              <a:t>&gt;</a:t>
            </a:r>
          </a:p>
          <a:p>
            <a:r>
              <a:rPr lang="en-US" dirty="0" smtClean="0"/>
              <a:t>Results are also stored on disk</a:t>
            </a:r>
          </a:p>
          <a:p>
            <a:endParaRPr lang="en-US" dirty="0"/>
          </a:p>
        </p:txBody>
      </p:sp>
    </p:spTree>
    <p:extLst>
      <p:ext uri="{BB962C8B-B14F-4D97-AF65-F5344CB8AC3E}">
        <p14:creationId xmlns:p14="http://schemas.microsoft.com/office/powerpoint/2010/main" val="750740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scheduled job</a:t>
            </a:r>
            <a:endParaRPr lang="en-US" dirty="0"/>
          </a:p>
        </p:txBody>
      </p:sp>
      <p:sp>
        <p:nvSpPr>
          <p:cNvPr id="3" name="Content Placeholder 2"/>
          <p:cNvSpPr>
            <a:spLocks noGrp="1"/>
          </p:cNvSpPr>
          <p:nvPr>
            <p:ph idx="1"/>
          </p:nvPr>
        </p:nvSpPr>
        <p:spPr>
          <a:xfrm>
            <a:off x="855132" y="1052736"/>
            <a:ext cx="7831668" cy="5805264"/>
          </a:xfrm>
        </p:spPr>
        <p:txBody>
          <a:bodyPr>
            <a:normAutofit fontScale="92500" lnSpcReduction="10000"/>
          </a:bodyPr>
          <a:lstStyle/>
          <a:p>
            <a:r>
              <a:rPr lang="en-US" dirty="0" smtClean="0"/>
              <a:t>Run elevated </a:t>
            </a:r>
            <a:r>
              <a:rPr lang="en-US" dirty="0" err="1" smtClean="0"/>
              <a:t>powershell</a:t>
            </a:r>
            <a:endParaRPr lang="en-US" dirty="0" smtClean="0"/>
          </a:p>
          <a:p>
            <a:pPr lvl="1"/>
            <a:r>
              <a:rPr lang="en-US" dirty="0" smtClean="0"/>
              <a:t>Creates the scheduled job locally</a:t>
            </a:r>
          </a:p>
          <a:p>
            <a:r>
              <a:rPr lang="en-US" dirty="0" smtClean="0"/>
              <a:t>Define job trigger</a:t>
            </a:r>
          </a:p>
          <a:p>
            <a:pPr lvl="1"/>
            <a:r>
              <a:rPr lang="en-US" dirty="0" smtClean="0"/>
              <a:t>Frequency  (daily, weekly </a:t>
            </a:r>
            <a:r>
              <a:rPr lang="en-US" dirty="0" err="1" smtClean="0"/>
              <a:t>etc</a:t>
            </a:r>
            <a:r>
              <a:rPr lang="en-US" dirty="0" smtClean="0"/>
              <a:t>)</a:t>
            </a:r>
          </a:p>
          <a:p>
            <a:pPr lvl="1"/>
            <a:r>
              <a:rPr lang="en-US" dirty="0" smtClean="0"/>
              <a:t>Time</a:t>
            </a:r>
          </a:p>
          <a:p>
            <a:r>
              <a:rPr lang="en-US" dirty="0" smtClean="0"/>
              <a:t>Define job action</a:t>
            </a:r>
          </a:p>
          <a:p>
            <a:pPr lvl="1"/>
            <a:r>
              <a:rPr lang="en-US" dirty="0" smtClean="0"/>
              <a:t>Script Block   {  }</a:t>
            </a:r>
          </a:p>
          <a:p>
            <a:pPr lvl="1"/>
            <a:r>
              <a:rPr lang="en-US" dirty="0" smtClean="0"/>
              <a:t>Script file</a:t>
            </a:r>
          </a:p>
          <a:p>
            <a:r>
              <a:rPr lang="en-US" dirty="0" smtClean="0"/>
              <a:t>Define Job options</a:t>
            </a:r>
          </a:p>
          <a:p>
            <a:pPr lvl="1"/>
            <a:r>
              <a:rPr lang="en-US" dirty="0" smtClean="0"/>
              <a:t>Run elevated</a:t>
            </a:r>
          </a:p>
          <a:p>
            <a:pPr lvl="1"/>
            <a:r>
              <a:rPr lang="en-US" dirty="0" smtClean="0"/>
              <a:t>Require network</a:t>
            </a:r>
          </a:p>
          <a:p>
            <a:pPr lvl="1"/>
            <a:r>
              <a:rPr lang="en-US" dirty="0" smtClean="0"/>
              <a:t>Idle settings</a:t>
            </a:r>
          </a:p>
          <a:p>
            <a:pPr lvl="1"/>
            <a:r>
              <a:rPr lang="en-US" dirty="0" err="1" smtClean="0"/>
              <a:t>Etc</a:t>
            </a:r>
            <a:endParaRPr lang="en-US" dirty="0" smtClean="0"/>
          </a:p>
          <a:p>
            <a:r>
              <a:rPr lang="en-US" dirty="0" smtClean="0"/>
              <a:t>Register the job</a:t>
            </a:r>
          </a:p>
          <a:p>
            <a:pPr lvl="1"/>
            <a:r>
              <a:rPr lang="en-US" dirty="0" smtClean="0"/>
              <a:t>Run credentials</a:t>
            </a:r>
          </a:p>
          <a:p>
            <a:pPr lvl="1"/>
            <a:r>
              <a:rPr lang="en-US" dirty="0" smtClean="0"/>
              <a:t>Can initialize the environment</a:t>
            </a:r>
          </a:p>
          <a:p>
            <a:pPr lvl="1"/>
            <a:r>
              <a:rPr lang="en-US" dirty="0" smtClean="0"/>
              <a:t>Set history count</a:t>
            </a:r>
            <a:endParaRPr lang="en-US" dirty="0"/>
          </a:p>
        </p:txBody>
      </p:sp>
    </p:spTree>
    <p:extLst>
      <p:ext uri="{BB962C8B-B14F-4D97-AF65-F5344CB8AC3E}">
        <p14:creationId xmlns:p14="http://schemas.microsoft.com/office/powerpoint/2010/main" val="423286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scheduled job</a:t>
            </a:r>
            <a:endParaRPr lang="en-US" dirty="0"/>
          </a:p>
        </p:txBody>
      </p:sp>
      <p:sp>
        <p:nvSpPr>
          <p:cNvPr id="3" name="Content Placeholder 2"/>
          <p:cNvSpPr>
            <a:spLocks noGrp="1"/>
          </p:cNvSpPr>
          <p:nvPr>
            <p:ph idx="1"/>
          </p:nvPr>
        </p:nvSpPr>
        <p:spPr>
          <a:xfrm>
            <a:off x="323528" y="1600201"/>
            <a:ext cx="8363272" cy="4421087"/>
          </a:xfrm>
        </p:spPr>
        <p:txBody>
          <a:bodyPr/>
          <a:lstStyle/>
          <a:p>
            <a:pPr marL="0" indent="0">
              <a:buNone/>
            </a:pPr>
            <a:r>
              <a:rPr lang="nl-NL" dirty="0" smtClean="0">
                <a:latin typeface="Lucida Console" panose="020B0609040504020204" pitchFamily="49" charset="0"/>
              </a:rPr>
              <a:t>$Trgr = new-JobTrigger –weekly –at “9:00 PM”</a:t>
            </a:r>
          </a:p>
          <a:p>
            <a:pPr marL="0" indent="0">
              <a:buNone/>
            </a:pPr>
            <a:endParaRPr lang="en-US" dirty="0" smtClean="0"/>
          </a:p>
          <a:p>
            <a:pPr marL="0" indent="0">
              <a:buNone/>
            </a:pPr>
            <a:r>
              <a:rPr lang="en-US" dirty="0" smtClean="0"/>
              <a:t>$</a:t>
            </a:r>
            <a:r>
              <a:rPr lang="en-US" dirty="0" err="1" smtClean="0"/>
              <a:t>Actn</a:t>
            </a:r>
            <a:r>
              <a:rPr lang="en-US" dirty="0" smtClean="0"/>
              <a:t> = { Get-</a:t>
            </a:r>
            <a:r>
              <a:rPr lang="en-US" dirty="0" err="1" smtClean="0"/>
              <a:t>EventLog</a:t>
            </a:r>
            <a:r>
              <a:rPr lang="en-US" dirty="0" smtClean="0"/>
              <a:t> System –After (Get-Date).</a:t>
            </a:r>
            <a:r>
              <a:rPr lang="en-US" dirty="0" err="1" smtClean="0"/>
              <a:t>Addhours</a:t>
            </a:r>
            <a:r>
              <a:rPr lang="en-US" dirty="0" smtClean="0"/>
              <a:t>(-24) }</a:t>
            </a:r>
          </a:p>
          <a:p>
            <a:pPr marL="0" indent="0">
              <a:buNone/>
            </a:pPr>
            <a:endParaRPr lang="en-US" dirty="0"/>
          </a:p>
          <a:p>
            <a:pPr marL="0" indent="0">
              <a:buNone/>
            </a:pPr>
            <a:r>
              <a:rPr lang="en-US" dirty="0" smtClean="0"/>
              <a:t>$</a:t>
            </a:r>
            <a:r>
              <a:rPr lang="en-US" dirty="0" err="1" smtClean="0"/>
              <a:t>Optn</a:t>
            </a:r>
            <a:r>
              <a:rPr lang="en-US" dirty="0" smtClean="0"/>
              <a:t> = New-</a:t>
            </a:r>
            <a:r>
              <a:rPr lang="en-US" dirty="0" err="1" smtClean="0"/>
              <a:t>ScheduledJobOption</a:t>
            </a:r>
            <a:r>
              <a:rPr lang="en-US" dirty="0" smtClean="0"/>
              <a:t> –</a:t>
            </a:r>
            <a:r>
              <a:rPr lang="en-US" dirty="0" err="1" smtClean="0"/>
              <a:t>RunElevated</a:t>
            </a:r>
            <a:endParaRPr lang="en-US" dirty="0" smtClean="0"/>
          </a:p>
          <a:p>
            <a:pPr marL="0" indent="0">
              <a:buNone/>
            </a:pPr>
            <a:endParaRPr lang="en-US" dirty="0"/>
          </a:p>
          <a:p>
            <a:pPr marL="0" indent="0">
              <a:buNone/>
            </a:pPr>
            <a:r>
              <a:rPr lang="en-US" dirty="0" smtClean="0"/>
              <a:t>Register-</a:t>
            </a:r>
            <a:r>
              <a:rPr lang="en-US" dirty="0" err="1" smtClean="0"/>
              <a:t>ScheduledJob</a:t>
            </a:r>
            <a:r>
              <a:rPr lang="en-US" dirty="0" smtClean="0"/>
              <a:t> –name “Save </a:t>
            </a:r>
            <a:r>
              <a:rPr lang="en-US" dirty="0" err="1" smtClean="0"/>
              <a:t>eventlog</a:t>
            </a:r>
            <a:r>
              <a:rPr lang="en-US" dirty="0" smtClean="0"/>
              <a:t>” –</a:t>
            </a:r>
            <a:r>
              <a:rPr lang="en-US" dirty="0" err="1" smtClean="0"/>
              <a:t>ScriptBlock</a:t>
            </a:r>
            <a:r>
              <a:rPr lang="en-US" dirty="0" smtClean="0"/>
              <a:t> $</a:t>
            </a:r>
            <a:r>
              <a:rPr lang="en-US" dirty="0" err="1" smtClean="0"/>
              <a:t>Actn</a:t>
            </a:r>
            <a:r>
              <a:rPr lang="en-US" dirty="0" smtClean="0"/>
              <a:t> –Trigger $</a:t>
            </a:r>
            <a:r>
              <a:rPr lang="en-US" dirty="0" err="1" smtClean="0"/>
              <a:t>Trgr</a:t>
            </a:r>
            <a:r>
              <a:rPr lang="en-US" dirty="0" smtClean="0"/>
              <a:t> –</a:t>
            </a:r>
            <a:r>
              <a:rPr lang="en-US" dirty="0" err="1" smtClean="0"/>
              <a:t>ScheduleJobOption</a:t>
            </a:r>
            <a:r>
              <a:rPr lang="en-US" dirty="0" smtClean="0"/>
              <a:t> $</a:t>
            </a:r>
            <a:r>
              <a:rPr lang="en-US" dirty="0" err="1" smtClean="0"/>
              <a:t>Optn</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005374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antwoorden</a:t>
            </a:r>
            <a:r>
              <a:rPr lang="en-US" dirty="0" smtClean="0"/>
              <a:t>. Arrays en Hash tables</a:t>
            </a:r>
            <a:endParaRPr lang="en-US" dirty="0"/>
          </a:p>
        </p:txBody>
      </p:sp>
      <p:sp>
        <p:nvSpPr>
          <p:cNvPr id="3" name="Content Placeholder 2"/>
          <p:cNvSpPr>
            <a:spLocks noGrp="1"/>
          </p:cNvSpPr>
          <p:nvPr>
            <p:ph idx="1"/>
          </p:nvPr>
        </p:nvSpPr>
        <p:spPr>
          <a:xfrm>
            <a:off x="467544" y="1196752"/>
            <a:ext cx="8219256" cy="4968551"/>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1.</a:t>
            </a:r>
          </a:p>
          <a:p>
            <a:pPr marL="0" indent="0">
              <a:buNone/>
            </a:pP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procs.GetType</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IsPublic</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IsSerial</a:t>
            </a:r>
            <a:r>
              <a:rPr lang="en-US" sz="1800" dirty="0">
                <a:latin typeface="Courier New" panose="02070309020205020404" pitchFamily="49" charset="0"/>
                <a:cs typeface="Courier New" panose="02070309020205020404" pitchFamily="49" charset="0"/>
              </a:rPr>
              <a:t> Name        </a:t>
            </a:r>
            <a:r>
              <a:rPr lang="en-US" sz="1800" dirty="0" err="1">
                <a:latin typeface="Courier New" panose="02070309020205020404" pitchFamily="49" charset="0"/>
                <a:cs typeface="Courier New" panose="02070309020205020404" pitchFamily="49" charset="0"/>
              </a:rPr>
              <a:t>BaseType</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        --------</a:t>
            </a:r>
          </a:p>
          <a:p>
            <a:pPr marL="0" indent="0">
              <a:buNone/>
            </a:pPr>
            <a:r>
              <a:rPr lang="en-US" sz="1800" dirty="0">
                <a:latin typeface="Courier New" panose="02070309020205020404" pitchFamily="49" charset="0"/>
                <a:cs typeface="Courier New" panose="02070309020205020404" pitchFamily="49" charset="0"/>
              </a:rPr>
              <a:t>True     </a:t>
            </a:r>
            <a:r>
              <a:rPr lang="en-US" sz="1800" dirty="0" err="1">
                <a:latin typeface="Courier New" panose="02070309020205020404" pitchFamily="49" charset="0"/>
                <a:cs typeface="Courier New" panose="02070309020205020404" pitchFamily="49" charset="0"/>
              </a:rPr>
              <a:t>True</a:t>
            </a:r>
            <a:r>
              <a:rPr lang="en-US" sz="1800" dirty="0">
                <a:latin typeface="Courier New" panose="02070309020205020404" pitchFamily="49" charset="0"/>
                <a:cs typeface="Courier New" panose="02070309020205020404" pitchFamily="49" charset="0"/>
              </a:rPr>
              <a:t>     String[]    </a:t>
            </a:r>
            <a:r>
              <a:rPr lang="en-US" sz="1800" dirty="0" err="1">
                <a:latin typeface="Courier New" panose="02070309020205020404" pitchFamily="49" charset="0"/>
                <a:cs typeface="Courier New" panose="02070309020205020404" pitchFamily="49" charset="0"/>
              </a:rPr>
              <a:t>System.Array</a:t>
            </a:r>
            <a:endParaRPr lang="en-US" sz="1800" dirty="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2.</a:t>
            </a:r>
            <a:endParaRPr lang="en-US" sz="1800" b="1"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a,b,c,d,e</a:t>
            </a:r>
            <a:r>
              <a:rPr lang="en-US" sz="1800" dirty="0">
                <a:latin typeface="Courier New" panose="02070309020205020404" pitchFamily="49" charset="0"/>
                <a:cs typeface="Courier New" panose="02070309020205020404" pitchFamily="49" charset="0"/>
              </a:rPr>
              <a:t>").Split(',') ).</a:t>
            </a:r>
            <a:r>
              <a:rPr lang="en-US" sz="1800" dirty="0" err="1">
                <a:latin typeface="Courier New" panose="02070309020205020404" pitchFamily="49" charset="0"/>
                <a:cs typeface="Courier New" panose="02070309020205020404" pitchFamily="49" charset="0"/>
              </a:rPr>
              <a:t>GetType</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IsPublic</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IsSerial</a:t>
            </a:r>
            <a:r>
              <a:rPr lang="en-US" sz="1800" dirty="0">
                <a:latin typeface="Courier New" panose="02070309020205020404" pitchFamily="49" charset="0"/>
                <a:cs typeface="Courier New" panose="02070309020205020404" pitchFamily="49" charset="0"/>
              </a:rPr>
              <a:t> Name        </a:t>
            </a:r>
            <a:r>
              <a:rPr lang="en-US" sz="1800" dirty="0" err="1" smtClean="0">
                <a:latin typeface="Courier New" panose="02070309020205020404" pitchFamily="49" charset="0"/>
                <a:cs typeface="Courier New" panose="02070309020205020404" pitchFamily="49" charset="0"/>
              </a:rPr>
              <a:t>BaseType</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True     </a:t>
            </a:r>
            <a:r>
              <a:rPr lang="en-US" sz="1800" dirty="0" err="1">
                <a:latin typeface="Courier New" panose="02070309020205020404" pitchFamily="49" charset="0"/>
                <a:cs typeface="Courier New" panose="02070309020205020404" pitchFamily="49" charset="0"/>
              </a:rPr>
              <a:t>True</a:t>
            </a:r>
            <a:r>
              <a:rPr lang="en-US" sz="1800" dirty="0">
                <a:latin typeface="Courier New" panose="02070309020205020404" pitchFamily="49" charset="0"/>
                <a:cs typeface="Courier New" panose="02070309020205020404" pitchFamily="49" charset="0"/>
              </a:rPr>
              <a:t>     String[]    </a:t>
            </a:r>
            <a:r>
              <a:rPr lang="en-US" sz="1800" dirty="0" err="1" smtClean="0">
                <a:latin typeface="Courier New" panose="02070309020205020404" pitchFamily="49" charset="0"/>
                <a:cs typeface="Courier New" panose="02070309020205020404" pitchFamily="49" charset="0"/>
              </a:rPr>
              <a:t>System.Array</a:t>
            </a:r>
            <a:endParaRPr lang="en-US" sz="1800"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3.</a:t>
            </a: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svcs</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Get-Service | </a:t>
            </a:r>
            <a:r>
              <a:rPr lang="en-US" sz="1600" dirty="0" err="1">
                <a:latin typeface="Courier New" panose="02070309020205020404" pitchFamily="49" charset="0"/>
                <a:cs typeface="Courier New" panose="02070309020205020404" pitchFamily="49" charset="0"/>
              </a:rPr>
              <a:t>ForEach</a:t>
            </a:r>
            <a:r>
              <a:rPr lang="en-US" sz="1600" dirty="0">
                <a:latin typeface="Courier New" panose="02070309020205020404" pitchFamily="49" charset="0"/>
                <a:cs typeface="Courier New" panose="02070309020205020404" pitchFamily="49" charset="0"/>
              </a:rPr>
              <a:t>-Object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svcs.Add</a:t>
            </a: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ServiceName</a:t>
            </a:r>
            <a:r>
              <a:rPr lang="en-US" sz="1600" dirty="0">
                <a:latin typeface="Courier New" panose="02070309020205020404" pitchFamily="49" charset="0"/>
                <a:cs typeface="Courier New" panose="02070309020205020404" pitchFamily="49" charset="0"/>
              </a:rPr>
              <a:t>, $_) </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svcs.BITS.Status</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svcs</a:t>
            </a:r>
            <a:r>
              <a:rPr lang="en-US" sz="1600" dirty="0">
                <a:latin typeface="Courier New" panose="02070309020205020404" pitchFamily="49" charset="0"/>
                <a:cs typeface="Courier New" panose="02070309020205020404" pitchFamily="49" charset="0"/>
              </a:rPr>
              <a:t>["BITS"].Status</a:t>
            </a:r>
          </a:p>
        </p:txBody>
      </p:sp>
    </p:spTree>
    <p:extLst>
      <p:ext uri="{BB962C8B-B14F-4D97-AF65-F5344CB8AC3E}">
        <p14:creationId xmlns:p14="http://schemas.microsoft.com/office/powerpoint/2010/main" val="1810521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LAB : String formatting </a:t>
            </a:r>
            <a:r>
              <a:rPr lang="en-US" dirty="0" err="1" smtClean="0"/>
              <a:t>en</a:t>
            </a:r>
            <a:r>
              <a:rPr lang="en-US" dirty="0" smtClean="0"/>
              <a:t> </a:t>
            </a:r>
            <a:r>
              <a:rPr lang="en-US" dirty="0" err="1" smtClean="0"/>
              <a:t>een</a:t>
            </a:r>
            <a:r>
              <a:rPr lang="en-US" dirty="0" smtClean="0"/>
              <a:t> </a:t>
            </a:r>
            <a:r>
              <a:rPr lang="en-US" dirty="0" err="1" smtClean="0"/>
              <a:t>Functie</a:t>
            </a:r>
            <a:endParaRPr lang="en-US" dirty="0"/>
          </a:p>
        </p:txBody>
      </p:sp>
      <p:sp>
        <p:nvSpPr>
          <p:cNvPr id="3" name="Tijdelijke aanduiding voor inhoud 2"/>
          <p:cNvSpPr>
            <a:spLocks noGrp="1"/>
          </p:cNvSpPr>
          <p:nvPr>
            <p:ph idx="1"/>
          </p:nvPr>
        </p:nvSpPr>
        <p:spPr>
          <a:xfrm>
            <a:off x="855132" y="1124744"/>
            <a:ext cx="7831668" cy="5472607"/>
          </a:xfrm>
        </p:spPr>
        <p:txBody>
          <a:bodyPr>
            <a:normAutofit fontScale="92500" lnSpcReduction="20000"/>
          </a:bodyPr>
          <a:lstStyle/>
          <a:p>
            <a:r>
              <a:rPr lang="en-US" dirty="0" err="1" smtClean="0"/>
              <a:t>Maak</a:t>
            </a:r>
            <a:r>
              <a:rPr lang="en-US" dirty="0" smtClean="0"/>
              <a:t> </a:t>
            </a:r>
            <a:r>
              <a:rPr lang="en-US" dirty="0" err="1" smtClean="0"/>
              <a:t>een</a:t>
            </a:r>
            <a:r>
              <a:rPr lang="en-US" dirty="0" smtClean="0"/>
              <a:t> </a:t>
            </a:r>
            <a:r>
              <a:rPr lang="en-US" dirty="0" err="1" smtClean="0"/>
              <a:t>oneliner</a:t>
            </a:r>
            <a:r>
              <a:rPr lang="en-US" dirty="0" smtClean="0"/>
              <a:t> die de </a:t>
            </a:r>
            <a:r>
              <a:rPr lang="en-US" dirty="0" err="1" smtClean="0"/>
              <a:t>woorden</a:t>
            </a:r>
            <a:r>
              <a:rPr lang="en-US" dirty="0" smtClean="0"/>
              <a:t> “Student001” t/m “Student020”  op het </a:t>
            </a:r>
            <a:r>
              <a:rPr lang="en-US" dirty="0" err="1" smtClean="0"/>
              <a:t>scherm</a:t>
            </a:r>
            <a:r>
              <a:rPr lang="en-US" dirty="0" smtClean="0"/>
              <a:t> print</a:t>
            </a:r>
          </a:p>
          <a:p>
            <a:r>
              <a:rPr lang="en-US" dirty="0" err="1" smtClean="0"/>
              <a:t>Maak</a:t>
            </a:r>
            <a:r>
              <a:rPr lang="en-US" dirty="0" smtClean="0"/>
              <a:t> </a:t>
            </a:r>
            <a:r>
              <a:rPr lang="en-US" dirty="0" err="1" smtClean="0"/>
              <a:t>een</a:t>
            </a:r>
            <a:r>
              <a:rPr lang="en-US" dirty="0" smtClean="0"/>
              <a:t> </a:t>
            </a:r>
            <a:r>
              <a:rPr lang="en-US" dirty="0" err="1" smtClean="0"/>
              <a:t>functie</a:t>
            </a:r>
            <a:r>
              <a:rPr lang="en-US" dirty="0" smtClean="0"/>
              <a:t> “Print-</a:t>
            </a:r>
            <a:r>
              <a:rPr lang="en-US" dirty="0" err="1" smtClean="0"/>
              <a:t>Studenten</a:t>
            </a:r>
            <a:r>
              <a:rPr lang="en-US" dirty="0" smtClean="0"/>
              <a:t>” van die </a:t>
            </a:r>
            <a:r>
              <a:rPr lang="en-US" dirty="0" err="1" smtClean="0"/>
              <a:t>oneliner</a:t>
            </a:r>
            <a:r>
              <a:rPr lang="en-US" dirty="0" smtClean="0"/>
              <a:t>, </a:t>
            </a:r>
          </a:p>
          <a:p>
            <a:pPr lvl="1"/>
            <a:r>
              <a:rPr lang="en-US" dirty="0" err="1" smtClean="0"/>
              <a:t>en</a:t>
            </a:r>
            <a:r>
              <a:rPr lang="en-US" dirty="0" smtClean="0"/>
              <a:t> </a:t>
            </a:r>
            <a:r>
              <a:rPr lang="en-US" dirty="0" err="1" smtClean="0"/>
              <a:t>roep</a:t>
            </a:r>
            <a:r>
              <a:rPr lang="en-US" dirty="0" smtClean="0"/>
              <a:t> die </a:t>
            </a:r>
            <a:r>
              <a:rPr lang="en-US" dirty="0" err="1" smtClean="0"/>
              <a:t>functie</a:t>
            </a:r>
            <a:r>
              <a:rPr lang="en-US" dirty="0" smtClean="0"/>
              <a:t> </a:t>
            </a:r>
            <a:r>
              <a:rPr lang="en-US" dirty="0" err="1" smtClean="0"/>
              <a:t>aan</a:t>
            </a:r>
            <a:r>
              <a:rPr lang="en-US" dirty="0" smtClean="0"/>
              <a:t>.</a:t>
            </a:r>
          </a:p>
          <a:p>
            <a:r>
              <a:rPr lang="en-US" dirty="0" err="1" smtClean="0"/>
              <a:t>Maak</a:t>
            </a:r>
            <a:r>
              <a:rPr lang="en-US" dirty="0" smtClean="0"/>
              <a:t> 2 parameters op de </a:t>
            </a:r>
            <a:r>
              <a:rPr lang="en-US" dirty="0" err="1" smtClean="0"/>
              <a:t>functie</a:t>
            </a:r>
            <a:r>
              <a:rPr lang="en-US" dirty="0" smtClean="0"/>
              <a:t>: </a:t>
            </a:r>
            <a:r>
              <a:rPr lang="en-US" b="1" dirty="0" smtClean="0"/>
              <a:t>-Min</a:t>
            </a:r>
            <a:r>
              <a:rPr lang="en-US" dirty="0" smtClean="0"/>
              <a:t> </a:t>
            </a:r>
            <a:r>
              <a:rPr lang="en-US" dirty="0" err="1" smtClean="0"/>
              <a:t>en</a:t>
            </a:r>
            <a:r>
              <a:rPr lang="en-US" dirty="0" smtClean="0"/>
              <a:t> </a:t>
            </a:r>
            <a:r>
              <a:rPr lang="en-US" b="1" dirty="0" smtClean="0"/>
              <a:t>-Max</a:t>
            </a:r>
            <a:r>
              <a:rPr lang="en-US" dirty="0" smtClean="0"/>
              <a:t>  die de begin- </a:t>
            </a:r>
            <a:r>
              <a:rPr lang="en-US" dirty="0" err="1" smtClean="0"/>
              <a:t>en</a:t>
            </a:r>
            <a:r>
              <a:rPr lang="en-US" dirty="0" smtClean="0"/>
              <a:t> </a:t>
            </a:r>
            <a:r>
              <a:rPr lang="en-US" dirty="0" err="1" smtClean="0"/>
              <a:t>eindwaarden</a:t>
            </a:r>
            <a:r>
              <a:rPr lang="en-US" dirty="0" smtClean="0"/>
              <a:t> van de reeks </a:t>
            </a:r>
            <a:r>
              <a:rPr lang="en-US" dirty="0" err="1" smtClean="0"/>
              <a:t>geven</a:t>
            </a:r>
            <a:r>
              <a:rPr lang="en-US" dirty="0" smtClean="0"/>
              <a:t>.</a:t>
            </a:r>
          </a:p>
          <a:p>
            <a:pPr lvl="1"/>
            <a:r>
              <a:rPr lang="en-US" dirty="0" err="1" smtClean="0"/>
              <a:t>Roep</a:t>
            </a:r>
            <a:r>
              <a:rPr lang="en-US" dirty="0" smtClean="0"/>
              <a:t> de </a:t>
            </a:r>
            <a:r>
              <a:rPr lang="en-US" dirty="0" err="1" smtClean="0"/>
              <a:t>functie</a:t>
            </a:r>
            <a:r>
              <a:rPr lang="en-US" dirty="0" smtClean="0"/>
              <a:t> </a:t>
            </a:r>
            <a:r>
              <a:rPr lang="en-US" dirty="0" err="1" smtClean="0"/>
              <a:t>aan</a:t>
            </a:r>
            <a:r>
              <a:rPr lang="en-US" dirty="0" smtClean="0"/>
              <a:t> met –Min 1   </a:t>
            </a:r>
            <a:r>
              <a:rPr lang="en-US" dirty="0" err="1" smtClean="0"/>
              <a:t>en</a:t>
            </a:r>
            <a:r>
              <a:rPr lang="en-US" dirty="0" smtClean="0"/>
              <a:t> –Max 20</a:t>
            </a:r>
          </a:p>
          <a:p>
            <a:pPr lvl="1"/>
            <a:r>
              <a:rPr lang="en-US" dirty="0" err="1"/>
              <a:t>Roep</a:t>
            </a:r>
            <a:r>
              <a:rPr lang="en-US" dirty="0"/>
              <a:t> de </a:t>
            </a:r>
            <a:r>
              <a:rPr lang="en-US" dirty="0" err="1"/>
              <a:t>functie</a:t>
            </a:r>
            <a:r>
              <a:rPr lang="en-US" dirty="0"/>
              <a:t> </a:t>
            </a:r>
            <a:r>
              <a:rPr lang="en-US" dirty="0" err="1"/>
              <a:t>aan</a:t>
            </a:r>
            <a:r>
              <a:rPr lang="en-US" dirty="0"/>
              <a:t> met –Min </a:t>
            </a:r>
            <a:r>
              <a:rPr lang="en-US" dirty="0" smtClean="0"/>
              <a:t>51   </a:t>
            </a:r>
            <a:r>
              <a:rPr lang="en-US" dirty="0" err="1"/>
              <a:t>en</a:t>
            </a:r>
            <a:r>
              <a:rPr lang="en-US" dirty="0"/>
              <a:t> –Max </a:t>
            </a:r>
            <a:r>
              <a:rPr lang="en-US" dirty="0" smtClean="0"/>
              <a:t>34</a:t>
            </a:r>
            <a:endParaRPr lang="en-US" dirty="0"/>
          </a:p>
          <a:p>
            <a:r>
              <a:rPr lang="en-US" dirty="0" err="1" smtClean="0"/>
              <a:t>Maak</a:t>
            </a:r>
            <a:r>
              <a:rPr lang="en-US" dirty="0" smtClean="0"/>
              <a:t> </a:t>
            </a:r>
            <a:r>
              <a:rPr lang="en-US" dirty="0" err="1" smtClean="0"/>
              <a:t>een</a:t>
            </a:r>
            <a:r>
              <a:rPr lang="en-US" dirty="0" smtClean="0"/>
              <a:t> 3e parameter </a:t>
            </a:r>
            <a:r>
              <a:rPr lang="en-US" b="1" dirty="0" smtClean="0"/>
              <a:t>-</a:t>
            </a:r>
            <a:r>
              <a:rPr lang="en-US" b="1" dirty="0" err="1" smtClean="0"/>
              <a:t>AantalCijfers</a:t>
            </a:r>
            <a:r>
              <a:rPr lang="en-US" dirty="0" smtClean="0"/>
              <a:t> op de </a:t>
            </a:r>
            <a:r>
              <a:rPr lang="en-US" dirty="0" err="1" smtClean="0"/>
              <a:t>functie</a:t>
            </a:r>
            <a:r>
              <a:rPr lang="en-US" dirty="0" smtClean="0"/>
              <a:t> die het </a:t>
            </a:r>
            <a:r>
              <a:rPr lang="en-US" dirty="0" err="1" smtClean="0"/>
              <a:t>aantal</a:t>
            </a:r>
            <a:r>
              <a:rPr lang="en-US" dirty="0" smtClean="0"/>
              <a:t> </a:t>
            </a:r>
            <a:r>
              <a:rPr lang="en-US" dirty="0" err="1" smtClean="0"/>
              <a:t>voorloopnullen</a:t>
            </a:r>
            <a:r>
              <a:rPr lang="en-US" dirty="0" smtClean="0"/>
              <a:t> </a:t>
            </a:r>
            <a:r>
              <a:rPr lang="en-US" dirty="0" err="1" smtClean="0"/>
              <a:t>bepaald</a:t>
            </a:r>
            <a:r>
              <a:rPr lang="en-US" dirty="0" smtClean="0"/>
              <a:t> (</a:t>
            </a:r>
            <a:r>
              <a:rPr lang="en-US" dirty="0" err="1" smtClean="0"/>
              <a:t>totale</a:t>
            </a:r>
            <a:r>
              <a:rPr lang="en-US" dirty="0" smtClean="0"/>
              <a:t> </a:t>
            </a:r>
            <a:r>
              <a:rPr lang="en-US" dirty="0" err="1" smtClean="0"/>
              <a:t>aantal</a:t>
            </a:r>
            <a:r>
              <a:rPr lang="en-US" dirty="0" smtClean="0"/>
              <a:t> </a:t>
            </a:r>
            <a:r>
              <a:rPr lang="en-US" dirty="0" err="1" smtClean="0"/>
              <a:t>numerieke</a:t>
            </a:r>
            <a:r>
              <a:rPr lang="en-US" dirty="0" smtClean="0"/>
              <a:t> </a:t>
            </a:r>
            <a:r>
              <a:rPr lang="en-US" dirty="0" err="1" smtClean="0"/>
              <a:t>plaatsen</a:t>
            </a:r>
            <a:r>
              <a:rPr lang="en-US" dirty="0" smtClean="0"/>
              <a:t>)</a:t>
            </a:r>
          </a:p>
          <a:p>
            <a:r>
              <a:rPr lang="en-US" dirty="0" err="1" smtClean="0"/>
              <a:t>Zet</a:t>
            </a:r>
            <a:r>
              <a:rPr lang="en-US" dirty="0" smtClean="0"/>
              <a:t> </a:t>
            </a:r>
            <a:r>
              <a:rPr lang="en-US" dirty="0" err="1" smtClean="0"/>
              <a:t>beveiliging</a:t>
            </a:r>
            <a:r>
              <a:rPr lang="en-US" dirty="0" smtClean="0"/>
              <a:t> op de parameters </a:t>
            </a:r>
            <a:r>
              <a:rPr lang="en-US" dirty="0" err="1" smtClean="0"/>
              <a:t>zodat</a:t>
            </a:r>
            <a:endParaRPr lang="en-US" dirty="0"/>
          </a:p>
          <a:p>
            <a:pPr lvl="1"/>
            <a:r>
              <a:rPr lang="en-US" dirty="0" err="1" smtClean="0"/>
              <a:t>Ze</a:t>
            </a:r>
            <a:r>
              <a:rPr lang="en-US" dirty="0" smtClean="0"/>
              <a:t> </a:t>
            </a:r>
            <a:r>
              <a:rPr lang="en-US" dirty="0" err="1" smtClean="0"/>
              <a:t>numeriek</a:t>
            </a:r>
            <a:r>
              <a:rPr lang="en-US" dirty="0" smtClean="0"/>
              <a:t> </a:t>
            </a:r>
            <a:r>
              <a:rPr lang="en-US" dirty="0" err="1" smtClean="0"/>
              <a:t>zijn</a:t>
            </a:r>
            <a:r>
              <a:rPr lang="en-US" dirty="0" smtClean="0"/>
              <a:t> (  [</a:t>
            </a:r>
            <a:r>
              <a:rPr lang="en-US" dirty="0" err="1" smtClean="0"/>
              <a:t>int</a:t>
            </a:r>
            <a:r>
              <a:rPr lang="en-US" dirty="0" smtClean="0"/>
              <a:t>]  )</a:t>
            </a:r>
          </a:p>
          <a:p>
            <a:pPr lvl="1"/>
            <a:r>
              <a:rPr lang="en-US" dirty="0" smtClean="0"/>
              <a:t>Min 0 </a:t>
            </a:r>
            <a:r>
              <a:rPr lang="en-US" dirty="0" err="1" smtClean="0"/>
              <a:t>en</a:t>
            </a:r>
            <a:r>
              <a:rPr lang="en-US" dirty="0" smtClean="0"/>
              <a:t> max 9999 </a:t>
            </a:r>
            <a:r>
              <a:rPr lang="en-US" dirty="0" err="1" smtClean="0"/>
              <a:t>zijn</a:t>
            </a:r>
            <a:endParaRPr lang="en-US" dirty="0" smtClean="0"/>
          </a:p>
          <a:p>
            <a:pPr lvl="1"/>
            <a:r>
              <a:rPr lang="en-US" dirty="0" smtClean="0"/>
              <a:t>Min </a:t>
            </a:r>
            <a:r>
              <a:rPr lang="en-US" dirty="0" err="1" smtClean="0"/>
              <a:t>kleiner</a:t>
            </a:r>
            <a:r>
              <a:rPr lang="en-US" dirty="0" smtClean="0"/>
              <a:t> (of </a:t>
            </a:r>
            <a:r>
              <a:rPr lang="en-US" dirty="0" err="1" smtClean="0"/>
              <a:t>gelijk</a:t>
            </a:r>
            <a:r>
              <a:rPr lang="en-US" dirty="0" smtClean="0"/>
              <a:t>) </a:t>
            </a:r>
            <a:r>
              <a:rPr lang="en-US" dirty="0" err="1" smtClean="0"/>
              <a:t>aan</a:t>
            </a:r>
            <a:r>
              <a:rPr lang="en-US" dirty="0" smtClean="0"/>
              <a:t> Max is</a:t>
            </a:r>
          </a:p>
          <a:p>
            <a:pPr lvl="1"/>
            <a:r>
              <a:rPr lang="en-US" dirty="0" smtClean="0"/>
              <a:t>Max </a:t>
            </a:r>
            <a:r>
              <a:rPr lang="en-US" dirty="0" err="1" smtClean="0"/>
              <a:t>aantal</a:t>
            </a:r>
            <a:r>
              <a:rPr lang="en-US" dirty="0" smtClean="0"/>
              <a:t> </a:t>
            </a:r>
            <a:r>
              <a:rPr lang="en-US" dirty="0" err="1" smtClean="0"/>
              <a:t>numerieke</a:t>
            </a:r>
            <a:r>
              <a:rPr lang="en-US" dirty="0" smtClean="0"/>
              <a:t> </a:t>
            </a:r>
            <a:r>
              <a:rPr lang="en-US" dirty="0" err="1" smtClean="0"/>
              <a:t>plaatsen</a:t>
            </a:r>
            <a:r>
              <a:rPr lang="en-US" dirty="0" smtClean="0"/>
              <a:t> 8 is</a:t>
            </a:r>
          </a:p>
          <a:p>
            <a:pPr lvl="1"/>
            <a:r>
              <a:rPr lang="en-US" dirty="0" err="1" smtClean="0"/>
              <a:t>Maak</a:t>
            </a:r>
            <a:r>
              <a:rPr lang="en-US" dirty="0" smtClean="0"/>
              <a:t> </a:t>
            </a:r>
            <a:r>
              <a:rPr lang="en-US" dirty="0" err="1" smtClean="0"/>
              <a:t>een</a:t>
            </a:r>
            <a:r>
              <a:rPr lang="en-US" dirty="0" smtClean="0"/>
              <a:t> Alias: </a:t>
            </a:r>
            <a:r>
              <a:rPr lang="en-US" b="1" dirty="0" err="1" smtClean="0"/>
              <a:t>MaxNrs</a:t>
            </a:r>
            <a:r>
              <a:rPr lang="en-US" dirty="0" smtClean="0"/>
              <a:t> </a:t>
            </a:r>
            <a:r>
              <a:rPr lang="en-US" dirty="0" err="1" smtClean="0"/>
              <a:t>voor</a:t>
            </a:r>
            <a:r>
              <a:rPr lang="en-US" dirty="0" smtClean="0"/>
              <a:t> de parameter </a:t>
            </a:r>
            <a:r>
              <a:rPr lang="en-US" b="1" dirty="0" err="1" smtClean="0"/>
              <a:t>AantalCijfers</a:t>
            </a:r>
            <a:endParaRPr lang="en-US" b="1" dirty="0" smtClean="0"/>
          </a:p>
          <a:p>
            <a:endParaRPr lang="en-US" dirty="0"/>
          </a:p>
        </p:txBody>
      </p:sp>
    </p:spTree>
    <p:extLst>
      <p:ext uri="{BB962C8B-B14F-4D97-AF65-F5344CB8AC3E}">
        <p14:creationId xmlns:p14="http://schemas.microsoft.com/office/powerpoint/2010/main" val="3513922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HUISWERK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47840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Vragen</a:t>
            </a:r>
            <a:endParaRPr lang="nl-NL"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4" y="2348880"/>
            <a:ext cx="4085169" cy="3075706"/>
          </a:xfrm>
        </p:spPr>
      </p:pic>
    </p:spTree>
    <p:extLst>
      <p:ext uri="{BB962C8B-B14F-4D97-AF65-F5344CB8AC3E}">
        <p14:creationId xmlns:p14="http://schemas.microsoft.com/office/powerpoint/2010/main" val="214960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L3 </a:t>
            </a:r>
            <a:r>
              <a:rPr lang="nl-NL" dirty="0" err="1" smtClean="0"/>
              <a:t>PowerShell</a:t>
            </a:r>
            <a:r>
              <a:rPr lang="nl-NL" dirty="0" smtClean="0"/>
              <a:t> voor beheer</a:t>
            </a:r>
            <a:endParaRPr lang="nl-NL" sz="1800" dirty="0"/>
          </a:p>
        </p:txBody>
      </p:sp>
      <p:sp>
        <p:nvSpPr>
          <p:cNvPr id="3" name="Content Placeholder 2"/>
          <p:cNvSpPr>
            <a:spLocks noGrp="1"/>
          </p:cNvSpPr>
          <p:nvPr>
            <p:ph idx="1"/>
          </p:nvPr>
        </p:nvSpPr>
        <p:spPr/>
        <p:txBody>
          <a:bodyPr>
            <a:normAutofit/>
          </a:bodyPr>
          <a:lstStyle/>
          <a:p>
            <a:r>
              <a:rPr lang="nl-NL" dirty="0" err="1" smtClean="0"/>
              <a:t>PowerShell</a:t>
            </a:r>
            <a:r>
              <a:rPr lang="nl-NL" dirty="0" smtClean="0"/>
              <a:t> voor beheer</a:t>
            </a:r>
          </a:p>
          <a:p>
            <a:pPr lvl="1"/>
            <a:r>
              <a:rPr lang="nl-NL" dirty="0" err="1" smtClean="0"/>
              <a:t>Extending</a:t>
            </a:r>
            <a:r>
              <a:rPr lang="nl-NL" dirty="0" smtClean="0"/>
              <a:t> </a:t>
            </a:r>
            <a:r>
              <a:rPr lang="nl-NL" dirty="0" err="1" smtClean="0"/>
              <a:t>PowerShell</a:t>
            </a:r>
            <a:r>
              <a:rPr lang="nl-NL" dirty="0" smtClean="0"/>
              <a:t>: </a:t>
            </a:r>
            <a:r>
              <a:rPr lang="nl-NL" dirty="0" err="1" smtClean="0"/>
              <a:t>PSSnapins</a:t>
            </a:r>
            <a:r>
              <a:rPr lang="nl-NL" dirty="0" smtClean="0"/>
              <a:t>, Modules</a:t>
            </a:r>
          </a:p>
          <a:p>
            <a:pPr lvl="1"/>
            <a:r>
              <a:rPr lang="nl-NL" dirty="0" err="1" smtClean="0"/>
              <a:t>PowerShell</a:t>
            </a:r>
            <a:r>
              <a:rPr lang="nl-NL" dirty="0" smtClean="0"/>
              <a:t> providers</a:t>
            </a:r>
          </a:p>
          <a:p>
            <a:pPr lvl="1"/>
            <a:r>
              <a:rPr lang="nl-NL" dirty="0" err="1" smtClean="0"/>
              <a:t>Remoting</a:t>
            </a:r>
            <a:r>
              <a:rPr lang="nl-NL" dirty="0" smtClean="0"/>
              <a:t>  (1:1  -&gt; 1:1000)</a:t>
            </a:r>
            <a:endParaRPr lang="nl-NL" dirty="0"/>
          </a:p>
          <a:p>
            <a:pPr lvl="1"/>
            <a:r>
              <a:rPr lang="nl-NL" dirty="0" err="1" smtClean="0">
                <a:solidFill>
                  <a:schemeClr val="tx2">
                    <a:lumMod val="40000"/>
                    <a:lumOff val="60000"/>
                  </a:schemeClr>
                </a:solidFill>
              </a:rPr>
              <a:t>Scheduling</a:t>
            </a:r>
            <a:r>
              <a:rPr lang="nl-NL" dirty="0" smtClean="0">
                <a:solidFill>
                  <a:schemeClr val="tx2">
                    <a:lumMod val="40000"/>
                    <a:lumOff val="60000"/>
                  </a:schemeClr>
                </a:solidFill>
              </a:rPr>
              <a:t> scripts</a:t>
            </a:r>
          </a:p>
          <a:p>
            <a:pPr lvl="1"/>
            <a:r>
              <a:rPr lang="nl-NL" dirty="0" err="1" smtClean="0">
                <a:solidFill>
                  <a:schemeClr val="tx2">
                    <a:lumMod val="40000"/>
                    <a:lumOff val="60000"/>
                  </a:schemeClr>
                </a:solidFill>
              </a:rPr>
              <a:t>Logging</a:t>
            </a:r>
            <a:endParaRPr lang="nl-NL" dirty="0" smtClean="0">
              <a:solidFill>
                <a:schemeClr val="tx2">
                  <a:lumMod val="40000"/>
                  <a:lumOff val="60000"/>
                </a:schemeClr>
              </a:solidFill>
            </a:endParaRPr>
          </a:p>
          <a:p>
            <a:pPr lvl="1"/>
            <a:r>
              <a:rPr lang="nl-NL" dirty="0" smtClean="0">
                <a:solidFill>
                  <a:schemeClr val="tx2">
                    <a:lumMod val="40000"/>
                    <a:lumOff val="60000"/>
                  </a:schemeClr>
                </a:solidFill>
              </a:rPr>
              <a:t>Transcript</a:t>
            </a:r>
          </a:p>
          <a:p>
            <a:pPr lvl="1"/>
            <a:r>
              <a:rPr lang="nl-NL" dirty="0" smtClean="0">
                <a:solidFill>
                  <a:schemeClr val="tx2">
                    <a:lumMod val="40000"/>
                    <a:lumOff val="60000"/>
                  </a:schemeClr>
                </a:solidFill>
              </a:rPr>
              <a:t>Input, output</a:t>
            </a:r>
          </a:p>
          <a:p>
            <a:pPr lvl="2"/>
            <a:r>
              <a:rPr lang="nl-NL" dirty="0" smtClean="0">
                <a:solidFill>
                  <a:schemeClr val="tx2">
                    <a:lumMod val="40000"/>
                    <a:lumOff val="60000"/>
                  </a:schemeClr>
                </a:solidFill>
              </a:rPr>
              <a:t>XML, CSV, INI, XLSx</a:t>
            </a:r>
          </a:p>
          <a:p>
            <a:pPr lvl="2"/>
            <a:endParaRPr lang="nl-NL" dirty="0" smtClean="0"/>
          </a:p>
        </p:txBody>
      </p:sp>
    </p:spTree>
    <p:extLst>
      <p:ext uri="{BB962C8B-B14F-4D97-AF65-F5344CB8AC3E}">
        <p14:creationId xmlns:p14="http://schemas.microsoft.com/office/powerpoint/2010/main" val="208851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L4 PowerShell in productie</a:t>
            </a:r>
            <a:endParaRPr lang="nl-NL" sz="1800" dirty="0"/>
          </a:p>
        </p:txBody>
      </p:sp>
      <p:sp>
        <p:nvSpPr>
          <p:cNvPr id="3" name="Content Placeholder 2"/>
          <p:cNvSpPr>
            <a:spLocks noGrp="1"/>
          </p:cNvSpPr>
          <p:nvPr>
            <p:ph idx="1"/>
          </p:nvPr>
        </p:nvSpPr>
        <p:spPr>
          <a:xfrm>
            <a:off x="855132" y="1268761"/>
            <a:ext cx="7831668" cy="4752528"/>
          </a:xfrm>
        </p:spPr>
        <p:txBody>
          <a:bodyPr>
            <a:normAutofit fontScale="92500" lnSpcReduction="10000"/>
          </a:bodyPr>
          <a:lstStyle/>
          <a:p>
            <a:r>
              <a:rPr lang="nl-NL" dirty="0" smtClean="0"/>
              <a:t>Arrays &amp; </a:t>
            </a:r>
            <a:r>
              <a:rPr lang="nl-NL" dirty="0" err="1" smtClean="0"/>
              <a:t>Hashtables</a:t>
            </a:r>
            <a:endParaRPr lang="nl-NL" dirty="0" smtClean="0"/>
          </a:p>
          <a:p>
            <a:r>
              <a:rPr lang="nl-NL" dirty="0" err="1" smtClean="0"/>
              <a:t>Formatting</a:t>
            </a:r>
            <a:endParaRPr lang="nl-NL" dirty="0" smtClean="0"/>
          </a:p>
          <a:p>
            <a:r>
              <a:rPr lang="nl-NL" dirty="0" err="1" smtClean="0"/>
              <a:t>Logging</a:t>
            </a:r>
            <a:endParaRPr lang="nl-NL" dirty="0" smtClean="0"/>
          </a:p>
          <a:p>
            <a:r>
              <a:rPr lang="nl-NL" dirty="0" smtClean="0"/>
              <a:t>Input, Output</a:t>
            </a:r>
          </a:p>
          <a:p>
            <a:r>
              <a:rPr lang="nl-NL" dirty="0" smtClean="0"/>
              <a:t>Functions</a:t>
            </a:r>
          </a:p>
          <a:p>
            <a:r>
              <a:rPr lang="nl-NL" dirty="0" smtClean="0"/>
              <a:t>Parameters</a:t>
            </a:r>
          </a:p>
          <a:p>
            <a:r>
              <a:rPr lang="nl-NL" dirty="0" smtClean="0"/>
              <a:t>Modules</a:t>
            </a:r>
          </a:p>
          <a:p>
            <a:r>
              <a:rPr lang="nl-NL" dirty="0" smtClean="0"/>
              <a:t>Help  en Documentatie</a:t>
            </a:r>
          </a:p>
          <a:p>
            <a:r>
              <a:rPr lang="nl-NL" dirty="0"/>
              <a:t>Scheduling jobs</a:t>
            </a:r>
          </a:p>
          <a:p>
            <a:r>
              <a:rPr lang="nl-NL" dirty="0" smtClean="0"/>
              <a:t>Error handling</a:t>
            </a:r>
          </a:p>
          <a:p>
            <a:r>
              <a:rPr lang="nl-NL" dirty="0" smtClean="0"/>
              <a:t>Safe scripting: ShouldProcess: WhatIf, Confirm, Verbose, Force</a:t>
            </a:r>
          </a:p>
          <a:p>
            <a:r>
              <a:rPr lang="nl-NL" dirty="0" smtClean="0"/>
              <a:t>Script repository</a:t>
            </a:r>
          </a:p>
        </p:txBody>
      </p:sp>
    </p:spTree>
    <p:extLst>
      <p:ext uri="{BB962C8B-B14F-4D97-AF65-F5344CB8AC3E}">
        <p14:creationId xmlns:p14="http://schemas.microsoft.com/office/powerpoint/2010/main" val="1098774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&amp; </a:t>
            </a:r>
            <a:r>
              <a:rPr lang="en-US" dirty="0" err="1" smtClean="0"/>
              <a:t>Hashtables</a:t>
            </a:r>
            <a:endParaRPr lang="en-US" dirty="0"/>
          </a:p>
        </p:txBody>
      </p:sp>
      <p:sp>
        <p:nvSpPr>
          <p:cNvPr id="3" name="Content Placeholder 2"/>
          <p:cNvSpPr>
            <a:spLocks noGrp="1"/>
          </p:cNvSpPr>
          <p:nvPr>
            <p:ph idx="1"/>
          </p:nvPr>
        </p:nvSpPr>
        <p:spPr/>
        <p:txBody>
          <a:bodyPr/>
          <a:lstStyle/>
          <a:p>
            <a:r>
              <a:rPr lang="en-US" dirty="0" smtClean="0"/>
              <a:t>Array</a:t>
            </a:r>
          </a:p>
          <a:p>
            <a:r>
              <a:rPr lang="en-US" dirty="0" smtClean="0"/>
              <a:t>Hash table</a:t>
            </a:r>
            <a:endParaRPr lang="en-US" dirty="0"/>
          </a:p>
        </p:txBody>
      </p:sp>
    </p:spTree>
    <p:extLst>
      <p:ext uri="{BB962C8B-B14F-4D97-AF65-F5344CB8AC3E}">
        <p14:creationId xmlns:p14="http://schemas.microsoft.com/office/powerpoint/2010/main" val="409957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Array?</a:t>
            </a:r>
            <a:endParaRPr lang="en-US" dirty="0"/>
          </a:p>
        </p:txBody>
      </p:sp>
      <p:sp>
        <p:nvSpPr>
          <p:cNvPr id="3" name="Content Placeholder 2"/>
          <p:cNvSpPr>
            <a:spLocks noGrp="1"/>
          </p:cNvSpPr>
          <p:nvPr>
            <p:ph idx="1"/>
          </p:nvPr>
        </p:nvSpPr>
        <p:spPr>
          <a:xfrm>
            <a:off x="683568" y="1600201"/>
            <a:ext cx="8003232" cy="4421087"/>
          </a:xfrm>
        </p:spPr>
        <p:txBody>
          <a:bodyPr/>
          <a:lstStyle/>
          <a:p>
            <a:r>
              <a:rPr lang="en-US" dirty="0" smtClean="0"/>
              <a:t>A collection of </a:t>
            </a:r>
            <a:r>
              <a:rPr lang="en-US" dirty="0" smtClean="0"/>
              <a:t>objects, managed as a single object / variable</a:t>
            </a:r>
            <a:endParaRPr lang="en-US" dirty="0" smtClean="0"/>
          </a:p>
          <a:p>
            <a:r>
              <a:rPr lang="en-US" dirty="0" smtClean="0"/>
              <a:t>Objects don't have to be the same type</a:t>
            </a:r>
          </a:p>
          <a:p>
            <a:r>
              <a:rPr lang="en-US" dirty="0" smtClean="0"/>
              <a:t>Arrays be used in the pipeline</a:t>
            </a:r>
          </a:p>
          <a:p>
            <a:r>
              <a:rPr lang="en-US" dirty="0" smtClean="0"/>
              <a:t>We can work with the array as a whole, or with individual objects</a:t>
            </a:r>
          </a:p>
          <a:p>
            <a:r>
              <a:rPr lang="en-US" dirty="0" smtClean="0"/>
              <a:t>The array itself is an object with 1 property (length) and methods</a:t>
            </a:r>
          </a:p>
          <a:p>
            <a:endParaRPr lang="en-US" dirty="0"/>
          </a:p>
          <a:p>
            <a:r>
              <a:rPr lang="en-US" dirty="0" smtClean="0"/>
              <a:t>Help </a:t>
            </a:r>
            <a:r>
              <a:rPr lang="en-US" dirty="0" err="1" smtClean="0"/>
              <a:t>about_arrays</a:t>
            </a:r>
            <a:endParaRPr lang="en-US" dirty="0" smtClean="0"/>
          </a:p>
          <a:p>
            <a:endParaRPr lang="en-US" dirty="0"/>
          </a:p>
        </p:txBody>
      </p:sp>
    </p:spTree>
    <p:extLst>
      <p:ext uri="{BB962C8B-B14F-4D97-AF65-F5344CB8AC3E}">
        <p14:creationId xmlns:p14="http://schemas.microsoft.com/office/powerpoint/2010/main" val="213097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array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636431"/>
              </p:ext>
            </p:extLst>
          </p:nvPr>
        </p:nvGraphicFramePr>
        <p:xfrm>
          <a:off x="855663" y="1600200"/>
          <a:ext cx="7831137" cy="4421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3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Enumerating an array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1228550"/>
              </p:ext>
            </p:extLst>
          </p:nvPr>
        </p:nvGraphicFramePr>
        <p:xfrm>
          <a:off x="855663" y="1600200"/>
          <a:ext cx="7831137" cy="4421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480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an array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1760784"/>
              </p:ext>
            </p:extLst>
          </p:nvPr>
        </p:nvGraphicFramePr>
        <p:xfrm>
          <a:off x="855663" y="1600200"/>
          <a:ext cx="7831137" cy="4421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00191"/>
      </p:ext>
    </p:extLst>
  </p:cSld>
  <p:clrMapOvr>
    <a:masterClrMapping/>
  </p:clrMapOvr>
</p:sld>
</file>

<file path=ppt/theme/theme1.xml><?xml version="1.0" encoding="utf-8"?>
<a:theme xmlns:a="http://schemas.openxmlformats.org/drawingml/2006/main" name="Valid PPT thema Definitie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19B7E4A1-4AD0-4D71-B9C4-226D187690C3}"/>
    </a:ext>
  </a:extLst>
</a:theme>
</file>

<file path=ppt/theme/theme2.xml><?xml version="1.0" encoding="utf-8"?>
<a:theme xmlns:a="http://schemas.openxmlformats.org/drawingml/2006/main" name="blank">
  <a:themeElements>
    <a:clrScheme name="Aangepast 1">
      <a:dk1>
        <a:sysClr val="windowText" lastClr="000000"/>
      </a:dk1>
      <a:lt1>
        <a:sysClr val="window" lastClr="FFFFFF"/>
      </a:lt1>
      <a:dk2>
        <a:srgbClr val="1F497D"/>
      </a:dk2>
      <a:lt2>
        <a:srgbClr val="EEECE1"/>
      </a:lt2>
      <a:accent1>
        <a:srgbClr val="2D4B97"/>
      </a:accent1>
      <a:accent2>
        <a:srgbClr val="6EB5E3"/>
      </a:accent2>
      <a:accent3>
        <a:srgbClr val="BCDAD1"/>
      </a:accent3>
      <a:accent4>
        <a:srgbClr val="326194"/>
      </a:accent4>
      <a:accent5>
        <a:srgbClr val="93C5BA"/>
      </a:accent5>
      <a:accent6>
        <a:srgbClr val="1D2E56"/>
      </a:accent6>
      <a:hlink>
        <a:srgbClr val="0051B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6211E93D-B54D-4E3C-B99B-31C1CCDD093D}" vid="{B016A97D-6B25-465E-8480-BB6259A27D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C90E308B6BDC4CBF0E0D15955E5FDB" ma:contentTypeVersion="1" ma:contentTypeDescription="Een nieuw document maken." ma:contentTypeScope="" ma:versionID="2cc7d95f88db3e96c480c85de7b00417">
  <xsd:schema xmlns:xsd="http://www.w3.org/2001/XMLSchema" xmlns:xs="http://www.w3.org/2001/XMLSchema" xmlns:p="http://schemas.microsoft.com/office/2006/metadata/properties" xmlns:ns1="http://schemas.microsoft.com/sharepoint/v3" targetNamespace="http://schemas.microsoft.com/office/2006/metadata/properties" ma:root="true" ma:fieldsID="7fb4798676da2cc8c25871139221f72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EFE8C-394D-4614-9864-8B5C90CCE5A2}">
  <ds:schemaRefs>
    <ds:schemaRef ds:uri="http://schemas.microsoft.com/sharepoint/v3/contenttype/forms"/>
  </ds:schemaRefs>
</ds:datastoreItem>
</file>

<file path=customXml/itemProps2.xml><?xml version="1.0" encoding="utf-8"?>
<ds:datastoreItem xmlns:ds="http://schemas.openxmlformats.org/officeDocument/2006/customXml" ds:itemID="{37ECB735-75E3-4AC3-9F4B-12F9D0A2D9DB}">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3FA6F0F-8E13-430B-AB6A-72EE6C9AA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7391</TotalTime>
  <Words>1380</Words>
  <Application>Microsoft Office PowerPoint</Application>
  <PresentationFormat>On-screen Show (4:3)</PresentationFormat>
  <Paragraphs>256</Paragraphs>
  <Slides>29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Courier New</vt:lpstr>
      <vt:lpstr>Lucida Console</vt:lpstr>
      <vt:lpstr>Wingdings</vt:lpstr>
      <vt:lpstr>Valid PPT thema Definitief</vt:lpstr>
      <vt:lpstr>blank</vt:lpstr>
      <vt:lpstr>PowerShell Een introductie - 4</vt:lpstr>
      <vt:lpstr>PowerShell training - Agenda</vt:lpstr>
      <vt:lpstr>L3 PowerShell voor beheer</vt:lpstr>
      <vt:lpstr>L4 PowerShell in productie</vt:lpstr>
      <vt:lpstr>Arrays &amp; Hashtables</vt:lpstr>
      <vt:lpstr>What is an Array?</vt:lpstr>
      <vt:lpstr>Creating an array</vt:lpstr>
      <vt:lpstr>Enumerating an array</vt:lpstr>
      <vt:lpstr>Managing an array</vt:lpstr>
      <vt:lpstr>What is a Hash table</vt:lpstr>
      <vt:lpstr>Creating a hash table</vt:lpstr>
      <vt:lpstr>Add, modify, delete items in a hash table</vt:lpstr>
      <vt:lpstr>Working with hash tables</vt:lpstr>
      <vt:lpstr>Demo</vt:lpstr>
      <vt:lpstr>LAB: Arrays en Hash tables</vt:lpstr>
      <vt:lpstr>Logging</vt:lpstr>
      <vt:lpstr>Input, Output</vt:lpstr>
      <vt:lpstr>Parameters    help about_Parameters</vt:lpstr>
      <vt:lpstr>Input</vt:lpstr>
      <vt:lpstr>Functions</vt:lpstr>
      <vt:lpstr>Demo</vt:lpstr>
      <vt:lpstr>PowerShell Scheduled jobs</vt:lpstr>
      <vt:lpstr>Scheduled job</vt:lpstr>
      <vt:lpstr>Creating a scheduled job</vt:lpstr>
      <vt:lpstr>Creating a scheduled job</vt:lpstr>
      <vt:lpstr>LAB antwoorden. Arrays en Hash tables</vt:lpstr>
      <vt:lpstr>LAB : String formatting en een Functie</vt:lpstr>
      <vt:lpstr>HUISWERK</vt:lpstr>
      <vt:lpstr>Vragen</vt:lpstr>
    </vt:vector>
  </TitlesOfParts>
  <Company>Valid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 - Avatar Valid - Solutions</dc:title>
  <dc:creator>Bob Pelkman</dc:creator>
  <cp:lastModifiedBy>Ben van Zanten</cp:lastModifiedBy>
  <cp:revision>210</cp:revision>
  <dcterms:created xsi:type="dcterms:W3CDTF">2014-12-12T12:16:55Z</dcterms:created>
  <dcterms:modified xsi:type="dcterms:W3CDTF">2015-04-22T08:43:35Z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0x01010044C90E308B6BDC4CBF0E0D15955E5FDB</vt:lpwstr>
  </property>
</Properties>
</file>