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 id="2147483685" r:id="rId5"/>
  </p:sldMasterIdLst>
  <p:notesMasterIdLst>
    <p:notesMasterId r:id="rId13"/>
  </p:notesMasterIdLst>
  <p:sldIdLst>
    <p:sldId id="256" r:id="rId6"/>
    <p:sldId id="257" r:id="rId7"/>
    <p:sldId id="319" r:id="rId8"/>
    <p:sldId id="286" r:id="rId9"/>
    <p:sldId id="326" r:id="rId10"/>
    <p:sldId id="308" r:id="rId11"/>
    <p:sldId id="265" r:id="rId12"/>
  </p:sldIdLst>
  <p:sldSz cx="9144000" cy="6858000" type="screen4x3"/>
  <p:notesSz cx="6765925" cy="98679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6" autoAdjust="0"/>
    <p:restoredTop sz="93110" autoAdjust="0"/>
  </p:normalViewPr>
  <p:slideViewPr>
    <p:cSldViewPr>
      <p:cViewPr varScale="1">
        <p:scale>
          <a:sx n="86" d="100"/>
          <a:sy n="86" d="100"/>
        </p:scale>
        <p:origin x="120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21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32225" y="0"/>
            <a:ext cx="2932113" cy="495300"/>
          </a:xfrm>
          <a:prstGeom prst="rect">
            <a:avLst/>
          </a:prstGeom>
        </p:spPr>
        <p:txBody>
          <a:bodyPr vert="horz" lIns="91440" tIns="45720" rIns="91440" bIns="45720" rtlCol="0"/>
          <a:lstStyle>
            <a:lvl1pPr algn="r">
              <a:defRPr sz="1200"/>
            </a:lvl1pPr>
          </a:lstStyle>
          <a:p>
            <a:fld id="{9D85C8A3-1E8F-410B-B74B-2583E2BD2EBF}" type="datetimeFigureOut">
              <a:rPr lang="en-US" smtClean="0"/>
              <a:t>4/13/2015</a:t>
            </a:fld>
            <a:endParaRPr lang="en-US"/>
          </a:p>
        </p:txBody>
      </p:sp>
      <p:sp>
        <p:nvSpPr>
          <p:cNvPr id="4" name="Slide Image Placeholder 3"/>
          <p:cNvSpPr>
            <a:spLocks noGrp="1" noRot="1" noChangeAspect="1"/>
          </p:cNvSpPr>
          <p:nvPr>
            <p:ph type="sldImg" idx="2"/>
          </p:nvPr>
        </p:nvSpPr>
        <p:spPr>
          <a:xfrm>
            <a:off x="1162050" y="1233488"/>
            <a:ext cx="4441825"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748213"/>
            <a:ext cx="5413375" cy="38862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2600"/>
            <a:ext cx="29321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32225" y="9372600"/>
            <a:ext cx="2932113" cy="495300"/>
          </a:xfrm>
          <a:prstGeom prst="rect">
            <a:avLst/>
          </a:prstGeom>
        </p:spPr>
        <p:txBody>
          <a:bodyPr vert="horz" lIns="91440" tIns="45720" rIns="91440" bIns="45720" rtlCol="0" anchor="b"/>
          <a:lstStyle>
            <a:lvl1pPr algn="r">
              <a:defRPr sz="1200"/>
            </a:lvl1pPr>
          </a:lstStyle>
          <a:p>
            <a:fld id="{F1463D86-A040-4EDA-B867-1B44CB019027}" type="slidenum">
              <a:rPr lang="en-US" smtClean="0"/>
              <a:t>‹nr.›</a:t>
            </a:fld>
            <a:endParaRPr lang="en-US"/>
          </a:p>
        </p:txBody>
      </p:sp>
    </p:spTree>
    <p:extLst>
      <p:ext uri="{BB962C8B-B14F-4D97-AF65-F5344CB8AC3E}">
        <p14:creationId xmlns:p14="http://schemas.microsoft.com/office/powerpoint/2010/main" val="94725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63D86-A040-4EDA-B867-1B44CB019027}" type="slidenum">
              <a:rPr lang="en-US" smtClean="0"/>
              <a:t>7</a:t>
            </a:fld>
            <a:endParaRPr lang="en-US"/>
          </a:p>
        </p:txBody>
      </p:sp>
    </p:spTree>
    <p:extLst>
      <p:ext uri="{BB962C8B-B14F-4D97-AF65-F5344CB8AC3E}">
        <p14:creationId xmlns:p14="http://schemas.microsoft.com/office/powerpoint/2010/main" val="252322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2406312"/>
            <a:ext cx="7772400" cy="1470025"/>
          </a:xfrm>
          <a:prstGeom prst="rect">
            <a:avLst/>
          </a:prstGeom>
        </p:spPr>
        <p:txBody>
          <a:bodyPr/>
          <a:lstStyle>
            <a:lvl1pPr>
              <a:defRPr>
                <a:solidFill>
                  <a:schemeClr val="bg1"/>
                </a:solidFill>
              </a:defRPr>
            </a:lvl1pPr>
          </a:lstStyle>
          <a:p>
            <a:r>
              <a:rPr lang="en-US" dirty="0" smtClean="0"/>
              <a:t>TITEL VAN DE PRESENTATIE</a:t>
            </a:r>
            <a:endParaRPr lang="nl-NL" dirty="0"/>
          </a:p>
        </p:txBody>
      </p:sp>
      <p:sp>
        <p:nvSpPr>
          <p:cNvPr id="5" name="Subtitle 2"/>
          <p:cNvSpPr>
            <a:spLocks noGrp="1"/>
          </p:cNvSpPr>
          <p:nvPr>
            <p:ph type="subTitle" idx="1" hasCustomPrompt="1"/>
          </p:nvPr>
        </p:nvSpPr>
        <p:spPr>
          <a:xfrm>
            <a:off x="1371600" y="3138328"/>
            <a:ext cx="6400800" cy="1752600"/>
          </a:xfrm>
          <a:prstGeom prst="rect">
            <a:avLst/>
          </a:prstGeom>
        </p:spPr>
        <p:txBody>
          <a:bodyPr>
            <a:normAutofit/>
          </a:bodyPr>
          <a:lstStyle>
            <a:lvl1pPr marL="0" indent="0" algn="ct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latin typeface="+mj-lt"/>
              </a:rPr>
              <a:t>DATUM EN LOCATIE</a:t>
            </a:r>
            <a:endParaRPr lang="nl-NL" dirty="0"/>
          </a:p>
        </p:txBody>
      </p:sp>
    </p:spTree>
    <p:extLst>
      <p:ext uri="{BB962C8B-B14F-4D97-AF65-F5344CB8AC3E}">
        <p14:creationId xmlns:p14="http://schemas.microsoft.com/office/powerpoint/2010/main" val="183635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3050731-14B5-4775-89AE-1874CDC10C6C}" type="datetime1">
              <a:rPr lang="nl-NL" smtClean="0"/>
              <a:t>13-4-2015</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ACFCEC01-6D95-4CF7-BF53-551A01AB9FF4}" type="slidenum">
              <a:rPr lang="nl-NL" smtClean="0"/>
              <a:t>‹nr.›</a:t>
            </a:fld>
            <a:endParaRPr lang="nl-NL"/>
          </a:p>
        </p:txBody>
      </p:sp>
    </p:spTree>
    <p:extLst>
      <p:ext uri="{BB962C8B-B14F-4D97-AF65-F5344CB8AC3E}">
        <p14:creationId xmlns:p14="http://schemas.microsoft.com/office/powerpoint/2010/main" val="151833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en-US" dirty="0" smtClean="0"/>
              <a:t>CLICK TO  EDIT TITLE</a:t>
            </a:r>
            <a:endParaRPr lang="nl-NL" dirty="0"/>
          </a:p>
        </p:txBody>
      </p:sp>
      <p:sp>
        <p:nvSpPr>
          <p:cNvPr id="3" name="Tijdelijke aanduiding voor inhoud 2"/>
          <p:cNvSpPr>
            <a:spLocks noGrp="1"/>
          </p:cNvSpPr>
          <p:nvPr>
            <p:ph idx="1"/>
          </p:nvPr>
        </p:nvSpPr>
        <p:spPr>
          <a:xfrm>
            <a:off x="855132" y="1600201"/>
            <a:ext cx="7831668" cy="4421087"/>
          </a:xfrm>
        </p:spPr>
        <p:txBody>
          <a:bodyPr/>
          <a:lstStyle>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6" name="Date Placeholder 15"/>
          <p:cNvSpPr>
            <a:spLocks noGrp="1"/>
          </p:cNvSpPr>
          <p:nvPr>
            <p:ph type="dt" sz="half" idx="10"/>
          </p:nvPr>
        </p:nvSpPr>
        <p:spPr/>
        <p:txBody>
          <a:bodyPr/>
          <a:lstStyle/>
          <a:p>
            <a:fld id="{AEA40C51-784D-42D5-9FF9-B57B9C13CA83}" type="datetime1">
              <a:rPr lang="nl-NL" smtClean="0"/>
              <a:t>13-4-2015</a:t>
            </a:fld>
            <a:endParaRPr lang="nl-NL"/>
          </a:p>
        </p:txBody>
      </p:sp>
      <p:sp>
        <p:nvSpPr>
          <p:cNvPr id="17" name="Footer Placeholder 16"/>
          <p:cNvSpPr>
            <a:spLocks noGrp="1"/>
          </p:cNvSpPr>
          <p:nvPr>
            <p:ph type="ftr" sz="quarter" idx="11"/>
          </p:nvPr>
        </p:nvSpPr>
        <p:spPr/>
        <p:txBody>
          <a:bodyPr/>
          <a:lstStyle/>
          <a:p>
            <a:endParaRPr lang="nl-NL"/>
          </a:p>
        </p:txBody>
      </p:sp>
      <p:sp>
        <p:nvSpPr>
          <p:cNvPr id="18" name="Slide Number Placeholder 17"/>
          <p:cNvSpPr>
            <a:spLocks noGrp="1"/>
          </p:cNvSpPr>
          <p:nvPr>
            <p:ph type="sldNum" sz="quarter" idx="12"/>
          </p:nvPr>
        </p:nvSpPr>
        <p:spPr/>
        <p:txBody>
          <a:bodyPr/>
          <a:lstStyle/>
          <a:p>
            <a:fld id="{ACFCEC01-6D95-4CF7-BF53-551A01AB9FF4}" type="slidenum">
              <a:rPr lang="nl-NL" smtClean="0"/>
              <a:t>‹nr.›</a:t>
            </a:fld>
            <a:endParaRPr lang="nl-NL"/>
          </a:p>
        </p:txBody>
      </p:sp>
    </p:spTree>
    <p:extLst>
      <p:ext uri="{BB962C8B-B14F-4D97-AF65-F5344CB8AC3E}">
        <p14:creationId xmlns:p14="http://schemas.microsoft.com/office/powerpoint/2010/main" val="283744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smtClean="0"/>
              <a:t>CLICK TO EDIT TITLE</a:t>
            </a:r>
            <a:endParaRPr lang="nl-NL" dirty="0"/>
          </a:p>
        </p:txBody>
      </p:sp>
      <p:sp>
        <p:nvSpPr>
          <p:cNvPr id="3" name="Tijdelijke aanduiding voor inhoud 2"/>
          <p:cNvSpPr>
            <a:spLocks noGrp="1"/>
          </p:cNvSpPr>
          <p:nvPr>
            <p:ph sz="half" idx="1"/>
          </p:nvPr>
        </p:nvSpPr>
        <p:spPr>
          <a:xfrm>
            <a:off x="855132" y="1600200"/>
            <a:ext cx="3640668"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Tijdelijke aanduiding voor inhoud 3"/>
          <p:cNvSpPr>
            <a:spLocks noGrp="1"/>
          </p:cNvSpPr>
          <p:nvPr>
            <p:ph sz="half" idx="2"/>
          </p:nvPr>
        </p:nvSpPr>
        <p:spPr>
          <a:xfrm>
            <a:off x="5046132" y="1600201"/>
            <a:ext cx="3640668" cy="44210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2" name="Date Placeholder 11"/>
          <p:cNvSpPr>
            <a:spLocks noGrp="1"/>
          </p:cNvSpPr>
          <p:nvPr>
            <p:ph type="dt" sz="half" idx="10"/>
          </p:nvPr>
        </p:nvSpPr>
        <p:spPr/>
        <p:txBody>
          <a:bodyPr/>
          <a:lstStyle/>
          <a:p>
            <a:fld id="{2AC37F30-B340-4448-AE0F-E8E2268212E1}" type="datetime1">
              <a:rPr lang="nl-NL" smtClean="0"/>
              <a:t>13-4-2015</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‹nr.›</a:t>
            </a:fld>
            <a:endParaRPr lang="nl-NL"/>
          </a:p>
        </p:txBody>
      </p:sp>
    </p:spTree>
    <p:extLst>
      <p:ext uri="{BB962C8B-B14F-4D97-AF65-F5344CB8AC3E}">
        <p14:creationId xmlns:p14="http://schemas.microsoft.com/office/powerpoint/2010/main" val="25673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92288" y="4800600"/>
            <a:ext cx="5486400" cy="566738"/>
          </a:xfrm>
        </p:spPr>
        <p:txBody>
          <a:bodyPr anchor="b"/>
          <a:lstStyle>
            <a:lvl1pPr algn="l">
              <a:defRPr sz="2000" b="1"/>
            </a:lvl1pPr>
          </a:lstStyle>
          <a:p>
            <a:r>
              <a:rPr lang="en-US" dirty="0" smtClean="0"/>
              <a:t>CLICK TO EDIT TITLE</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a:p>
        </p:txBody>
      </p:sp>
      <p:sp>
        <p:nvSpPr>
          <p:cNvPr id="4" name="Tijdelijke aanduiding voor tekst 3"/>
          <p:cNvSpPr>
            <a:spLocks noGrp="1"/>
          </p:cNvSpPr>
          <p:nvPr>
            <p:ph type="body" sz="half" idx="2" hasCustomPrompt="1"/>
          </p:nvPr>
        </p:nvSpPr>
        <p:spPr>
          <a:xfrm>
            <a:off x="1792288" y="5367338"/>
            <a:ext cx="5486400" cy="7259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12" name="Date Placeholder 11"/>
          <p:cNvSpPr>
            <a:spLocks noGrp="1"/>
          </p:cNvSpPr>
          <p:nvPr>
            <p:ph type="dt" sz="half" idx="10"/>
          </p:nvPr>
        </p:nvSpPr>
        <p:spPr/>
        <p:txBody>
          <a:bodyPr/>
          <a:lstStyle/>
          <a:p>
            <a:fld id="{A17D551E-BCEE-4DA8-96EA-5EE309827A91}" type="datetime1">
              <a:rPr lang="nl-NL" smtClean="0"/>
              <a:t>13-4-2015</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‹nr.›</a:t>
            </a:fld>
            <a:endParaRPr lang="nl-NL"/>
          </a:p>
        </p:txBody>
      </p:sp>
    </p:spTree>
    <p:extLst>
      <p:ext uri="{BB962C8B-B14F-4D97-AF65-F5344CB8AC3E}">
        <p14:creationId xmlns:p14="http://schemas.microsoft.com/office/powerpoint/2010/main" val="2063503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3" descr="VALID_TEMPLATE POWERPOINT_1024x768 PX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9" name="Titel 1"/>
          <p:cNvSpPr txBox="1">
            <a:spLocks/>
          </p:cNvSpPr>
          <p:nvPr/>
        </p:nvSpPr>
        <p:spPr>
          <a:xfrm>
            <a:off x="0" y="2409825"/>
            <a:ext cx="9144000" cy="1470025"/>
          </a:xfrm>
          <a:prstGeom prst="rect">
            <a:avLst/>
          </a:prstGeom>
        </p:spPr>
        <p:txBody>
          <a:bodyPr/>
          <a:lstStyle>
            <a:lvl1pPr algn="ctr" defTabSz="457200" rtl="0" eaLnBrk="1" latinLnBrk="0" hangingPunct="1">
              <a:spcBef>
                <a:spcPct val="0"/>
              </a:spcBef>
              <a:buNone/>
              <a:defRPr sz="4400" kern="1200" baseline="0">
                <a:solidFill>
                  <a:schemeClr val="bg1"/>
                </a:solidFill>
                <a:latin typeface="+mj-lt"/>
                <a:ea typeface="+mj-ea"/>
                <a:cs typeface="+mj-cs"/>
              </a:defRPr>
            </a:lvl1pPr>
          </a:lstStyle>
          <a:p>
            <a:endParaRPr lang="nl-NL" dirty="0"/>
          </a:p>
        </p:txBody>
      </p:sp>
      <p:sp>
        <p:nvSpPr>
          <p:cNvPr id="10" name="Subtitel 2"/>
          <p:cNvSpPr txBox="1">
            <a:spLocks/>
          </p:cNvSpPr>
          <p:nvPr/>
        </p:nvSpPr>
        <p:spPr>
          <a:xfrm>
            <a:off x="1371600" y="3204615"/>
            <a:ext cx="6400800" cy="448733"/>
          </a:xfrm>
          <a:prstGeom prst="rect">
            <a:avLst/>
          </a:prstGeom>
        </p:spPr>
        <p:txBody>
          <a:bodyPr>
            <a:normAutofit lnSpcReduction="10000"/>
          </a:bodyPr>
          <a:lstStyle>
            <a:lvl1pPr marL="0" indent="0" algn="ctr" defTabSz="457200" rtl="0" eaLnBrk="1" latinLnBrk="0" hangingPunct="1">
              <a:spcBef>
                <a:spcPct val="20000"/>
              </a:spcBef>
              <a:buFont typeface="Arial"/>
              <a:buNone/>
              <a:defRPr sz="2400" kern="1200">
                <a:solidFill>
                  <a:srgbClr val="FFFFFF"/>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nl-NL" dirty="0"/>
          </a:p>
        </p:txBody>
      </p:sp>
    </p:spTree>
    <p:extLst>
      <p:ext uri="{BB962C8B-B14F-4D97-AF65-F5344CB8AC3E}">
        <p14:creationId xmlns:p14="http://schemas.microsoft.com/office/powerpoint/2010/main" val="3623941050"/>
      </p:ext>
    </p:extLst>
  </p:cSld>
  <p:clrMap bg1="lt1" tx1="dk1" bg2="lt2" tx2="dk2" accent1="accent1" accent2="accent2" accent3="accent3" accent4="accent4" accent5="accent5" accent6="accent6" hlink="hlink" folHlink="folHlink"/>
  <p:sldLayoutIdLst>
    <p:sldLayoutId id="2147483669"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descr="VALID_TEMPLATE POWERPOINT_1024x768 PX_2.png"/>
          <p:cNvPicPr>
            <a:picLocks noChangeAspect="1"/>
          </p:cNvPicPr>
          <p:nvPr/>
        </p:nvPicPr>
        <p:blipFill rotWithShape="1">
          <a:blip r:embed="rId6">
            <a:extLst>
              <a:ext uri="{28A0092B-C50C-407E-A947-70E740481C1C}">
                <a14:useLocalDpi xmlns:a14="http://schemas.microsoft.com/office/drawing/2010/main" val="0"/>
              </a:ext>
            </a:extLst>
          </a:blip>
          <a:srcRect l="2517" t="1140" r="-895" b="-1571"/>
          <a:stretch/>
        </p:blipFill>
        <p:spPr>
          <a:xfrm>
            <a:off x="-1" y="71919"/>
            <a:ext cx="9236468" cy="6893959"/>
          </a:xfrm>
          <a:prstGeom prst="rect">
            <a:avLst/>
          </a:prstGeom>
        </p:spPr>
      </p:pic>
      <p:sp>
        <p:nvSpPr>
          <p:cNvPr id="2" name="Tijdelijke aanduiding voor titel 1"/>
          <p:cNvSpPr>
            <a:spLocks noGrp="1"/>
          </p:cNvSpPr>
          <p:nvPr>
            <p:ph type="title"/>
          </p:nvPr>
        </p:nvSpPr>
        <p:spPr>
          <a:xfrm>
            <a:off x="855132" y="274638"/>
            <a:ext cx="7831668" cy="1143000"/>
          </a:xfrm>
          <a:prstGeom prst="rect">
            <a:avLst/>
          </a:prstGeom>
        </p:spPr>
        <p:txBody>
          <a:bodyPr vert="horz" lIns="91440" tIns="45720" rIns="91440" bIns="45720" rtlCol="0" anchor="ctr">
            <a:normAutofit/>
          </a:bodyPr>
          <a:lstStyle/>
          <a:p>
            <a:r>
              <a:rPr lang="nl-NL" dirty="0" smtClean="0"/>
              <a:t>TITELSTIJL VAN MODEL BEWERKEN</a:t>
            </a:r>
            <a:endParaRPr lang="nl-NL" dirty="0"/>
          </a:p>
        </p:txBody>
      </p:sp>
      <p:sp>
        <p:nvSpPr>
          <p:cNvPr id="3" name="Tijdelijke aanduiding voor tekst 2"/>
          <p:cNvSpPr>
            <a:spLocks noGrp="1"/>
          </p:cNvSpPr>
          <p:nvPr>
            <p:ph type="body" idx="1"/>
          </p:nvPr>
        </p:nvSpPr>
        <p:spPr>
          <a:xfrm>
            <a:off x="855132" y="1600201"/>
            <a:ext cx="7831668" cy="4421088"/>
          </a:xfrm>
          <a:prstGeom prst="rect">
            <a:avLst/>
          </a:prstGeom>
        </p:spPr>
        <p:txBody>
          <a:bodyPr vert="horz" lIns="91440" tIns="45720" rIns="91440" bIns="45720" rtlCol="0">
            <a:normAutofit/>
          </a:bodyPr>
          <a:lstStyle/>
          <a:p>
            <a:pPr lvl="0"/>
            <a:r>
              <a:rPr lang="nl-NL" dirty="0" smtClean="0"/>
              <a:t>Klik om de tekststijl van het model te bewerken</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528A-8CDB-4069-B994-49220A63F14E}" type="datetime1">
              <a:rPr lang="nl-NL" smtClean="0"/>
              <a:t>13-4-2015</a:t>
            </a:fld>
            <a:endParaRPr lang="nl-NL"/>
          </a:p>
        </p:txBody>
      </p:sp>
      <p:sp>
        <p:nvSpPr>
          <p:cNvPr id="6" name="Footer Placeholder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CEC01-6D95-4CF7-BF53-551A01AB9FF4}" type="slidenum">
              <a:rPr lang="nl-NL" smtClean="0"/>
              <a:t>‹nr.›</a:t>
            </a:fld>
            <a:endParaRPr lang="nl-NL"/>
          </a:p>
        </p:txBody>
      </p:sp>
    </p:spTree>
    <p:extLst>
      <p:ext uri="{BB962C8B-B14F-4D97-AF65-F5344CB8AC3E}">
        <p14:creationId xmlns:p14="http://schemas.microsoft.com/office/powerpoint/2010/main" val="27417627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sldNum="0" hdr="0" ftr="0" dt="0"/>
  <p:txStyles>
    <p:titleStyle>
      <a:lvl1pPr algn="l" defTabSz="457200" rtl="0" eaLnBrk="1" latinLnBrk="0" hangingPunct="1">
        <a:spcBef>
          <a:spcPct val="0"/>
        </a:spcBef>
        <a:buNone/>
        <a:defRPr sz="3200" b="1" kern="1200">
          <a:solidFill>
            <a:srgbClr val="28368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7"/>
        </a:buBlip>
        <a:defRPr sz="2400" kern="1200">
          <a:solidFill>
            <a:srgbClr val="28368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28368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8368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rgbClr val="28368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rgbClr val="28368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smtClean="0"/>
              <a:t>PowerShell</a:t>
            </a:r>
            <a:r>
              <a:rPr lang="nl-NL" dirty="0" smtClean="0"/>
              <a:t/>
            </a:r>
            <a:br>
              <a:rPr lang="nl-NL" dirty="0" smtClean="0"/>
            </a:br>
            <a:r>
              <a:rPr lang="nl-NL" dirty="0" smtClean="0"/>
              <a:t>Een introductie - 3</a:t>
            </a:r>
            <a:endParaRPr lang="nl-NL" dirty="0"/>
          </a:p>
        </p:txBody>
      </p:sp>
      <p:sp>
        <p:nvSpPr>
          <p:cNvPr id="3" name="Title 1"/>
          <p:cNvSpPr txBox="1">
            <a:spLocks/>
          </p:cNvSpPr>
          <p:nvPr/>
        </p:nvSpPr>
        <p:spPr>
          <a:xfrm>
            <a:off x="611560" y="4365104"/>
            <a:ext cx="7484368" cy="1154275"/>
          </a:xfrm>
          <a:prstGeom prst="rect">
            <a:avLst/>
          </a:prstGeom>
        </p:spPr>
        <p:txBody>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r>
              <a:rPr lang="nl-NL" sz="2800" dirty="0" smtClean="0"/>
              <a:t>Ben van Zanten</a:t>
            </a:r>
          </a:p>
          <a:p>
            <a:pPr algn="l"/>
            <a:r>
              <a:rPr lang="nl-NL" sz="1800" dirty="0" smtClean="0"/>
              <a:t>Technical Consultant</a:t>
            </a:r>
            <a:endParaRPr lang="nl-NL" sz="1800" dirty="0"/>
          </a:p>
        </p:txBody>
      </p:sp>
    </p:spTree>
    <p:extLst>
      <p:ext uri="{BB962C8B-B14F-4D97-AF65-F5344CB8AC3E}">
        <p14:creationId xmlns:p14="http://schemas.microsoft.com/office/powerpoint/2010/main" val="3388202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PowerShell</a:t>
            </a:r>
            <a:r>
              <a:rPr lang="nl-NL" dirty="0" smtClean="0"/>
              <a:t> training - Agenda</a:t>
            </a:r>
            <a:endParaRPr lang="nl-NL" sz="1800" dirty="0"/>
          </a:p>
        </p:txBody>
      </p:sp>
      <p:sp>
        <p:nvSpPr>
          <p:cNvPr id="3" name="Content Placeholder 2"/>
          <p:cNvSpPr>
            <a:spLocks noGrp="1"/>
          </p:cNvSpPr>
          <p:nvPr>
            <p:ph idx="1"/>
          </p:nvPr>
        </p:nvSpPr>
        <p:spPr/>
        <p:txBody>
          <a:bodyPr>
            <a:normAutofit/>
          </a:bodyPr>
          <a:lstStyle/>
          <a:p>
            <a:r>
              <a:rPr lang="nl-NL" dirty="0" smtClean="0"/>
              <a:t>L1 Basis introductie</a:t>
            </a:r>
          </a:p>
          <a:p>
            <a:r>
              <a:rPr lang="nl-NL" dirty="0" smtClean="0"/>
              <a:t>L2 Introductie (</a:t>
            </a:r>
            <a:r>
              <a:rPr lang="nl-NL" dirty="0" err="1" smtClean="0"/>
              <a:t>cont</a:t>
            </a:r>
            <a:r>
              <a:rPr lang="nl-NL" dirty="0" smtClean="0"/>
              <a:t>)</a:t>
            </a:r>
          </a:p>
          <a:p>
            <a:r>
              <a:rPr lang="nl-NL" dirty="0" smtClean="0"/>
              <a:t>L3 </a:t>
            </a:r>
            <a:r>
              <a:rPr lang="nl-NL" dirty="0" err="1" smtClean="0"/>
              <a:t>PowerShell</a:t>
            </a:r>
            <a:r>
              <a:rPr lang="nl-NL" dirty="0" smtClean="0"/>
              <a:t> voor beheer</a:t>
            </a:r>
          </a:p>
          <a:p>
            <a:r>
              <a:rPr lang="nl-NL" b="1" dirty="0" smtClean="0"/>
              <a:t>L4 </a:t>
            </a:r>
            <a:r>
              <a:rPr lang="nl-NL" b="1" dirty="0" err="1" smtClean="0"/>
              <a:t>PowerShell</a:t>
            </a:r>
            <a:r>
              <a:rPr lang="nl-NL" b="1" dirty="0" smtClean="0"/>
              <a:t> in productie</a:t>
            </a:r>
          </a:p>
          <a:p>
            <a:r>
              <a:rPr lang="nl-NL" dirty="0" smtClean="0"/>
              <a:t>…</a:t>
            </a:r>
          </a:p>
        </p:txBody>
      </p:sp>
    </p:spTree>
    <p:extLst>
      <p:ext uri="{BB962C8B-B14F-4D97-AF65-F5344CB8AC3E}">
        <p14:creationId xmlns:p14="http://schemas.microsoft.com/office/powerpoint/2010/main" val="3326702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L4 </a:t>
            </a:r>
            <a:r>
              <a:rPr lang="nl-NL" dirty="0" err="1" smtClean="0"/>
              <a:t>PowerShell</a:t>
            </a:r>
            <a:r>
              <a:rPr lang="nl-NL" dirty="0" smtClean="0"/>
              <a:t> voor </a:t>
            </a:r>
            <a:r>
              <a:rPr lang="nl-NL" dirty="0" smtClean="0"/>
              <a:t>productie</a:t>
            </a:r>
            <a:endParaRPr lang="nl-NL" sz="1800" dirty="0"/>
          </a:p>
        </p:txBody>
      </p:sp>
      <p:sp>
        <p:nvSpPr>
          <p:cNvPr id="3" name="Content Placeholder 2"/>
          <p:cNvSpPr>
            <a:spLocks noGrp="1"/>
          </p:cNvSpPr>
          <p:nvPr>
            <p:ph idx="1"/>
          </p:nvPr>
        </p:nvSpPr>
        <p:spPr/>
        <p:txBody>
          <a:bodyPr>
            <a:normAutofit/>
          </a:bodyPr>
          <a:lstStyle/>
          <a:p>
            <a:r>
              <a:rPr lang="nl-NL" dirty="0" err="1" smtClean="0"/>
              <a:t>PowerShell</a:t>
            </a:r>
            <a:r>
              <a:rPr lang="nl-NL" dirty="0" smtClean="0"/>
              <a:t> </a:t>
            </a:r>
            <a:r>
              <a:rPr lang="nl-NL" dirty="0" smtClean="0"/>
              <a:t>voor productie</a:t>
            </a:r>
            <a:endParaRPr lang="nl-NL" dirty="0" smtClean="0"/>
          </a:p>
          <a:p>
            <a:pPr lvl="1"/>
            <a:r>
              <a:rPr lang="nl-NL" dirty="0" err="1" smtClean="0"/>
              <a:t>Scheduling</a:t>
            </a:r>
            <a:r>
              <a:rPr lang="nl-NL" dirty="0" smtClean="0"/>
              <a:t> </a:t>
            </a:r>
            <a:r>
              <a:rPr lang="nl-NL" dirty="0" smtClean="0"/>
              <a:t>scripts</a:t>
            </a:r>
          </a:p>
          <a:p>
            <a:pPr lvl="1"/>
            <a:r>
              <a:rPr lang="nl-NL" dirty="0" err="1" smtClean="0"/>
              <a:t>Logging</a:t>
            </a:r>
            <a:endParaRPr lang="nl-NL" dirty="0" smtClean="0"/>
          </a:p>
          <a:p>
            <a:pPr lvl="1"/>
            <a:r>
              <a:rPr lang="nl-NL" dirty="0" smtClean="0"/>
              <a:t>Transcript</a:t>
            </a:r>
          </a:p>
          <a:p>
            <a:pPr lvl="1"/>
            <a:r>
              <a:rPr lang="nl-NL" dirty="0" smtClean="0"/>
              <a:t>Input, output</a:t>
            </a:r>
          </a:p>
          <a:p>
            <a:pPr lvl="2"/>
            <a:r>
              <a:rPr lang="nl-NL" dirty="0" smtClean="0"/>
              <a:t>XML, CSV, INI, XLSx</a:t>
            </a:r>
          </a:p>
          <a:p>
            <a:pPr lvl="2"/>
            <a:endParaRPr lang="nl-NL" dirty="0" smtClean="0"/>
          </a:p>
        </p:txBody>
      </p:sp>
    </p:spTree>
    <p:extLst>
      <p:ext uri="{BB962C8B-B14F-4D97-AF65-F5344CB8AC3E}">
        <p14:creationId xmlns:p14="http://schemas.microsoft.com/office/powerpoint/2010/main" val="208851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Get-</a:t>
            </a:r>
            <a:r>
              <a:rPr lang="nl-NL" dirty="0" err="1" smtClean="0"/>
              <a:t>Started</a:t>
            </a:r>
            <a:r>
              <a:rPr lang="nl-NL" dirty="0" smtClean="0"/>
              <a:t/>
            </a:r>
            <a:br>
              <a:rPr lang="nl-NL" dirty="0" smtClean="0"/>
            </a:br>
            <a:r>
              <a:rPr lang="nl-NL" dirty="0" smtClean="0"/>
              <a:t>Veelgebruikte commando’s</a:t>
            </a:r>
            <a:endParaRPr lang="nl-NL" sz="1800" dirty="0"/>
          </a:p>
        </p:txBody>
      </p:sp>
      <p:sp>
        <p:nvSpPr>
          <p:cNvPr id="3" name="Content Placeholder 2"/>
          <p:cNvSpPr>
            <a:spLocks noGrp="1"/>
          </p:cNvSpPr>
          <p:nvPr>
            <p:ph idx="1"/>
          </p:nvPr>
        </p:nvSpPr>
        <p:spPr/>
        <p:txBody>
          <a:bodyPr>
            <a:normAutofit/>
          </a:bodyPr>
          <a:lstStyle/>
          <a:p>
            <a:pPr lvl="1">
              <a:lnSpc>
                <a:spcPct val="90000"/>
              </a:lnSpc>
              <a:buFont typeface="Wingdings" panose="05000000000000000000" pitchFamily="2" charset="2"/>
              <a:buChar char="Ø"/>
            </a:pPr>
            <a:r>
              <a:rPr lang="nl-NL" sz="2400" dirty="0">
                <a:latin typeface="Lucida Console" panose="020B0609040504020204" pitchFamily="49" charset="0"/>
              </a:rPr>
              <a:t>Get-Help (help)</a:t>
            </a:r>
          </a:p>
          <a:p>
            <a:pPr lvl="1">
              <a:lnSpc>
                <a:spcPct val="90000"/>
              </a:lnSpc>
              <a:buFont typeface="Wingdings" panose="05000000000000000000" pitchFamily="2" charset="2"/>
              <a:buChar char="Ø"/>
            </a:pPr>
            <a:r>
              <a:rPr lang="nl-NL" sz="2400" dirty="0">
                <a:latin typeface="Lucida Console" panose="020B0609040504020204" pitchFamily="49" charset="0"/>
              </a:rPr>
              <a:t>Get-</a:t>
            </a:r>
            <a:r>
              <a:rPr lang="nl-NL" sz="2400" dirty="0" err="1">
                <a:latin typeface="Lucida Console" panose="020B0609040504020204" pitchFamily="49" charset="0"/>
              </a:rPr>
              <a:t>Command</a:t>
            </a:r>
            <a:r>
              <a:rPr lang="nl-NL" sz="2400" dirty="0">
                <a:latin typeface="Lucida Console" panose="020B0609040504020204" pitchFamily="49" charset="0"/>
              </a:rPr>
              <a:t> (GC)</a:t>
            </a:r>
          </a:p>
          <a:p>
            <a:pPr lvl="1">
              <a:lnSpc>
                <a:spcPct val="90000"/>
              </a:lnSpc>
              <a:buFont typeface="Wingdings" panose="05000000000000000000" pitchFamily="2" charset="2"/>
              <a:buChar char="Ø"/>
            </a:pPr>
            <a:r>
              <a:rPr lang="nl-NL" sz="2400" dirty="0">
                <a:latin typeface="Lucida Console" panose="020B0609040504020204" pitchFamily="49" charset="0"/>
              </a:rPr>
              <a:t>Get-Member (GM)</a:t>
            </a:r>
          </a:p>
          <a:p>
            <a:pPr lvl="1">
              <a:lnSpc>
                <a:spcPct val="90000"/>
              </a:lnSpc>
              <a:buFont typeface="Wingdings" panose="05000000000000000000" pitchFamily="2" charset="2"/>
              <a:buChar char="Ø"/>
            </a:pPr>
            <a:r>
              <a:rPr lang="nl-NL" sz="2400" dirty="0">
                <a:latin typeface="Lucida Console" panose="020B0609040504020204" pitchFamily="49" charset="0"/>
              </a:rPr>
              <a:t>Format-List (FL) / Format-</a:t>
            </a:r>
            <a:r>
              <a:rPr lang="nl-NL" sz="2400" dirty="0" err="1">
                <a:latin typeface="Lucida Console" panose="020B0609040504020204" pitchFamily="49" charset="0"/>
              </a:rPr>
              <a:t>Table</a:t>
            </a:r>
            <a:r>
              <a:rPr lang="nl-NL" sz="2400" dirty="0">
                <a:latin typeface="Lucida Console" panose="020B0609040504020204" pitchFamily="49" charset="0"/>
              </a:rPr>
              <a:t> (FT)</a:t>
            </a:r>
          </a:p>
          <a:p>
            <a:pPr lvl="1">
              <a:lnSpc>
                <a:spcPct val="90000"/>
              </a:lnSpc>
              <a:buFont typeface="Wingdings" panose="05000000000000000000" pitchFamily="2" charset="2"/>
              <a:buChar char="Ø"/>
            </a:pPr>
            <a:r>
              <a:rPr lang="nl-NL" sz="2400" dirty="0" smtClean="0">
                <a:latin typeface="Lucida Console" panose="020B0609040504020204" pitchFamily="49" charset="0"/>
              </a:rPr>
              <a:t>Get-</a:t>
            </a:r>
            <a:r>
              <a:rPr lang="nl-NL" sz="2400" dirty="0" err="1" smtClean="0">
                <a:latin typeface="Lucida Console" panose="020B0609040504020204" pitchFamily="49" charset="0"/>
              </a:rPr>
              <a:t>PSDrive</a:t>
            </a:r>
            <a:endParaRPr lang="nl-NL" sz="2400" dirty="0">
              <a:latin typeface="Lucida Console" panose="020B0609040504020204" pitchFamily="49" charset="0"/>
            </a:endParaRPr>
          </a:p>
          <a:p>
            <a:pPr lvl="1">
              <a:lnSpc>
                <a:spcPct val="90000"/>
              </a:lnSpc>
              <a:buFont typeface="Wingdings" panose="05000000000000000000" pitchFamily="2" charset="2"/>
              <a:buChar char="Ø"/>
            </a:pPr>
            <a:r>
              <a:rPr lang="nl-NL" sz="2400" dirty="0">
                <a:latin typeface="Lucida Console" panose="020B0609040504020204" pitchFamily="49" charset="0"/>
              </a:rPr>
              <a:t>Get-</a:t>
            </a:r>
            <a:r>
              <a:rPr lang="nl-NL" sz="2400" dirty="0" err="1">
                <a:latin typeface="Lucida Console" panose="020B0609040504020204" pitchFamily="49" charset="0"/>
              </a:rPr>
              <a:t>Process</a:t>
            </a:r>
            <a:endParaRPr lang="nl-NL" sz="2400" dirty="0">
              <a:latin typeface="Lucida Console" panose="020B0609040504020204" pitchFamily="49" charset="0"/>
            </a:endParaRPr>
          </a:p>
          <a:p>
            <a:pPr lvl="1">
              <a:lnSpc>
                <a:spcPct val="90000"/>
              </a:lnSpc>
              <a:buFont typeface="Wingdings" panose="05000000000000000000" pitchFamily="2" charset="2"/>
              <a:buChar char="Ø"/>
            </a:pPr>
            <a:r>
              <a:rPr lang="nl-NL" sz="2400" dirty="0">
                <a:latin typeface="Lucida Console" panose="020B0609040504020204" pitchFamily="49" charset="0"/>
              </a:rPr>
              <a:t>Get-Service</a:t>
            </a:r>
          </a:p>
          <a:p>
            <a:pPr lvl="1">
              <a:lnSpc>
                <a:spcPct val="90000"/>
              </a:lnSpc>
              <a:buFont typeface="Wingdings" panose="05000000000000000000" pitchFamily="2" charset="2"/>
              <a:buChar char="Ø"/>
            </a:pPr>
            <a:r>
              <a:rPr lang="nl-NL" sz="2400" dirty="0">
                <a:latin typeface="Lucida Console" panose="020B0609040504020204" pitchFamily="49" charset="0"/>
              </a:rPr>
              <a:t>Get-Date</a:t>
            </a:r>
          </a:p>
          <a:p>
            <a:pPr lvl="1">
              <a:lnSpc>
                <a:spcPct val="90000"/>
              </a:lnSpc>
              <a:buFont typeface="Wingdings" panose="05000000000000000000" pitchFamily="2" charset="2"/>
              <a:buChar char="Ø"/>
            </a:pPr>
            <a:r>
              <a:rPr lang="nl-NL" sz="2400" dirty="0">
                <a:latin typeface="Lucida Console" panose="020B0609040504020204" pitchFamily="49" charset="0"/>
              </a:rPr>
              <a:t>Get-Coffee</a:t>
            </a:r>
          </a:p>
          <a:p>
            <a:endParaRPr lang="nl-NL" dirty="0" smtClean="0"/>
          </a:p>
        </p:txBody>
      </p:sp>
    </p:spTree>
    <p:extLst>
      <p:ext uri="{BB962C8B-B14F-4D97-AF65-F5344CB8AC3E}">
        <p14:creationId xmlns:p14="http://schemas.microsoft.com/office/powerpoint/2010/main" val="2212996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 String formatting </a:t>
            </a:r>
            <a:r>
              <a:rPr lang="en-US" dirty="0" err="1" smtClean="0"/>
              <a:t>en</a:t>
            </a:r>
            <a:r>
              <a:rPr lang="en-US" dirty="0" smtClean="0"/>
              <a:t> </a:t>
            </a:r>
            <a:r>
              <a:rPr lang="en-US" dirty="0" err="1" smtClean="0"/>
              <a:t>een</a:t>
            </a:r>
            <a:r>
              <a:rPr lang="en-US" dirty="0" smtClean="0"/>
              <a:t> </a:t>
            </a:r>
            <a:r>
              <a:rPr lang="en-US" dirty="0" err="1" smtClean="0"/>
              <a:t>Functie</a:t>
            </a:r>
            <a:endParaRPr lang="en-US" dirty="0"/>
          </a:p>
        </p:txBody>
      </p:sp>
      <p:sp>
        <p:nvSpPr>
          <p:cNvPr id="3" name="Tijdelijke aanduiding voor inhoud 2"/>
          <p:cNvSpPr>
            <a:spLocks noGrp="1"/>
          </p:cNvSpPr>
          <p:nvPr>
            <p:ph idx="1"/>
          </p:nvPr>
        </p:nvSpPr>
        <p:spPr>
          <a:xfrm>
            <a:off x="855132" y="1124744"/>
            <a:ext cx="7831668" cy="5472607"/>
          </a:xfrm>
        </p:spPr>
        <p:txBody>
          <a:bodyPr>
            <a:normAutofit fontScale="92500" lnSpcReduction="20000"/>
          </a:bodyPr>
          <a:lstStyle/>
          <a:p>
            <a:r>
              <a:rPr lang="en-US" dirty="0" err="1" smtClean="0"/>
              <a:t>Maak</a:t>
            </a:r>
            <a:r>
              <a:rPr lang="en-US" dirty="0" smtClean="0"/>
              <a:t> </a:t>
            </a:r>
            <a:r>
              <a:rPr lang="en-US" dirty="0" err="1" smtClean="0"/>
              <a:t>een</a:t>
            </a:r>
            <a:r>
              <a:rPr lang="en-US" dirty="0" smtClean="0"/>
              <a:t> </a:t>
            </a:r>
            <a:r>
              <a:rPr lang="en-US" dirty="0" err="1" smtClean="0"/>
              <a:t>oneliner</a:t>
            </a:r>
            <a:r>
              <a:rPr lang="en-US" dirty="0" smtClean="0"/>
              <a:t> die de </a:t>
            </a:r>
            <a:r>
              <a:rPr lang="en-US" dirty="0" err="1" smtClean="0"/>
              <a:t>woorden</a:t>
            </a:r>
            <a:r>
              <a:rPr lang="en-US" dirty="0" smtClean="0"/>
              <a:t> “Student001” t/m “Student020”  op het </a:t>
            </a:r>
            <a:r>
              <a:rPr lang="en-US" dirty="0" err="1" smtClean="0"/>
              <a:t>scherm</a:t>
            </a:r>
            <a:r>
              <a:rPr lang="en-US" dirty="0" smtClean="0"/>
              <a:t> print</a:t>
            </a:r>
          </a:p>
          <a:p>
            <a:r>
              <a:rPr lang="en-US" dirty="0" err="1" smtClean="0"/>
              <a:t>Maak</a:t>
            </a:r>
            <a:r>
              <a:rPr lang="en-US" dirty="0" smtClean="0"/>
              <a:t> </a:t>
            </a:r>
            <a:r>
              <a:rPr lang="en-US" dirty="0" err="1" smtClean="0"/>
              <a:t>een</a:t>
            </a:r>
            <a:r>
              <a:rPr lang="en-US" dirty="0" smtClean="0"/>
              <a:t> </a:t>
            </a:r>
            <a:r>
              <a:rPr lang="en-US" dirty="0" err="1" smtClean="0"/>
              <a:t>functie</a:t>
            </a:r>
            <a:r>
              <a:rPr lang="en-US" dirty="0" smtClean="0"/>
              <a:t> “Print-</a:t>
            </a:r>
            <a:r>
              <a:rPr lang="en-US" dirty="0" err="1" smtClean="0"/>
              <a:t>Studenten</a:t>
            </a:r>
            <a:r>
              <a:rPr lang="en-US" dirty="0" smtClean="0"/>
              <a:t>” van die </a:t>
            </a:r>
            <a:r>
              <a:rPr lang="en-US" dirty="0" err="1" smtClean="0"/>
              <a:t>oneliner</a:t>
            </a:r>
            <a:r>
              <a:rPr lang="en-US" dirty="0" smtClean="0"/>
              <a:t>, </a:t>
            </a:r>
          </a:p>
          <a:p>
            <a:pPr lvl="1"/>
            <a:r>
              <a:rPr lang="en-US" dirty="0" err="1" smtClean="0"/>
              <a:t>en</a:t>
            </a:r>
            <a:r>
              <a:rPr lang="en-US" dirty="0" smtClean="0"/>
              <a:t> </a:t>
            </a:r>
            <a:r>
              <a:rPr lang="en-US" dirty="0" err="1" smtClean="0"/>
              <a:t>roep</a:t>
            </a:r>
            <a:r>
              <a:rPr lang="en-US" dirty="0" smtClean="0"/>
              <a:t> die </a:t>
            </a:r>
            <a:r>
              <a:rPr lang="en-US" dirty="0" err="1" smtClean="0"/>
              <a:t>functie</a:t>
            </a:r>
            <a:r>
              <a:rPr lang="en-US" dirty="0" smtClean="0"/>
              <a:t> </a:t>
            </a:r>
            <a:r>
              <a:rPr lang="en-US" dirty="0" err="1" smtClean="0"/>
              <a:t>aan</a:t>
            </a:r>
            <a:r>
              <a:rPr lang="en-US" dirty="0" smtClean="0"/>
              <a:t>.</a:t>
            </a:r>
          </a:p>
          <a:p>
            <a:r>
              <a:rPr lang="en-US" dirty="0" err="1" smtClean="0"/>
              <a:t>Maak</a:t>
            </a:r>
            <a:r>
              <a:rPr lang="en-US" dirty="0" smtClean="0"/>
              <a:t> 2 parameters op de </a:t>
            </a:r>
            <a:r>
              <a:rPr lang="en-US" dirty="0" err="1" smtClean="0"/>
              <a:t>functie</a:t>
            </a:r>
            <a:r>
              <a:rPr lang="en-US" dirty="0" smtClean="0"/>
              <a:t>: </a:t>
            </a:r>
            <a:r>
              <a:rPr lang="en-US" b="1" dirty="0" smtClean="0"/>
              <a:t>-Min</a:t>
            </a:r>
            <a:r>
              <a:rPr lang="en-US" dirty="0" smtClean="0"/>
              <a:t> </a:t>
            </a:r>
            <a:r>
              <a:rPr lang="en-US" dirty="0" err="1" smtClean="0"/>
              <a:t>en</a:t>
            </a:r>
            <a:r>
              <a:rPr lang="en-US" dirty="0" smtClean="0"/>
              <a:t> </a:t>
            </a:r>
            <a:r>
              <a:rPr lang="en-US" b="1" dirty="0" smtClean="0"/>
              <a:t>-Max</a:t>
            </a:r>
            <a:r>
              <a:rPr lang="en-US" dirty="0" smtClean="0"/>
              <a:t>  die de begin- </a:t>
            </a:r>
            <a:r>
              <a:rPr lang="en-US" dirty="0" err="1" smtClean="0"/>
              <a:t>en</a:t>
            </a:r>
            <a:r>
              <a:rPr lang="en-US" dirty="0" smtClean="0"/>
              <a:t> </a:t>
            </a:r>
            <a:r>
              <a:rPr lang="en-US" dirty="0" err="1" smtClean="0"/>
              <a:t>eindwaarden</a:t>
            </a:r>
            <a:r>
              <a:rPr lang="en-US" dirty="0" smtClean="0"/>
              <a:t> van de reeks </a:t>
            </a:r>
            <a:r>
              <a:rPr lang="en-US" dirty="0" err="1" smtClean="0"/>
              <a:t>geven</a:t>
            </a:r>
            <a:r>
              <a:rPr lang="en-US" dirty="0" smtClean="0"/>
              <a:t>.</a:t>
            </a:r>
          </a:p>
          <a:p>
            <a:pPr lvl="1"/>
            <a:r>
              <a:rPr lang="en-US" dirty="0" err="1" smtClean="0"/>
              <a:t>Roep</a:t>
            </a:r>
            <a:r>
              <a:rPr lang="en-US" dirty="0" smtClean="0"/>
              <a:t> de </a:t>
            </a:r>
            <a:r>
              <a:rPr lang="en-US" dirty="0" err="1" smtClean="0"/>
              <a:t>functie</a:t>
            </a:r>
            <a:r>
              <a:rPr lang="en-US" dirty="0" smtClean="0"/>
              <a:t> </a:t>
            </a:r>
            <a:r>
              <a:rPr lang="en-US" dirty="0" err="1" smtClean="0"/>
              <a:t>aan</a:t>
            </a:r>
            <a:r>
              <a:rPr lang="en-US" dirty="0" smtClean="0"/>
              <a:t> met –Min 1   </a:t>
            </a:r>
            <a:r>
              <a:rPr lang="en-US" dirty="0" err="1" smtClean="0"/>
              <a:t>en</a:t>
            </a:r>
            <a:r>
              <a:rPr lang="en-US" dirty="0" smtClean="0"/>
              <a:t> –Max 20</a:t>
            </a:r>
          </a:p>
          <a:p>
            <a:pPr lvl="1"/>
            <a:r>
              <a:rPr lang="en-US" dirty="0" err="1"/>
              <a:t>Roep</a:t>
            </a:r>
            <a:r>
              <a:rPr lang="en-US" dirty="0"/>
              <a:t> de </a:t>
            </a:r>
            <a:r>
              <a:rPr lang="en-US" dirty="0" err="1"/>
              <a:t>functie</a:t>
            </a:r>
            <a:r>
              <a:rPr lang="en-US" dirty="0"/>
              <a:t> </a:t>
            </a:r>
            <a:r>
              <a:rPr lang="en-US" dirty="0" err="1"/>
              <a:t>aan</a:t>
            </a:r>
            <a:r>
              <a:rPr lang="en-US" dirty="0"/>
              <a:t> met –Min </a:t>
            </a:r>
            <a:r>
              <a:rPr lang="en-US" dirty="0" smtClean="0"/>
              <a:t>51   </a:t>
            </a:r>
            <a:r>
              <a:rPr lang="en-US" dirty="0" err="1"/>
              <a:t>en</a:t>
            </a:r>
            <a:r>
              <a:rPr lang="en-US" dirty="0"/>
              <a:t> –Max </a:t>
            </a:r>
            <a:r>
              <a:rPr lang="en-US" dirty="0" smtClean="0"/>
              <a:t>34</a:t>
            </a:r>
            <a:endParaRPr lang="en-US" dirty="0"/>
          </a:p>
          <a:p>
            <a:r>
              <a:rPr lang="en-US" dirty="0" err="1" smtClean="0"/>
              <a:t>Maak</a:t>
            </a:r>
            <a:r>
              <a:rPr lang="en-US" dirty="0" smtClean="0"/>
              <a:t> </a:t>
            </a:r>
            <a:r>
              <a:rPr lang="en-US" dirty="0" err="1" smtClean="0"/>
              <a:t>een</a:t>
            </a:r>
            <a:r>
              <a:rPr lang="en-US" dirty="0" smtClean="0"/>
              <a:t> 3e parameter </a:t>
            </a:r>
            <a:r>
              <a:rPr lang="en-US" b="1" dirty="0" smtClean="0"/>
              <a:t>-</a:t>
            </a:r>
            <a:r>
              <a:rPr lang="en-US" b="1" dirty="0" err="1" smtClean="0"/>
              <a:t>AantalCijfers</a:t>
            </a:r>
            <a:r>
              <a:rPr lang="en-US" dirty="0" smtClean="0"/>
              <a:t> op de </a:t>
            </a:r>
            <a:r>
              <a:rPr lang="en-US" dirty="0" err="1" smtClean="0"/>
              <a:t>functie</a:t>
            </a:r>
            <a:r>
              <a:rPr lang="en-US" dirty="0" smtClean="0"/>
              <a:t> die het </a:t>
            </a:r>
            <a:r>
              <a:rPr lang="en-US" dirty="0" err="1" smtClean="0"/>
              <a:t>aantal</a:t>
            </a:r>
            <a:r>
              <a:rPr lang="en-US" dirty="0" smtClean="0"/>
              <a:t> </a:t>
            </a:r>
            <a:r>
              <a:rPr lang="en-US" dirty="0" err="1" smtClean="0"/>
              <a:t>voorloopnullen</a:t>
            </a:r>
            <a:r>
              <a:rPr lang="en-US" dirty="0" smtClean="0"/>
              <a:t> </a:t>
            </a:r>
            <a:r>
              <a:rPr lang="en-US" dirty="0" err="1" smtClean="0"/>
              <a:t>bepaald</a:t>
            </a:r>
            <a:r>
              <a:rPr lang="en-US" dirty="0" smtClean="0"/>
              <a:t> (</a:t>
            </a:r>
            <a:r>
              <a:rPr lang="en-US" dirty="0" err="1" smtClean="0"/>
              <a:t>totale</a:t>
            </a:r>
            <a:r>
              <a:rPr lang="en-US" dirty="0" smtClean="0"/>
              <a:t> </a:t>
            </a:r>
            <a:r>
              <a:rPr lang="en-US" dirty="0" err="1" smtClean="0"/>
              <a:t>aantal</a:t>
            </a:r>
            <a:r>
              <a:rPr lang="en-US" dirty="0" smtClean="0"/>
              <a:t> </a:t>
            </a:r>
            <a:r>
              <a:rPr lang="en-US" dirty="0" err="1" smtClean="0"/>
              <a:t>numerieke</a:t>
            </a:r>
            <a:r>
              <a:rPr lang="en-US" dirty="0" smtClean="0"/>
              <a:t> </a:t>
            </a:r>
            <a:r>
              <a:rPr lang="en-US" dirty="0" err="1" smtClean="0"/>
              <a:t>plaatsen</a:t>
            </a:r>
            <a:r>
              <a:rPr lang="en-US" dirty="0" smtClean="0"/>
              <a:t>)</a:t>
            </a:r>
          </a:p>
          <a:p>
            <a:r>
              <a:rPr lang="en-US" dirty="0" err="1" smtClean="0"/>
              <a:t>Zet</a:t>
            </a:r>
            <a:r>
              <a:rPr lang="en-US" dirty="0" smtClean="0"/>
              <a:t> </a:t>
            </a:r>
            <a:r>
              <a:rPr lang="en-US" dirty="0" err="1" smtClean="0"/>
              <a:t>beveiliging</a:t>
            </a:r>
            <a:r>
              <a:rPr lang="en-US" dirty="0" smtClean="0"/>
              <a:t> op de parameters </a:t>
            </a:r>
            <a:r>
              <a:rPr lang="en-US" dirty="0" err="1" smtClean="0"/>
              <a:t>zodat</a:t>
            </a:r>
            <a:endParaRPr lang="en-US" dirty="0"/>
          </a:p>
          <a:p>
            <a:pPr lvl="1"/>
            <a:r>
              <a:rPr lang="en-US" dirty="0" err="1" smtClean="0"/>
              <a:t>Ze</a:t>
            </a:r>
            <a:r>
              <a:rPr lang="en-US" dirty="0" smtClean="0"/>
              <a:t> </a:t>
            </a:r>
            <a:r>
              <a:rPr lang="en-US" dirty="0" err="1" smtClean="0"/>
              <a:t>numeriek</a:t>
            </a:r>
            <a:r>
              <a:rPr lang="en-US" dirty="0" smtClean="0"/>
              <a:t> </a:t>
            </a:r>
            <a:r>
              <a:rPr lang="en-US" dirty="0" err="1" smtClean="0"/>
              <a:t>zijn</a:t>
            </a:r>
            <a:r>
              <a:rPr lang="en-US" dirty="0" smtClean="0"/>
              <a:t> (  [</a:t>
            </a:r>
            <a:r>
              <a:rPr lang="en-US" dirty="0" err="1" smtClean="0"/>
              <a:t>int</a:t>
            </a:r>
            <a:r>
              <a:rPr lang="en-US" dirty="0" smtClean="0"/>
              <a:t>]  )</a:t>
            </a:r>
          </a:p>
          <a:p>
            <a:pPr lvl="1"/>
            <a:r>
              <a:rPr lang="en-US" dirty="0" smtClean="0"/>
              <a:t>Min 0 </a:t>
            </a:r>
            <a:r>
              <a:rPr lang="en-US" dirty="0" err="1" smtClean="0"/>
              <a:t>en</a:t>
            </a:r>
            <a:r>
              <a:rPr lang="en-US" dirty="0" smtClean="0"/>
              <a:t> max 9999 </a:t>
            </a:r>
            <a:r>
              <a:rPr lang="en-US" dirty="0" err="1" smtClean="0"/>
              <a:t>zijn</a:t>
            </a:r>
            <a:endParaRPr lang="en-US" dirty="0" smtClean="0"/>
          </a:p>
          <a:p>
            <a:pPr lvl="1"/>
            <a:r>
              <a:rPr lang="en-US" dirty="0" smtClean="0"/>
              <a:t>Min </a:t>
            </a:r>
            <a:r>
              <a:rPr lang="en-US" dirty="0" err="1" smtClean="0"/>
              <a:t>kleiner</a:t>
            </a:r>
            <a:r>
              <a:rPr lang="en-US" dirty="0" smtClean="0"/>
              <a:t> (of </a:t>
            </a:r>
            <a:r>
              <a:rPr lang="en-US" dirty="0" err="1" smtClean="0"/>
              <a:t>gelijk</a:t>
            </a:r>
            <a:r>
              <a:rPr lang="en-US" dirty="0" smtClean="0"/>
              <a:t>) </a:t>
            </a:r>
            <a:r>
              <a:rPr lang="en-US" dirty="0" err="1" smtClean="0"/>
              <a:t>aan</a:t>
            </a:r>
            <a:r>
              <a:rPr lang="en-US" dirty="0" smtClean="0"/>
              <a:t> Max is</a:t>
            </a:r>
          </a:p>
          <a:p>
            <a:pPr lvl="1"/>
            <a:r>
              <a:rPr lang="en-US" dirty="0" smtClean="0"/>
              <a:t>Max </a:t>
            </a:r>
            <a:r>
              <a:rPr lang="en-US" dirty="0" err="1" smtClean="0"/>
              <a:t>aantal</a:t>
            </a:r>
            <a:r>
              <a:rPr lang="en-US" dirty="0" smtClean="0"/>
              <a:t> </a:t>
            </a:r>
            <a:r>
              <a:rPr lang="en-US" dirty="0" err="1" smtClean="0"/>
              <a:t>numerieke</a:t>
            </a:r>
            <a:r>
              <a:rPr lang="en-US" dirty="0" smtClean="0"/>
              <a:t> </a:t>
            </a:r>
            <a:r>
              <a:rPr lang="en-US" dirty="0" err="1" smtClean="0"/>
              <a:t>plaatsen</a:t>
            </a:r>
            <a:r>
              <a:rPr lang="en-US" dirty="0" smtClean="0"/>
              <a:t> 8 is</a:t>
            </a:r>
          </a:p>
          <a:p>
            <a:pPr lvl="1"/>
            <a:r>
              <a:rPr lang="en-US" dirty="0" err="1" smtClean="0"/>
              <a:t>Maak</a:t>
            </a:r>
            <a:r>
              <a:rPr lang="en-US" dirty="0" smtClean="0"/>
              <a:t> </a:t>
            </a:r>
            <a:r>
              <a:rPr lang="en-US" dirty="0" err="1" smtClean="0"/>
              <a:t>een</a:t>
            </a:r>
            <a:r>
              <a:rPr lang="en-US" dirty="0" smtClean="0"/>
              <a:t> Alias: </a:t>
            </a:r>
            <a:r>
              <a:rPr lang="en-US" b="1" dirty="0" err="1" smtClean="0"/>
              <a:t>MaxNrs</a:t>
            </a:r>
            <a:r>
              <a:rPr lang="en-US" dirty="0" smtClean="0"/>
              <a:t> </a:t>
            </a:r>
            <a:r>
              <a:rPr lang="en-US" dirty="0" err="1" smtClean="0"/>
              <a:t>voor</a:t>
            </a:r>
            <a:r>
              <a:rPr lang="en-US" dirty="0" smtClean="0"/>
              <a:t> de parameter </a:t>
            </a:r>
            <a:r>
              <a:rPr lang="en-US" b="1" dirty="0" err="1" smtClean="0"/>
              <a:t>AantalCijfers</a:t>
            </a:r>
            <a:endParaRPr lang="en-US" b="1" dirty="0" smtClean="0"/>
          </a:p>
          <a:p>
            <a:endParaRPr lang="en-US" dirty="0"/>
          </a:p>
        </p:txBody>
      </p:sp>
    </p:spTree>
    <p:extLst>
      <p:ext uri="{BB962C8B-B14F-4D97-AF65-F5344CB8AC3E}">
        <p14:creationId xmlns:p14="http://schemas.microsoft.com/office/powerpoint/2010/main" val="3513922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HUISWERK</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47840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Vragen</a:t>
            </a:r>
            <a:endParaRPr lang="nl-NL"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784" y="2348880"/>
            <a:ext cx="4085169" cy="3075706"/>
          </a:xfrm>
        </p:spPr>
      </p:pic>
    </p:spTree>
    <p:extLst>
      <p:ext uri="{BB962C8B-B14F-4D97-AF65-F5344CB8AC3E}">
        <p14:creationId xmlns:p14="http://schemas.microsoft.com/office/powerpoint/2010/main" val="2149601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lid PPT thema Definitie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19B7E4A1-4AD0-4D71-B9C4-226D187690C3}"/>
    </a:ext>
  </a:extLst>
</a:theme>
</file>

<file path=ppt/theme/theme2.xml><?xml version="1.0" encoding="utf-8"?>
<a:theme xmlns:a="http://schemas.openxmlformats.org/drawingml/2006/main" name="blank">
  <a:themeElements>
    <a:clrScheme name="Aangepast 1">
      <a:dk1>
        <a:sysClr val="windowText" lastClr="000000"/>
      </a:dk1>
      <a:lt1>
        <a:sysClr val="window" lastClr="FFFFFF"/>
      </a:lt1>
      <a:dk2>
        <a:srgbClr val="1F497D"/>
      </a:dk2>
      <a:lt2>
        <a:srgbClr val="EEECE1"/>
      </a:lt2>
      <a:accent1>
        <a:srgbClr val="2D4B97"/>
      </a:accent1>
      <a:accent2>
        <a:srgbClr val="6EB5E3"/>
      </a:accent2>
      <a:accent3>
        <a:srgbClr val="BCDAD1"/>
      </a:accent3>
      <a:accent4>
        <a:srgbClr val="326194"/>
      </a:accent4>
      <a:accent5>
        <a:srgbClr val="93C5BA"/>
      </a:accent5>
      <a:accent6>
        <a:srgbClr val="1D2E56"/>
      </a:accent6>
      <a:hlink>
        <a:srgbClr val="0051B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B016A97D-6B25-465E-8480-BB6259A27D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C90E308B6BDC4CBF0E0D15955E5FDB" ma:contentTypeVersion="1" ma:contentTypeDescription="Een nieuw document maken." ma:contentTypeScope="" ma:versionID="2cc7d95f88db3e96c480c85de7b00417">
  <xsd:schema xmlns:xsd="http://www.w3.org/2001/XMLSchema" xmlns:xs="http://www.w3.org/2001/XMLSchema" xmlns:p="http://schemas.microsoft.com/office/2006/metadata/properties" xmlns:ns1="http://schemas.microsoft.com/sharepoint/v3" targetNamespace="http://schemas.microsoft.com/office/2006/metadata/properties" ma:root="true" ma:fieldsID="7fb4798676da2cc8c25871139221f723"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EFE8C-394D-4614-9864-8B5C90CCE5A2}">
  <ds:schemaRefs>
    <ds:schemaRef ds:uri="http://schemas.microsoft.com/sharepoint/v3/contenttype/forms"/>
  </ds:schemaRefs>
</ds:datastoreItem>
</file>

<file path=customXml/itemProps2.xml><?xml version="1.0" encoding="utf-8"?>
<ds:datastoreItem xmlns:ds="http://schemas.openxmlformats.org/officeDocument/2006/customXml" ds:itemID="{37ECB735-75E3-4AC3-9F4B-12F9D0A2D9D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E3FA6F0F-8E13-430B-AB6A-72EE6C9AA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7443</TotalTime>
  <Words>228</Words>
  <Application>Microsoft Office PowerPoint</Application>
  <PresentationFormat>Diavoorstelling (4:3)</PresentationFormat>
  <Paragraphs>43</Paragraphs>
  <Slides>7</Slides>
  <Notes>1</Notes>
  <HiddenSlides>1</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7</vt:i4>
      </vt:variant>
    </vt:vector>
  </HeadingPairs>
  <TitlesOfParts>
    <vt:vector size="13" baseType="lpstr">
      <vt:lpstr>Arial</vt:lpstr>
      <vt:lpstr>Calibri</vt:lpstr>
      <vt:lpstr>Lucida Console</vt:lpstr>
      <vt:lpstr>Wingdings</vt:lpstr>
      <vt:lpstr>Valid PPT thema Definitief</vt:lpstr>
      <vt:lpstr>blank</vt:lpstr>
      <vt:lpstr>PowerShell Een introductie - 3</vt:lpstr>
      <vt:lpstr>PowerShell training - Agenda</vt:lpstr>
      <vt:lpstr>L4 PowerShell voor productie</vt:lpstr>
      <vt:lpstr>Get-Started Veelgebruikte commando’s</vt:lpstr>
      <vt:lpstr>LAB : String formatting en een Functie</vt:lpstr>
      <vt:lpstr>HUISWERK</vt:lpstr>
      <vt:lpstr>Vragen</vt:lpstr>
    </vt:vector>
  </TitlesOfParts>
  <Company>Valid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 - Avatar Valid - Solutions</dc:title>
  <dc:creator>Bob Pelkman</dc:creator>
  <cp:lastModifiedBy>UDABZA</cp:lastModifiedBy>
  <cp:revision>177</cp:revision>
  <dcterms:created xsi:type="dcterms:W3CDTF">2014-12-12T12:16:55Z</dcterms:created>
  <dcterms:modified xsi:type="dcterms:W3CDTF">2015-04-13T15:46:51Z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0x01010044C90E308B6BDC4CBF0E0D15955E5FDB</vt:lpwstr>
  </property>
</Properties>
</file>