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76" d="100"/>
          <a:sy n="76" d="100"/>
        </p:scale>
        <p:origin x="488" y="468"/>
      </p:cViewPr>
      <p:guideLst>
        <p:guide orient="horz" pos="432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F9E9-29DE-450B-85BE-D6350D61C2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644" y="2962657"/>
            <a:ext cx="3591766" cy="2384755"/>
          </a:xfrm>
        </p:spPr>
        <p:txBody>
          <a:bodyPr>
            <a:noAutofit/>
          </a:bodyPr>
          <a:lstStyle/>
          <a:p>
            <a:pPr algn="l"/>
            <a:r>
              <a:rPr lang="en-US" sz="8600" dirty="0" smtClean="0">
                <a:solidFill>
                  <a:srgbClr val="595959"/>
                </a:solidFill>
                <a:latin typeface="Lucida Console" panose="020B0609040504020204" pitchFamily="49" charset="0"/>
              </a:rPr>
              <a:t>HELLO</a:t>
            </a:r>
            <a: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  <a:t/>
            </a:r>
            <a:b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</a:br>
            <a:r>
              <a:rPr lang="en-US" sz="8600" dirty="0" smtClean="0">
                <a:solidFill>
                  <a:srgbClr val="595959"/>
                </a:solidFill>
                <a:latin typeface="Lucida Console" panose="020B0609040504020204" pitchFamily="49" charset="0"/>
              </a:rPr>
              <a:t>WORLD</a:t>
            </a:r>
            <a:endParaRPr lang="en-US" sz="8600" dirty="0">
              <a:solidFill>
                <a:srgbClr val="595959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0645" y="5274260"/>
            <a:ext cx="3591765" cy="510522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FROM LONDONERS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331" y="-986851"/>
            <a:ext cx="9548781" cy="937954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00646" y="5837854"/>
            <a:ext cx="3460090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11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Bowen Zhang, Chia-Yin Lu,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Xu, Yunjing Hu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22th, 2019</a:t>
            </a:r>
          </a:p>
        </p:txBody>
      </p:sp>
    </p:spTree>
    <p:extLst>
      <p:ext uri="{BB962C8B-B14F-4D97-AF65-F5344CB8AC3E}">
        <p14:creationId xmlns:p14="http://schemas.microsoft.com/office/powerpoint/2010/main" val="37055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7421" cy="1217421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827021" y="685800"/>
            <a:ext cx="3074163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Worldwide Connection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09600" y="2048581"/>
            <a:ext cx="3669792" cy="414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6950" cy="121742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0" y="685800"/>
            <a:ext cx="6205069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Cosmopolitan Community</a:t>
            </a:r>
          </a:p>
        </p:txBody>
      </p:sp>
    </p:spTree>
    <p:extLst>
      <p:ext uri="{BB962C8B-B14F-4D97-AF65-F5344CB8AC3E}">
        <p14:creationId xmlns:p14="http://schemas.microsoft.com/office/powerpoint/2010/main" val="25901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6044" cy="121651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1" y="685800"/>
            <a:ext cx="3951987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Global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Foodcourt</a:t>
            </a:r>
            <a:endParaRPr lang="en-US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0051" y="2500567"/>
            <a:ext cx="3505195" cy="2906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kinds of cuisines can you enjoy?</a:t>
            </a: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can you find them?</a:t>
            </a: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are them distributed in different districts?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49" y="2500567"/>
            <a:ext cx="6486166" cy="369050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9600" y="1946503"/>
            <a:ext cx="3265065" cy="427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Source: Yelp API</a:t>
            </a:r>
          </a:p>
        </p:txBody>
      </p:sp>
    </p:spTree>
    <p:extLst>
      <p:ext uri="{BB962C8B-B14F-4D97-AF65-F5344CB8AC3E}">
        <p14:creationId xmlns:p14="http://schemas.microsoft.com/office/powerpoint/2010/main" val="4893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22705" cy="12231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1" y="685800"/>
            <a:ext cx="5129734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Shopping Centre</a:t>
            </a:r>
          </a:p>
        </p:txBody>
      </p:sp>
    </p:spTree>
    <p:extLst>
      <p:ext uri="{BB962C8B-B14F-4D97-AF65-F5344CB8AC3E}">
        <p14:creationId xmlns:p14="http://schemas.microsoft.com/office/powerpoint/2010/main" val="4967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HELLO WORLD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Yunjing Hu</dc:creator>
  <cp:lastModifiedBy>Yunjing Hu</cp:lastModifiedBy>
  <cp:revision>10</cp:revision>
  <dcterms:created xsi:type="dcterms:W3CDTF">2019-05-20T14:18:37Z</dcterms:created>
  <dcterms:modified xsi:type="dcterms:W3CDTF">2019-05-20T20:27:55Z</dcterms:modified>
</cp:coreProperties>
</file>