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01.xml" ContentType="application/vnd.openxmlformats-officedocument.presentationml.notesSlide+xml"/>
  <Override PartName="/ppt/notesSlides/notesSlide99.xml" ContentType="application/vnd.openxmlformats-officedocument.presentationml.notesSlide+xml"/>
  <Override PartName="/ppt/notesSlides/notesSlide98.xml" ContentType="application/vnd.openxmlformats-officedocument.presentationml.notesSlide+xml"/>
  <Override PartName="/ppt/notesSlides/notesSlide93.xml" ContentType="application/vnd.openxmlformats-officedocument.presentationml.notesSlide+xml"/>
  <Override PartName="/ppt/notesSlides/notesSlide91.xml" ContentType="application/vnd.openxmlformats-officedocument.presentationml.notesSlide+xml"/>
  <Override PartName="/ppt/notesSlides/notesSlide89.xml" ContentType="application/vnd.openxmlformats-officedocument.presentationml.notesSlide+xml"/>
  <Override PartName="/ppt/notesSlides/notesSlide87.xml" ContentType="application/vnd.openxmlformats-officedocument.presentationml.notesSlide+xml"/>
  <Override PartName="/ppt/notesSlides/notesSlide83.xml" ContentType="application/vnd.openxmlformats-officedocument.presentationml.notesSlide+xml"/>
  <Override PartName="/ppt/notesSlides/notesSlide82.xml" ContentType="application/vnd.openxmlformats-officedocument.presentationml.notesSlide+xml"/>
  <Override PartName="/ppt/notesSlides/notesSlide81.xml" ContentType="application/vnd.openxmlformats-officedocument.presentationml.notesSlide+xml"/>
  <Override PartName="/ppt/notesSlides/notesSlide79.xml" ContentType="application/vnd.openxmlformats-officedocument.presentationml.notesSlide+xml"/>
  <Override PartName="/ppt/notesSlides/notesSlide86.xml" ContentType="application/vnd.openxmlformats-officedocument.presentationml.notesSlide+xml"/>
  <Override PartName="/ppt/notesSlides/notesSlide78.xml" ContentType="application/vnd.openxmlformats-officedocument.presentationml.notesSlide+xml"/>
  <Override PartName="/ppt/notesSlides/notesSlide77.xml" ContentType="application/vnd.openxmlformats-officedocument.presentationml.notesSlide+xml"/>
  <Override PartName="/ppt/notesSlides/notesSlide92.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70.xml" ContentType="application/vnd.openxmlformats-officedocument.presentationml.notesSlide+xml"/>
  <Override PartName="/ppt/notesSlides/notesSlide100.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1.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84.xml" ContentType="application/vnd.openxmlformats-officedocument.presentationml.notesSlide+xml"/>
  <Override PartName="/ppt/notesSlides/notesSlide54.xml" ContentType="application/vnd.openxmlformats-officedocument.presentationml.notesSlide+xml"/>
  <Override PartName="/ppt/notesSlides/notesSlide51.xml" ContentType="application/vnd.openxmlformats-officedocument.presentationml.notesSlide+xml"/>
  <Override PartName="/ppt/notesSlides/notesSlide94.xml" ContentType="application/vnd.openxmlformats-officedocument.presentationml.notesSlide+xml"/>
  <Override PartName="/ppt/notesSlides/notesSlide50.xml" ContentType="application/vnd.openxmlformats-officedocument.presentationml.notesSlide+xml"/>
  <Override PartName="/ppt/notesSlides/notesSlide75.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46.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5.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71.xml" ContentType="application/vnd.openxmlformats-officedocument.presentationml.notesSlide+xml"/>
  <Override PartName="/ppt/notesSlides/notesSlide37.xml" ContentType="application/vnd.openxmlformats-officedocument.presentationml.notesSlide+xml"/>
  <Override PartName="/ppt/notesSlides/notesSlide62.xml" ContentType="application/vnd.openxmlformats-officedocument.presentationml.notesSlide+xml"/>
  <Override PartName="/ppt/notesSlides/notesSlide60.xml" ContentType="application/vnd.openxmlformats-officedocument.presentationml.notesSlide+xml"/>
  <Override PartName="/ppt/notesSlides/notesSlide95.xml" ContentType="application/vnd.openxmlformats-officedocument.presentationml.notesSlide+xml"/>
  <Override PartName="/ppt/notesSlides/notesSlide88.xml" ContentType="application/vnd.openxmlformats-officedocument.presentationml.notesSlide+xml"/>
  <Override PartName="/ppt/notesSlides/notesSlide34.xml" ContentType="application/vnd.openxmlformats-officedocument.presentationml.notesSlide+xml"/>
  <Override PartName="/ppt/notesSlides/notesSlide56.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76.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85.xml" ContentType="application/vnd.openxmlformats-officedocument.presentationml.notesSlide+xml"/>
  <Override PartName="/ppt/notesSlides/notesSlide28.xml" ContentType="application/vnd.openxmlformats-officedocument.presentationml.notesSlide+xml"/>
  <Override PartName="/ppt/notesSlides/notesSlide35.xml" ContentType="application/vnd.openxmlformats-officedocument.presentationml.notesSlide+xml"/>
  <Override PartName="/ppt/notesSlides/notesSlide25.xml" ContentType="application/vnd.openxmlformats-officedocument.presentationml.notesSlide+xml"/>
  <Override PartName="/ppt/notesSlides/notesSlide102.xml" ContentType="application/vnd.openxmlformats-officedocument.presentationml.notesSlide+xml"/>
  <Override PartName="/ppt/notesSlides/notesSlide24.xml" ContentType="application/vnd.openxmlformats-officedocument.presentationml.notesSlide+xml"/>
  <Override PartName="/ppt/notesSlides/notesSlide10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47.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38.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80.xml" ContentType="application/vnd.openxmlformats-officedocument.presentationml.notesSlide+xml"/>
  <Override PartName="/ppt/notesSlides/notesSlide15.xml" ContentType="application/vnd.openxmlformats-officedocument.presentationml.notesSlide+xml"/>
  <Override PartName="/ppt/notesSlides/notesSlide104.xml" ContentType="application/vnd.openxmlformats-officedocument.presentationml.notesSlide+xml"/>
  <Override PartName="/ppt/notesSlides/notesSlide97.xml" ContentType="application/vnd.openxmlformats-officedocument.presentationml.notesSlide+xml"/>
  <Override PartName="/ppt/notesSlides/notesSlide23.xml" ContentType="application/vnd.openxmlformats-officedocument.presentationml.notesSlide+xml"/>
  <Override PartName="/ppt/notesSlides/notesSlide48.xml" ContentType="application/vnd.openxmlformats-officedocument.presentationml.notesSlide+xml"/>
  <Override PartName="/ppt/notesSlides/notesSlide52.xml" ContentType="application/vnd.openxmlformats-officedocument.presentationml.notesSlide+xml"/>
  <Override PartName="/ppt/notesSlides/notesSlide18.xml" ContentType="application/vnd.openxmlformats-officedocument.presentationml.notesSlide+xml"/>
  <Override PartName="/ppt/notesSlides/notesSlide64.xml" ContentType="application/vnd.openxmlformats-officedocument.presentationml.notesSlide+xml"/>
  <Override PartName="/ppt/notesSlides/notesSlide109.xml" ContentType="application/vnd.openxmlformats-officedocument.presentationml.notesSlide+xml"/>
  <Override PartName="/ppt/notesSlides/notesSlide9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55.xml" ContentType="application/vnd.openxmlformats-officedocument.presentationml.notesSlide+xml"/>
  <Override PartName="/ppt/notesSlides/notesSlide5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_rels/notesSlide109.xml.rels" ContentType="application/vnd.openxmlformats-package.relationships+xml"/>
  <Override PartName="/ppt/notesSlides/_rels/notesSlide103.xml.rels" ContentType="application/vnd.openxmlformats-package.relationships+xml"/>
  <Override PartName="/ppt/notesSlides/_rels/notesSlide101.xml.rels" ContentType="application/vnd.openxmlformats-package.relationships+xml"/>
  <Override PartName="/ppt/notesSlides/_rels/notesSlide100.xml.rels" ContentType="application/vnd.openxmlformats-package.relationships+xml"/>
  <Override PartName="/ppt/notesSlides/_rels/notesSlide99.xml.rels" ContentType="application/vnd.openxmlformats-package.relationships+xml"/>
  <Override PartName="/ppt/notesSlides/_rels/notesSlide98.xml.rels" ContentType="application/vnd.openxmlformats-package.relationships+xml"/>
  <Override PartName="/ppt/notesSlides/_rels/notesSlide97.xml.rels" ContentType="application/vnd.openxmlformats-package.relationships+xml"/>
  <Override PartName="/ppt/notesSlides/_rels/notesSlide96.xml.rels" ContentType="application/vnd.openxmlformats-package.relationships+xml"/>
  <Override PartName="/ppt/notesSlides/_rels/notesSlide93.xml.rels" ContentType="application/vnd.openxmlformats-package.relationships+xml"/>
  <Override PartName="/ppt/notesSlides/_rels/notesSlide92.xml.rels" ContentType="application/vnd.openxmlformats-package.relationships+xml"/>
  <Override PartName="/ppt/notesSlides/_rels/notesSlide91.xml.rels" ContentType="application/vnd.openxmlformats-package.relationships+xml"/>
  <Override PartName="/ppt/notesSlides/_rels/notesSlide88.xml.rels" ContentType="application/vnd.openxmlformats-package.relationships+xml"/>
  <Override PartName="/ppt/notesSlides/_rels/notesSlide86.xml.rels" ContentType="application/vnd.openxmlformats-package.relationships+xml"/>
  <Override PartName="/ppt/notesSlides/_rels/notesSlide85.xml.rels" ContentType="application/vnd.openxmlformats-package.relationships+xml"/>
  <Override PartName="/ppt/notesSlides/_rels/notesSlide84.xml.rels" ContentType="application/vnd.openxmlformats-package.relationships+xml"/>
  <Override PartName="/ppt/notesSlides/_rels/notesSlide83.xml.rels" ContentType="application/vnd.openxmlformats-package.relationships+xml"/>
  <Override PartName="/ppt/notesSlides/_rels/notesSlide79.xml.rels" ContentType="application/vnd.openxmlformats-package.relationships+xml"/>
  <Override PartName="/ppt/notesSlides/_rels/notesSlide78.xml.rels" ContentType="application/vnd.openxmlformats-package.relationships+xml"/>
  <Override PartName="/ppt/notesSlides/_rels/notesSlide94.xml.rels" ContentType="application/vnd.openxmlformats-package.relationships+xml"/>
  <Override PartName="/ppt/notesSlides/_rels/notesSlide76.xml.rels" ContentType="application/vnd.openxmlformats-package.relationships+xml"/>
  <Override PartName="/ppt/notesSlides/_rels/notesSlide75.xml.rels" ContentType="application/vnd.openxmlformats-package.relationships+xml"/>
  <Override PartName="/ppt/notesSlides/_rels/notesSlide74.xml.rels" ContentType="application/vnd.openxmlformats-package.relationships+xml"/>
  <Override PartName="/ppt/notesSlides/_rels/notesSlide69.xml.rels" ContentType="application/vnd.openxmlformats-package.relationships+xml"/>
  <Override PartName="/ppt/notesSlides/_rels/notesSlide68.xml.rels" ContentType="application/vnd.openxmlformats-package.relationships+xml"/>
  <Override PartName="/ppt/notesSlides/_rels/notesSlide65.xml.rels" ContentType="application/vnd.openxmlformats-package.relationships+xml"/>
  <Override PartName="/ppt/notesSlides/_rels/notesSlide64.xml.rels" ContentType="application/vnd.openxmlformats-package.relationships+xml"/>
  <Override PartName="/ppt/notesSlides/_rels/notesSlide81.xml.rels" ContentType="application/vnd.openxmlformats-package.relationships+xml"/>
  <Override PartName="/ppt/notesSlides/_rels/notesSlide63.xml.rels" ContentType="application/vnd.openxmlformats-package.relationships+xml"/>
  <Override PartName="/ppt/notesSlides/_rels/notesSlide62.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1.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1.xml.rels" ContentType="application/vnd.openxmlformats-package.relationships+xml"/>
  <Override PartName="/ppt/notesSlides/_rels/notesSlide72.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104.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61.xml.rels" ContentType="application/vnd.openxmlformats-package.relationships+xml"/>
  <Override PartName="/ppt/notesSlides/_rels/notesSlide95.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82.xml.rels" ContentType="application/vnd.openxmlformats-package.relationships+xml"/>
  <Override PartName="/ppt/notesSlides/_rels/notesSlide30.xml.rels" ContentType="application/vnd.openxmlformats-package.relationships+xml"/>
  <Override PartName="/ppt/notesSlides/_rels/notesSlide42.xml.rels" ContentType="application/vnd.openxmlformats-package.relationships+xml"/>
  <Override PartName="/ppt/notesSlides/_rels/notesSlide28.xml.rels" ContentType="application/vnd.openxmlformats-package.relationships+xml"/>
  <Override PartName="/ppt/notesSlides/_rels/notesSlide40.xml.rels" ContentType="application/vnd.openxmlformats-package.relationships+xml"/>
  <Override PartName="/ppt/notesSlides/_rels/notesSlide59.xml.rels" ContentType="application/vnd.openxmlformats-package.relationships+xml"/>
  <Override PartName="/ppt/notesSlides/_rels/notesSlide43.xml.rels" ContentType="application/vnd.openxmlformats-package.relationships+xml"/>
  <Override PartName="/ppt/notesSlides/_rels/notesSlide47.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73.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71.xml.rels" ContentType="application/vnd.openxmlformats-package.relationships+xml"/>
  <Override PartName="/ppt/notesSlides/_rels/notesSlide54.xml.rels" ContentType="application/vnd.openxmlformats-package.relationships+xml"/>
  <Override PartName="/ppt/notesSlides/_rels/notesSlide20.xml.rels" ContentType="application/vnd.openxmlformats-package.relationships+xml"/>
  <Override PartName="/ppt/notesSlides/_rels/notesSlide53.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80.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0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49.xml.rels" ContentType="application/vnd.openxmlformats-package.relationships+xml"/>
  <Override PartName="/ppt/notesSlides/_rels/notesSlide89.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0.xml.rels" ContentType="application/vnd.openxmlformats-package.relationships+xml"/>
  <Override PartName="/ppt/notesSlides/_rels/notesSlide6.xml.rels" ContentType="application/vnd.openxmlformats-package.relationships+xml"/>
  <Override PartName="/ppt/notesSlides/_rels/notesSlide55.xml.rels" ContentType="application/vnd.openxmlformats-package.relationships+xml"/>
  <Override PartName="/ppt/notesSlides/_rels/notesSlide90.xml.rels" ContentType="application/vnd.openxmlformats-package.relationships+xml"/>
  <Override PartName="/ppt/notesSlides/_rels/notesSlide5.xml.rels" ContentType="application/vnd.openxmlformats-package.relationships+xml"/>
  <Override PartName="/ppt/notesSlides/_rels/notesSlide35.xml.rels" ContentType="application/vnd.openxmlformats-package.relationships+xml"/>
  <Override PartName="/ppt/notesSlides/_rels/notesSlide9.xml.rels" ContentType="application/vnd.openxmlformats-package.relationships+xml"/>
  <Override PartName="/ppt/notesSlides/_rels/notesSlide24.xml.rels" ContentType="application/vnd.openxmlformats-package.relationships+xml"/>
  <Override PartName="/ppt/notesSlides/_rels/notesSlide4.xml.rels" ContentType="application/vnd.openxmlformats-package.relationships+xml"/>
  <Override PartName="/ppt/notesSlides/_rels/notesSlide67.xml.rels" ContentType="application/vnd.openxmlformats-package.relationships+xml"/>
  <Override PartName="/ppt/notesSlides/_rels/notesSlide18.xml.rels" ContentType="application/vnd.openxmlformats-package.relationships+xml"/>
  <Override PartName="/ppt/notesSlides/_rels/notesSlide50.xml.rels" ContentType="application/vnd.openxmlformats-package.relationships+xml"/>
  <Override PartName="/ppt/notesSlides/_rels/notesSlide58.xml.rels" ContentType="application/vnd.openxmlformats-package.relationships+xml"/>
  <Override PartName="/ppt/notesSlides/_rels/notesSlide3.xml.rels" ContentType="application/vnd.openxmlformats-package.relationships+xml"/>
  <Override PartName="/ppt/notesSlides/_rels/notesSlide77.xml.rels" ContentType="application/vnd.openxmlformats-package.relationships+xml"/>
  <Override PartName="/ppt/notesSlides/_rels/notesSlide2.xml.rels" ContentType="application/vnd.openxmlformats-package.relationships+xml"/>
  <Override PartName="/ppt/notesSlides/_rels/notesSlide87.xml.rels" ContentType="application/vnd.openxmlformats-package.relationships+xml"/>
  <Override PartName="/ppt/notesSlides/_rels/notesSlide31.xml.rels" ContentType="application/vnd.openxmlformats-package.relationships+xml"/>
  <Override PartName="/ppt/notesSlides/_rels/notesSlide8.xml.rels" ContentType="application/vnd.openxmlformats-package.relationships+xml"/>
  <Override PartName="/ppt/notesSlides/_rels/notesSlide52.xml.rels" ContentType="application/vnd.openxmlformats-package.relationships+xml"/>
  <Override PartName="/ppt/notesSlides/_rels/notesSlide34.xml.rels" ContentType="application/vnd.openxmlformats-package.relationships+xml"/>
  <Override PartName="/ppt/notesSlides/_rels/notesSlide46.xml.rels" ContentType="application/vnd.openxmlformats-package.relationships+xml"/>
  <Override PartName="/ppt/notesSlides/_rels/notesSlide48.xml.rels" ContentType="application/vnd.openxmlformats-package.relationships+xml"/>
  <Override PartName="/ppt/notesSlides/_rels/notesSlide70.xml.rels" ContentType="application/vnd.openxmlformats-package.relationships+xml"/>
  <Override PartName="/ppt/notesSlides/_rels/notesSlide66.xml.rels" ContentType="application/vnd.openxmlformats-package.relationships+xml"/>
  <Override PartName="/ppt/notesSlides/_rels/notesSlide1.xml.rels" ContentType="application/vnd.openxmlformats-package.relationships+xml"/>
  <Override PartName="/ppt/notesSlides/notesSlide63.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110.xml" ContentType="application/vnd.openxmlformats-officedocument.presentationml.slide+xml"/>
  <Override PartName="/ppt/slides/slide108.xml" ContentType="application/vnd.openxmlformats-officedocument.presentationml.slide+xml"/>
  <Override PartName="/ppt/slides/slide105.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0.xml" ContentType="application/vnd.openxmlformats-officedocument.presentationml.slide+xml"/>
  <Override PartName="/ppt/slides/slide87.xml" ContentType="application/vnd.openxmlformats-officedocument.presentationml.slide+xml"/>
  <Override PartName="/ppt/slides/slide93.xml" ContentType="application/vnd.openxmlformats-officedocument.presentationml.slide+xml"/>
  <Override PartName="/ppt/slides/slide86.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79.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109.xml" ContentType="application/vnd.openxmlformats-officedocument.presentationml.slide+xml"/>
  <Override PartName="/ppt/slides/slide69.xml" ContentType="application/vnd.openxmlformats-officedocument.presentationml.slide+xml"/>
  <Override PartName="/ppt/slides/slide104.xml" ContentType="application/vnd.openxmlformats-officedocument.presentationml.slide+xml"/>
  <Override PartName="/ppt/slides/slide68.xml" ContentType="application/vnd.openxmlformats-officedocument.presentationml.slide+xml"/>
  <Override PartName="/ppt/slides/slide91.xml" ContentType="application/vnd.openxmlformats-officedocument.presentationml.slide+xml"/>
  <Override PartName="/ppt/slides/slide66.xml" ContentType="application/vnd.openxmlformats-officedocument.presentationml.slide+xml"/>
  <Override PartName="/ppt/slides/slide6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8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72.xml" ContentType="application/vnd.openxmlformats-officedocument.presentationml.slide+xml"/>
  <Override PartName="/ppt/slides/slide44.xml" ContentType="application/vnd.openxmlformats-officedocument.presentationml.slide+xml"/>
  <Override PartName="/ppt/slides/slide6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10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71.xml" ContentType="application/vnd.openxmlformats-officedocument.presentationml.slide+xml"/>
  <Override PartName="/ppt/slides/slide33.xml" ContentType="application/vnd.openxmlformats-officedocument.presentationml.slide+xml"/>
  <Override PartName="/ppt/slides/slide61.xml" ContentType="application/vnd.openxmlformats-officedocument.presentationml.slide+xml"/>
  <Override PartName="/ppt/slides/_rels/slide110.xml.rels" ContentType="application/vnd.openxmlformats-package.relationships+xml"/>
  <Override PartName="/ppt/slides/_rels/slide109.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105.xml.rels" ContentType="application/vnd.openxmlformats-package.relationships+xml"/>
  <Override PartName="/ppt/slides/_rels/slide99.xml.rels" ContentType="application/vnd.openxmlformats-package.relationships+xml"/>
  <Override PartName="/ppt/slides/_rels/slide108.xml.rels" ContentType="application/vnd.openxmlformats-package.relationships+xml"/>
  <Override PartName="/ppt/slides/_rels/slide97.xml.rels" ContentType="application/vnd.openxmlformats-package.relationships+xml"/>
  <Override PartName="/ppt/slides/_rels/slide91.xml.rels" ContentType="application/vnd.openxmlformats-package.relationships+xml"/>
  <Override PartName="/ppt/slides/_rels/slide89.xml.rels" ContentType="application/vnd.openxmlformats-package.relationships+xml"/>
  <Override PartName="/ppt/slides/_rels/slide88.xml.rels" ContentType="application/vnd.openxmlformats-package.relationships+xml"/>
  <Override PartName="/ppt/slides/_rels/slide86.xml.rels" ContentType="application/vnd.openxmlformats-package.relationships+xml"/>
  <Override PartName="/ppt/slides/_rels/slide8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84.xml.rels" ContentType="application/vnd.openxmlformats-package.relationships+xml"/>
  <Override PartName="/ppt/slides/_rels/slide76.xml.rels" ContentType="application/vnd.openxmlformats-package.relationships+xml"/>
  <Override PartName="/ppt/slides/_rels/slide65.xml.rels" ContentType="application/vnd.openxmlformats-package.relationships+xml"/>
  <Override PartName="/ppt/slides/_rels/slide90.xml.rels" ContentType="application/vnd.openxmlformats-package.relationships+xml"/>
  <Override PartName="/ppt/slides/_rels/slide62.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72.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103.xml.rels" ContentType="application/vnd.openxmlformats-package.relationships+xml"/>
  <Override PartName="/ppt/slides/_rels/slide80.xml.rels" ContentType="application/vnd.openxmlformats-package.relationships+xml"/>
  <Override PartName="/ppt/slides/_rels/slide78.xml.rels" ContentType="application/vnd.openxmlformats-package.relationships+xml"/>
  <Override PartName="/ppt/slides/_rels/slide53.xml.rels" ContentType="application/vnd.openxmlformats-package.relationships+xml"/>
  <Override PartName="/ppt/slides/_rels/slide64.xml.rels" ContentType="application/vnd.openxmlformats-package.relationships+xml"/>
  <Override PartName="/ppt/slides/_rels/slide69.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95.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101.xml.rels" ContentType="application/vnd.openxmlformats-package.relationships+xml"/>
  <Override PartName="/ppt/slides/_rels/slide70.xml.rels" ContentType="application/vnd.openxmlformats-package.relationships+xml"/>
  <Override PartName="/ppt/slides/_rels/slide36.xml.rels" ContentType="application/vnd.openxmlformats-package.relationships+xml"/>
  <Override PartName="/ppt/slides/_rels/slide50.xml.rels" ContentType="application/vnd.openxmlformats-package.relationships+xml"/>
  <Override PartName="/ppt/slides/_rels/slide96.xml.rels" ContentType="application/vnd.openxmlformats-package.relationships+xml"/>
  <Override PartName="/ppt/slides/_rels/slide38.xml.rels" ContentType="application/vnd.openxmlformats-package.relationships+xml"/>
  <Override PartName="/ppt/slides/_rels/slide75.xml.rels" ContentType="application/vnd.openxmlformats-package.relationships+xml"/>
  <Override PartName="/ppt/slides/_rels/slide35.xml.rels" ContentType="application/vnd.openxmlformats-package.relationships+xml"/>
  <Override PartName="/ppt/slides/_rels/slide68.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94.xml.rels" ContentType="application/vnd.openxmlformats-package.relationships+xml"/>
  <Override PartName="/ppt/slides/_rels/slide31.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100.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87.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98.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02.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63.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82.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93.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20.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104.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8.xml.rels" ContentType="application/vnd.openxmlformats-package.relationships+xml"/>
  <Override PartName="/ppt/slides/_rels/slide71.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81.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5.xml.rels" ContentType="application/vnd.openxmlformats-package.relationships+xml"/>
  <Override PartName="/ppt/slides/_rels/slide92.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80.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19.xml" ContentType="application/vnd.openxmlformats-officedocument.presentationml.slide+xml"/>
  <Override PartName="/ppt/slides/slide97.xml" ContentType="application/vnd.openxmlformats-officedocument.presentationml.slide+xml"/>
  <Override PartName="/ppt/slides/slide18.xml" ContentType="application/vnd.openxmlformats-officedocument.presentationml.slide+xml"/>
  <Override PartName="/ppt/slides/slide52.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6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34.xml" ContentType="application/vnd.openxmlformats-officedocument.presentationml.slide+xml"/>
  <Override PartName="/ppt/slides/slide100.xml" ContentType="application/vnd.openxmlformats-officedocument.presentationml.slide+xml"/>
  <Override PartName="/ppt/slides/slide7.xml" ContentType="application/vnd.openxmlformats-officedocument.presentationml.slide+xml"/>
  <Override PartName="/ppt/slides/slide92.xml" ContentType="application/vnd.openxmlformats-officedocument.presentationml.slide+xml"/>
  <Override PartName="/ppt/slides/slide89.xml" ContentType="application/vnd.openxmlformats-officedocument.presentationml.slide+xml"/>
  <Override PartName="/ppt/slides/slide24.xml" ContentType="application/vnd.openxmlformats-officedocument.presentationml.slide+xml"/>
  <Override PartName="/ppt/slides/slide78.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13.png" ContentType="image/png"/>
  <Override PartName="/ppt/media/image112.png" ContentType="image/png"/>
  <Override PartName="/ppt/media/image108.png" ContentType="image/png"/>
  <Override PartName="/ppt/media/image107.png" ContentType="image/png"/>
  <Override PartName="/ppt/media/image105.png" ContentType="image/png"/>
  <Override PartName="/ppt/media/image102.png" ContentType="image/png"/>
  <Override PartName="/ppt/media/image100.png" ContentType="image/png"/>
  <Override PartName="/ppt/media/image98.png" ContentType="image/png"/>
  <Override PartName="/ppt/media/image109.png" ContentType="image/png"/>
  <Override PartName="/ppt/media/image92.png" ContentType="image/png"/>
  <Override PartName="/ppt/media/image91.png" ContentType="image/png"/>
  <Override PartName="/ppt/media/image90.png" ContentType="image/png"/>
  <Override PartName="/ppt/media/image88.png" ContentType="image/png"/>
  <Override PartName="/ppt/media/image85.png" ContentType="image/png"/>
  <Override PartName="/ppt/media/image84.png" ContentType="image/png"/>
  <Override PartName="/ppt/media/image103.png" ContentType="image/png"/>
  <Override PartName="/ppt/media/image83.png" ContentType="image/png"/>
  <Override PartName="/ppt/media/image82.png" ContentType="image/png"/>
  <Override PartName="/ppt/media/image81.png" ContentType="image/png"/>
  <Override PartName="/ppt/media/image106.png" ContentType="image/png"/>
  <Override PartName="/ppt/media/image80.png" ContentType="image/png"/>
  <Override PartName="/ppt/media/image95.png" ContentType="image/png"/>
  <Override PartName="/ppt/media/image76.png" ContentType="image/png"/>
  <Override PartName="/ppt/media/image93.png" ContentType="image/png"/>
  <Override PartName="/ppt/media/image75.png" ContentType="image/png"/>
  <Override PartName="/ppt/media/image74.png" ContentType="image/png"/>
  <Override PartName="/ppt/media/image73.png" ContentType="image/png"/>
  <Override PartName="/ppt/media/image71.png" ContentType="image/png"/>
  <Override PartName="/ppt/media/image68.png" ContentType="image/png"/>
  <Override PartName="/ppt/media/image69.png" ContentType="image/png"/>
  <Override PartName="/ppt/media/image67.png" ContentType="image/png"/>
  <Override PartName="/ppt/media/image66.png" ContentType="image/png"/>
  <Override PartName="/ppt/media/image65.png" ContentType="image/png"/>
  <Override PartName="/ppt/media/image64.png" ContentType="image/png"/>
  <Override PartName="/ppt/media/image72.png" ContentType="image/png"/>
  <Override PartName="/ppt/media/image63.png" ContentType="image/png"/>
  <Override PartName="/ppt/media/image62.png" ContentType="image/png"/>
  <Override PartName="/ppt/media/image60.png" ContentType="image/png"/>
  <Override PartName="/ppt/media/image59.png" ContentType="image/png"/>
  <Override PartName="/ppt/media/image78.png" ContentType="image/png"/>
  <Override PartName="/ppt/media/image58.png" ContentType="image/png"/>
  <Override PartName="/ppt/media/image97.png" ContentType="image/png"/>
  <Override PartName="/ppt/media/image57.png" ContentType="image/png"/>
  <Override PartName="/ppt/media/image53.png" ContentType="image/png"/>
  <Override PartName="/ppt/media/image86.png" ContentType="image/png"/>
  <Override PartName="/ppt/media/image52.png" ContentType="image/png"/>
  <Override PartName="/ppt/media/image56.png" ContentType="image/png"/>
  <Override PartName="/ppt/media/image51.png" ContentType="image/png"/>
  <Override PartName="/ppt/media/image50.png" ContentType="image/png"/>
  <Override PartName="/ppt/media/image89.png" ContentType="image/png"/>
  <Override PartName="/ppt/media/image49.png" ContentType="image/png"/>
  <Override PartName="/ppt/media/image111.png" ContentType="image/png"/>
  <Override PartName="/ppt/media/image43.png" ContentType="image/png"/>
  <Override PartName="/ppt/media/image42.png" ContentType="image/png"/>
  <Override PartName="/ppt/media/image41.png" ContentType="image/png"/>
  <Override PartName="/ppt/media/image36.png" ContentType="image/png"/>
  <Override PartName="/ppt/media/image32.png" ContentType="image/png"/>
  <Override PartName="/ppt/media/image45.png" ContentType="image/png"/>
  <Override PartName="/ppt/media/image30.png" ContentType="image/png"/>
  <Override PartName="/ppt/media/image44.png" ContentType="image/png"/>
  <Override PartName="/ppt/media/image27.png" ContentType="image/png"/>
  <Override PartName="/ppt/media/image26.png" ContentType="image/png"/>
  <Override PartName="/ppt/media/image87.png" ContentType="image/png"/>
  <Override PartName="/ppt/media/image28.png" ContentType="image/png"/>
  <Override PartName="/ppt/media/image25.png" ContentType="image/png"/>
  <Override PartName="/ppt/media/image33.png" ContentType="image/png"/>
  <Override PartName="/ppt/media/image38.png" ContentType="image/png"/>
  <Override PartName="/ppt/media/image77.png" ContentType="image/png"/>
  <Override PartName="/ppt/media/image22.png" ContentType="image/png"/>
  <Override PartName="/ppt/media/image55.png" ContentType="image/png"/>
  <Override PartName="/ppt/media/image99.png" ContentType="image/png"/>
  <Override PartName="/ppt/media/image31.png" ContentType="image/png"/>
  <Override PartName="/ppt/media/image37.png" ContentType="image/png"/>
  <Override PartName="/ppt/media/image24.png" ContentType="image/png"/>
  <Override PartName="/ppt/media/image21.png" ContentType="image/png"/>
  <Override PartName="/ppt/media/image54.png" ContentType="image/png"/>
  <Override PartName="/ppt/media/image61.png" ContentType="image/png"/>
  <Override PartName="/ppt/media/image20.png" ContentType="image/png"/>
  <Override PartName="/ppt/media/image96.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46.png" ContentType="image/png"/>
  <Override PartName="/ppt/media/image23.png" ContentType="image/png"/>
  <Override PartName="/ppt/media/image12.png" ContentType="image/png"/>
  <Override PartName="/ppt/media/image39.png" ContentType="image/png"/>
  <Override PartName="/ppt/media/image110.png" ContentType="image/png"/>
  <Override PartName="/ppt/media/image94.png" ContentType="image/png"/>
  <Override PartName="/ppt/media/image35.png" ContentType="image/png"/>
  <Override PartName="/ppt/media/image10.png" ContentType="image/png"/>
  <Override PartName="/ppt/media/image48.png" ContentType="image/png"/>
  <Override PartName="/ppt/media/image9.png" ContentType="image/png"/>
  <Override PartName="/ppt/media/image15.png" ContentType="image/png"/>
  <Override PartName="/ppt/media/image29.png" ContentType="image/png"/>
  <Override PartName="/ppt/media/image8.png" ContentType="image/png"/>
  <Override PartName="/ppt/media/image40.png" ContentType="image/png"/>
  <Override PartName="/ppt/media/image34.png" ContentType="image/png"/>
  <Override PartName="/ppt/media/image101.png" ContentType="image/png"/>
  <Override PartName="/ppt/media/image6.png" ContentType="image/png"/>
  <Override PartName="/ppt/media/image5.png" ContentType="image/png"/>
  <Override PartName="/ppt/media/image114.png" ContentType="image/png"/>
  <Override PartName="/ppt/media/image18.png" ContentType="image/png"/>
  <Override PartName="/ppt/media/image7.png" ContentType="image/png"/>
  <Override PartName="/ppt/media/image4.png" ContentType="image/png"/>
  <Override PartName="/ppt/media/image3.png" ContentType="image/png"/>
  <Override PartName="/ppt/media/image79.png" ContentType="image/png"/>
  <Override PartName="/ppt/media/image47.png" ContentType="image/png"/>
  <Override PartName="/ppt/media/image104.png" ContentType="image/png"/>
  <Override PartName="/ppt/media/image70.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121"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122"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123"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124" name="PlaceHolder 5"/>
          <p:cNvSpPr>
            <a:spLocks noGrp="1"/>
          </p:cNvSpPr>
          <p:nvPr>
            <p:ph type="sldNum"/>
          </p:nvPr>
        </p:nvSpPr>
        <p:spPr>
          <a:xfrm>
            <a:off x="4278960" y="10157400"/>
            <a:ext cx="3280680" cy="534240"/>
          </a:xfrm>
          <a:prstGeom prst="rect">
            <a:avLst/>
          </a:prstGeom>
        </p:spPr>
        <p:txBody>
          <a:bodyPr lIns="0" rIns="0" tIns="0" bIns="0" anchor="b"/>
          <a:p>
            <a:pPr algn="r"/>
            <a:fld id="{41382814-73EC-4228-A094-6077AC42E76F}"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C71F462F-626E-4ADA-8EAF-CC13878636B9}" type="slidenum">
              <a:rPr lang="en-US" sz="1200" strike="noStrike">
                <a:solidFill>
                  <a:srgbClr val="000000"/>
                </a:solidFill>
                <a:latin typeface="Arial"/>
              </a:rPr>
              <a:t>&lt;number&gt;</a:t>
            </a:fld>
            <a:endParaRPr/>
          </a:p>
        </p:txBody>
      </p:sp>
      <p:sp>
        <p:nvSpPr>
          <p:cNvPr id="241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7721261-7600-47AA-9DDC-A33DC647E923}" type="slidenum">
              <a:rPr lang="en-US" sz="1200" strike="noStrike">
                <a:solidFill>
                  <a:srgbClr val="000000"/>
                </a:solidFill>
                <a:latin typeface="Arial"/>
              </a:rPr>
              <a:t>&lt;number&gt;</a:t>
            </a:fld>
            <a:endParaRPr/>
          </a:p>
        </p:txBody>
      </p:sp>
      <p:sp>
        <p:nvSpPr>
          <p:cNvPr id="243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2FEC020-6099-45A7-84F5-B6AE737F0A35}" type="slidenum">
              <a:rPr lang="en-US" sz="1200" strike="noStrike">
                <a:solidFill>
                  <a:srgbClr val="000000"/>
                </a:solidFill>
                <a:latin typeface="Arial"/>
              </a:rPr>
              <a:t>&lt;number&gt;</a:t>
            </a:fld>
            <a:endParaRPr/>
          </a:p>
        </p:txBody>
      </p:sp>
      <p:sp>
        <p:nvSpPr>
          <p:cNvPr id="261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C88DE718-E90D-447C-92DB-373A1052D345}" type="slidenum">
              <a:rPr lang="en-US" sz="1200" strike="noStrike">
                <a:solidFill>
                  <a:srgbClr val="000000"/>
                </a:solidFill>
                <a:latin typeface="Arial"/>
              </a:rPr>
              <a:t>&lt;number&gt;</a:t>
            </a:fld>
            <a:endParaRPr/>
          </a:p>
        </p:txBody>
      </p:sp>
      <p:sp>
        <p:nvSpPr>
          <p:cNvPr id="261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D5CC8B47-B4C2-4469-8A93-076274A5296D}" type="slidenum">
              <a:rPr lang="en-US" sz="1200" strike="noStrike">
                <a:solidFill>
                  <a:srgbClr val="000000"/>
                </a:solidFill>
                <a:latin typeface="Arial"/>
              </a:rPr>
              <a:t>&lt;number&gt;</a:t>
            </a:fld>
            <a:endParaRPr/>
          </a:p>
        </p:txBody>
      </p:sp>
      <p:sp>
        <p:nvSpPr>
          <p:cNvPr id="261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08A39DA-390F-4D5A-B095-0F9F05CAF8A4}" type="slidenum">
              <a:rPr lang="en-US" sz="1200" strike="noStrike">
                <a:solidFill>
                  <a:srgbClr val="000000"/>
                </a:solidFill>
                <a:latin typeface="Arial"/>
              </a:rPr>
              <a:t>&lt;number&gt;</a:t>
            </a:fld>
            <a:endParaRPr/>
          </a:p>
        </p:txBody>
      </p:sp>
      <p:sp>
        <p:nvSpPr>
          <p:cNvPr id="262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CE341519-3F96-4013-8FAB-0C18C90C516D}" type="slidenum">
              <a:rPr lang="en-US" sz="1200" strike="noStrike">
                <a:solidFill>
                  <a:srgbClr val="000000"/>
                </a:solidFill>
                <a:latin typeface="Arial"/>
              </a:rPr>
              <a:t>&lt;number&gt;</a:t>
            </a:fld>
            <a:endParaRPr/>
          </a:p>
        </p:txBody>
      </p:sp>
      <p:sp>
        <p:nvSpPr>
          <p:cNvPr id="262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72BF33F4-D214-45D2-BB78-3598C90FE2CE}" type="slidenum">
              <a:rPr lang="en-US" sz="1200" strike="noStrike">
                <a:solidFill>
                  <a:srgbClr val="000000"/>
                </a:solidFill>
                <a:latin typeface="Arial"/>
              </a:rPr>
              <a:t>&lt;number&gt;</a:t>
            </a:fld>
            <a:endParaRPr/>
          </a:p>
        </p:txBody>
      </p:sp>
      <p:sp>
        <p:nvSpPr>
          <p:cNvPr id="262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97FDBD27-C9AD-44C9-A2CF-98B7645D2D4A}" type="slidenum">
              <a:rPr lang="en-US" sz="1200" strike="noStrike">
                <a:solidFill>
                  <a:srgbClr val="000000"/>
                </a:solidFill>
                <a:latin typeface="Arial"/>
              </a:rPr>
              <a:t>&lt;number&gt;</a:t>
            </a:fld>
            <a:endParaRPr/>
          </a:p>
        </p:txBody>
      </p:sp>
      <p:sp>
        <p:nvSpPr>
          <p:cNvPr id="243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B3DE8BD6-5AE2-4ABE-897E-BCBF13B4D9B7}" type="slidenum">
              <a:rPr lang="en-US" sz="1200" strike="noStrike">
                <a:solidFill>
                  <a:srgbClr val="000000"/>
                </a:solidFill>
                <a:latin typeface="Arial"/>
              </a:rPr>
              <a:t>&lt;number&gt;</a:t>
            </a:fld>
            <a:endParaRPr/>
          </a:p>
        </p:txBody>
      </p:sp>
      <p:sp>
        <p:nvSpPr>
          <p:cNvPr id="243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9F545FBA-E57D-4129-A29E-D5B0F8D7B404}" type="slidenum">
              <a:rPr lang="en-US" sz="1200" strike="noStrike">
                <a:solidFill>
                  <a:srgbClr val="000000"/>
                </a:solidFill>
                <a:latin typeface="Arial"/>
              </a:rPr>
              <a:t>&lt;number&gt;</a:t>
            </a:fld>
            <a:endParaRPr/>
          </a:p>
        </p:txBody>
      </p:sp>
      <p:sp>
        <p:nvSpPr>
          <p:cNvPr id="244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A1EFAD69-F4EB-4C92-8CF9-1E06A3949F29}" type="slidenum">
              <a:rPr lang="en-US" sz="1200" strike="noStrike">
                <a:solidFill>
                  <a:srgbClr val="000000"/>
                </a:solidFill>
                <a:latin typeface="Arial"/>
              </a:rPr>
              <a:t>&lt;number&gt;</a:t>
            </a:fld>
            <a:endParaRPr/>
          </a:p>
        </p:txBody>
      </p:sp>
      <p:sp>
        <p:nvSpPr>
          <p:cNvPr id="244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2B17A3F5-C520-4622-A30A-FD54ED0A2716}" type="slidenum">
              <a:rPr lang="en-US" sz="1200" strike="noStrike">
                <a:solidFill>
                  <a:srgbClr val="000000"/>
                </a:solidFill>
                <a:latin typeface="Arial"/>
              </a:rPr>
              <a:t>&lt;number&gt;</a:t>
            </a:fld>
            <a:endParaRPr/>
          </a:p>
        </p:txBody>
      </p:sp>
      <p:sp>
        <p:nvSpPr>
          <p:cNvPr id="244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FD6DF419-0823-45DC-8A3C-932055B1D8CA}" type="slidenum">
              <a:rPr lang="en-US" sz="1200" strike="noStrike">
                <a:solidFill>
                  <a:srgbClr val="000000"/>
                </a:solidFill>
                <a:latin typeface="Arial"/>
              </a:rPr>
              <a:t>&lt;number&gt;</a:t>
            </a:fld>
            <a:endParaRPr/>
          </a:p>
        </p:txBody>
      </p:sp>
      <p:sp>
        <p:nvSpPr>
          <p:cNvPr id="244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82D46EDC-9A0A-4152-873B-93E9A0CFA50B}" type="slidenum">
              <a:rPr lang="en-US" sz="1200" strike="noStrike">
                <a:solidFill>
                  <a:srgbClr val="000000"/>
                </a:solidFill>
                <a:latin typeface="Arial"/>
              </a:rPr>
              <a:t>&lt;number&gt;</a:t>
            </a:fld>
            <a:endParaRPr/>
          </a:p>
        </p:txBody>
      </p:sp>
      <p:sp>
        <p:nvSpPr>
          <p:cNvPr id="244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8958EB3E-D32A-44E0-98F5-2EADBCE35665}" type="slidenum">
              <a:rPr lang="en-US" sz="1200" strike="noStrike">
                <a:solidFill>
                  <a:srgbClr val="000000"/>
                </a:solidFill>
                <a:latin typeface="Arial"/>
              </a:rPr>
              <a:t>&lt;number&gt;</a:t>
            </a:fld>
            <a:endParaRPr/>
          </a:p>
        </p:txBody>
      </p:sp>
      <p:sp>
        <p:nvSpPr>
          <p:cNvPr id="245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E2EC1A22-85ED-4FEC-A506-071BC4842146}" type="slidenum">
              <a:rPr lang="en-US" sz="1200" strike="noStrike">
                <a:solidFill>
                  <a:srgbClr val="000000"/>
                </a:solidFill>
                <a:latin typeface="Arial"/>
              </a:rPr>
              <a:t>&lt;number&gt;</a:t>
            </a:fld>
            <a:endParaRPr/>
          </a:p>
        </p:txBody>
      </p:sp>
      <p:sp>
        <p:nvSpPr>
          <p:cNvPr id="245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5439D2D8-2BA8-4219-A5D0-D24B2E5E1D27}" type="slidenum">
              <a:rPr lang="en-US" sz="1200" strike="noStrike">
                <a:solidFill>
                  <a:srgbClr val="000000"/>
                </a:solidFill>
                <a:latin typeface="Arial"/>
              </a:rPr>
              <a:t>&lt;number&gt;</a:t>
            </a:fld>
            <a:endParaRPr/>
          </a:p>
        </p:txBody>
      </p:sp>
      <p:sp>
        <p:nvSpPr>
          <p:cNvPr id="241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A844E137-963F-4E9B-88C3-CF68B4C36474}" type="slidenum">
              <a:rPr lang="en-US" sz="1200" strike="noStrike">
                <a:solidFill>
                  <a:srgbClr val="000000"/>
                </a:solidFill>
                <a:latin typeface="Arial"/>
              </a:rPr>
              <a:t>&lt;number&gt;</a:t>
            </a:fld>
            <a:endParaRPr/>
          </a:p>
        </p:txBody>
      </p:sp>
      <p:sp>
        <p:nvSpPr>
          <p:cNvPr id="245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CA3ED376-2747-4962-A6C5-C8357303009F}" type="slidenum">
              <a:rPr lang="en-US" sz="1200" strike="noStrike">
                <a:solidFill>
                  <a:srgbClr val="000000"/>
                </a:solidFill>
                <a:latin typeface="Arial"/>
              </a:rPr>
              <a:t>&lt;number&gt;</a:t>
            </a:fld>
            <a:endParaRPr/>
          </a:p>
        </p:txBody>
      </p:sp>
      <p:sp>
        <p:nvSpPr>
          <p:cNvPr id="245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20224963-DF53-4BDE-ACDE-820DC525BC21}" type="slidenum">
              <a:rPr lang="en-US" sz="1200" strike="noStrike">
                <a:solidFill>
                  <a:srgbClr val="000000"/>
                </a:solidFill>
                <a:latin typeface="Arial"/>
              </a:rPr>
              <a:t>&lt;number&gt;</a:t>
            </a:fld>
            <a:endParaRPr/>
          </a:p>
        </p:txBody>
      </p:sp>
      <p:sp>
        <p:nvSpPr>
          <p:cNvPr id="245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50234C6E-7D86-4BB7-A01F-A2883BD70F36}" type="slidenum">
              <a:rPr lang="en-US" sz="1200" strike="noStrike">
                <a:solidFill>
                  <a:srgbClr val="000000"/>
                </a:solidFill>
                <a:latin typeface="Arial"/>
              </a:rPr>
              <a:t>&lt;number&gt;</a:t>
            </a:fld>
            <a:endParaRPr/>
          </a:p>
        </p:txBody>
      </p:sp>
      <p:sp>
        <p:nvSpPr>
          <p:cNvPr id="246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6D004894-F6FB-4E90-B698-C158D124BB33}" type="slidenum">
              <a:rPr lang="en-US" sz="1200" strike="noStrike">
                <a:solidFill>
                  <a:srgbClr val="000000"/>
                </a:solidFill>
                <a:latin typeface="Arial"/>
              </a:rPr>
              <a:t>&lt;number&gt;</a:t>
            </a:fld>
            <a:endParaRPr/>
          </a:p>
        </p:txBody>
      </p:sp>
      <p:sp>
        <p:nvSpPr>
          <p:cNvPr id="246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BF917D26-F6B4-4035-975D-FB254F623BD5}" type="slidenum">
              <a:rPr lang="en-US" sz="1200" strike="noStrike">
                <a:solidFill>
                  <a:srgbClr val="000000"/>
                </a:solidFill>
                <a:latin typeface="Arial"/>
              </a:rPr>
              <a:t>&lt;number&gt;</a:t>
            </a:fld>
            <a:endParaRPr/>
          </a:p>
        </p:txBody>
      </p:sp>
      <p:sp>
        <p:nvSpPr>
          <p:cNvPr id="246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FCFA6DB3-CCE2-4AC3-A47C-7211C3697662}" type="slidenum">
              <a:rPr lang="en-US" sz="1200" strike="noStrike">
                <a:solidFill>
                  <a:srgbClr val="000000"/>
                </a:solidFill>
                <a:latin typeface="Arial"/>
              </a:rPr>
              <a:t>&lt;number&gt;</a:t>
            </a:fld>
            <a:endParaRPr/>
          </a:p>
        </p:txBody>
      </p:sp>
      <p:sp>
        <p:nvSpPr>
          <p:cNvPr id="246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105E0B3-2501-475C-BD8E-6D6EF696AC4D}" type="slidenum">
              <a:rPr lang="en-US" sz="1200" strike="noStrike">
                <a:solidFill>
                  <a:srgbClr val="000000"/>
                </a:solidFill>
                <a:latin typeface="Arial"/>
              </a:rPr>
              <a:t>&lt;number&gt;</a:t>
            </a:fld>
            <a:endParaRPr/>
          </a:p>
        </p:txBody>
      </p:sp>
      <p:sp>
        <p:nvSpPr>
          <p:cNvPr id="246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F9A8B72F-3620-427C-B120-B559C9069CEF}" type="slidenum">
              <a:rPr lang="en-US" sz="1200" strike="noStrike">
                <a:solidFill>
                  <a:srgbClr val="000000"/>
                </a:solidFill>
                <a:latin typeface="Arial"/>
              </a:rPr>
              <a:t>&lt;number&gt;</a:t>
            </a:fld>
            <a:endParaRPr/>
          </a:p>
        </p:txBody>
      </p:sp>
      <p:sp>
        <p:nvSpPr>
          <p:cNvPr id="247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8FB68AB6-4E75-42D2-913F-E2C01FE6C281}" type="slidenum">
              <a:rPr lang="en-US" sz="1200" strike="noStrike">
                <a:solidFill>
                  <a:srgbClr val="000000"/>
                </a:solidFill>
                <a:latin typeface="Arial"/>
              </a:rPr>
              <a:t>&lt;number&gt;</a:t>
            </a:fld>
            <a:endParaRPr/>
          </a:p>
        </p:txBody>
      </p:sp>
      <p:sp>
        <p:nvSpPr>
          <p:cNvPr id="247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5FA9E961-857A-4776-8AF6-706F7195E656}" type="slidenum">
              <a:rPr lang="en-US" sz="1200" strike="noStrike">
                <a:solidFill>
                  <a:srgbClr val="000000"/>
                </a:solidFill>
                <a:latin typeface="Arial"/>
              </a:rPr>
              <a:t>&lt;number&gt;</a:t>
            </a:fld>
            <a:endParaRPr/>
          </a:p>
        </p:txBody>
      </p:sp>
      <p:sp>
        <p:nvSpPr>
          <p:cNvPr id="242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0771006C-125A-478D-80DB-C48791183C83}" type="slidenum">
              <a:rPr lang="en-US" sz="1200" strike="noStrike">
                <a:solidFill>
                  <a:srgbClr val="000000"/>
                </a:solidFill>
                <a:latin typeface="Arial"/>
              </a:rPr>
              <a:t>&lt;number&gt;</a:t>
            </a:fld>
            <a:endParaRPr/>
          </a:p>
        </p:txBody>
      </p:sp>
      <p:sp>
        <p:nvSpPr>
          <p:cNvPr id="247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06EB304B-BD82-4319-997C-1CD592010E19}" type="slidenum">
              <a:rPr lang="en-US" sz="1200" strike="noStrike">
                <a:solidFill>
                  <a:srgbClr val="000000"/>
                </a:solidFill>
                <a:latin typeface="Arial"/>
              </a:rPr>
              <a:t>&lt;number&gt;</a:t>
            </a:fld>
            <a:endParaRPr/>
          </a:p>
        </p:txBody>
      </p:sp>
      <p:sp>
        <p:nvSpPr>
          <p:cNvPr id="247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9CD9F7A-4151-44E7-9ED3-BC16DB806F04}" type="slidenum">
              <a:rPr lang="en-US" sz="1200" strike="noStrike">
                <a:solidFill>
                  <a:srgbClr val="000000"/>
                </a:solidFill>
                <a:latin typeface="Arial"/>
              </a:rPr>
              <a:t>&lt;number&gt;</a:t>
            </a:fld>
            <a:endParaRPr/>
          </a:p>
        </p:txBody>
      </p:sp>
      <p:sp>
        <p:nvSpPr>
          <p:cNvPr id="247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FE112EEA-00DF-4DE6-95F9-0CB05040B55F}" type="slidenum">
              <a:rPr lang="en-US" sz="1200" strike="noStrike">
                <a:solidFill>
                  <a:srgbClr val="000000"/>
                </a:solidFill>
                <a:latin typeface="Arial"/>
              </a:rPr>
              <a:t>&lt;number&gt;</a:t>
            </a:fld>
            <a:endParaRPr/>
          </a:p>
        </p:txBody>
      </p:sp>
      <p:sp>
        <p:nvSpPr>
          <p:cNvPr id="248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D29B57BD-D752-4D73-94CA-42815D958CF6}" type="slidenum">
              <a:rPr lang="en-US" sz="1200" strike="noStrike">
                <a:solidFill>
                  <a:srgbClr val="000000"/>
                </a:solidFill>
                <a:latin typeface="Arial"/>
              </a:rPr>
              <a:t>&lt;number&gt;</a:t>
            </a:fld>
            <a:endParaRPr/>
          </a:p>
        </p:txBody>
      </p:sp>
      <p:sp>
        <p:nvSpPr>
          <p:cNvPr id="248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96E89189-37B8-4413-919A-97382ED16810}" type="slidenum">
              <a:rPr lang="en-US" sz="1200" strike="noStrike">
                <a:solidFill>
                  <a:srgbClr val="000000"/>
                </a:solidFill>
                <a:latin typeface="Arial"/>
              </a:rPr>
              <a:t>&lt;number&gt;</a:t>
            </a:fld>
            <a:endParaRPr/>
          </a:p>
        </p:txBody>
      </p:sp>
      <p:sp>
        <p:nvSpPr>
          <p:cNvPr id="248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E4BC6DD5-ADD5-44AD-B251-19B33B37B007}" type="slidenum">
              <a:rPr lang="en-US" sz="1200" strike="noStrike">
                <a:solidFill>
                  <a:srgbClr val="000000"/>
                </a:solidFill>
                <a:latin typeface="Arial"/>
              </a:rPr>
              <a:t>&lt;number&gt;</a:t>
            </a:fld>
            <a:endParaRPr/>
          </a:p>
        </p:txBody>
      </p:sp>
      <p:sp>
        <p:nvSpPr>
          <p:cNvPr id="248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FE8F91D9-7ABC-424C-A035-FA3CA698EE73}" type="slidenum">
              <a:rPr lang="en-US" sz="1200" strike="noStrike">
                <a:solidFill>
                  <a:srgbClr val="000000"/>
                </a:solidFill>
                <a:latin typeface="Arial"/>
              </a:rPr>
              <a:t>&lt;number&gt;</a:t>
            </a:fld>
            <a:endParaRPr/>
          </a:p>
        </p:txBody>
      </p:sp>
      <p:sp>
        <p:nvSpPr>
          <p:cNvPr id="248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C9832231-2BD0-44C9-8134-F458116DA303}" type="slidenum">
              <a:rPr lang="en-US" sz="1200" strike="noStrike">
                <a:solidFill>
                  <a:srgbClr val="000000"/>
                </a:solidFill>
                <a:latin typeface="Arial"/>
              </a:rPr>
              <a:t>&lt;number&gt;</a:t>
            </a:fld>
            <a:endParaRPr/>
          </a:p>
        </p:txBody>
      </p:sp>
      <p:sp>
        <p:nvSpPr>
          <p:cNvPr id="249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6D65F6FC-5EC9-444B-B9D3-D860FDE8A307}" type="slidenum">
              <a:rPr lang="en-US" sz="1200" strike="noStrike">
                <a:solidFill>
                  <a:srgbClr val="000000"/>
                </a:solidFill>
                <a:latin typeface="Arial"/>
              </a:rPr>
              <a:t>&lt;number&gt;</a:t>
            </a:fld>
            <a:endParaRPr/>
          </a:p>
        </p:txBody>
      </p:sp>
      <p:sp>
        <p:nvSpPr>
          <p:cNvPr id="249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CB597B8-EAEA-433D-9EB6-4183BA833AB9}" type="slidenum">
              <a:rPr lang="en-US" sz="1200" strike="noStrike">
                <a:solidFill>
                  <a:srgbClr val="000000"/>
                </a:solidFill>
                <a:latin typeface="Arial"/>
              </a:rPr>
              <a:t>&lt;number&gt;</a:t>
            </a:fld>
            <a:endParaRPr/>
          </a:p>
        </p:txBody>
      </p:sp>
      <p:sp>
        <p:nvSpPr>
          <p:cNvPr id="242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0B713987-E92D-432B-88DE-09ED55F47892}" type="slidenum">
              <a:rPr lang="en-US" sz="1200" strike="noStrike">
                <a:solidFill>
                  <a:srgbClr val="000000"/>
                </a:solidFill>
                <a:latin typeface="Arial"/>
              </a:rPr>
              <a:t>&lt;number&gt;</a:t>
            </a:fld>
            <a:endParaRPr/>
          </a:p>
        </p:txBody>
      </p:sp>
      <p:sp>
        <p:nvSpPr>
          <p:cNvPr id="249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AEA51967-2036-4552-8009-21FEBFA9D022}" type="slidenum">
              <a:rPr lang="en-US" sz="1200" strike="noStrike">
                <a:solidFill>
                  <a:srgbClr val="000000"/>
                </a:solidFill>
                <a:latin typeface="Arial"/>
              </a:rPr>
              <a:t>&lt;number&gt;</a:t>
            </a:fld>
            <a:endParaRPr/>
          </a:p>
        </p:txBody>
      </p:sp>
      <p:sp>
        <p:nvSpPr>
          <p:cNvPr id="249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A071BD3B-CDD0-49D6-BD4F-B20B102A29E0}" type="slidenum">
              <a:rPr lang="en-US" sz="1200" strike="noStrike">
                <a:solidFill>
                  <a:srgbClr val="000000"/>
                </a:solidFill>
                <a:latin typeface="Arial"/>
              </a:rPr>
              <a:t>&lt;number&gt;</a:t>
            </a:fld>
            <a:endParaRPr/>
          </a:p>
        </p:txBody>
      </p:sp>
      <p:sp>
        <p:nvSpPr>
          <p:cNvPr id="249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A632F5EA-0155-438F-83BC-65C05AF81F13}" type="slidenum">
              <a:rPr lang="en-US" sz="1200" strike="noStrike">
                <a:solidFill>
                  <a:srgbClr val="000000"/>
                </a:solidFill>
                <a:latin typeface="Arial"/>
              </a:rPr>
              <a:t>&lt;number&gt;</a:t>
            </a:fld>
            <a:endParaRPr/>
          </a:p>
        </p:txBody>
      </p:sp>
      <p:sp>
        <p:nvSpPr>
          <p:cNvPr id="250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A5F68E8C-F5AF-4888-95DF-6DBB8D9093F9}" type="slidenum">
              <a:rPr lang="en-US" sz="1200" strike="noStrike">
                <a:solidFill>
                  <a:srgbClr val="000000"/>
                </a:solidFill>
                <a:latin typeface="Arial"/>
              </a:rPr>
              <a:t>&lt;number&gt;</a:t>
            </a:fld>
            <a:endParaRPr/>
          </a:p>
        </p:txBody>
      </p:sp>
      <p:sp>
        <p:nvSpPr>
          <p:cNvPr id="250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0EDD3AEC-506C-4343-ACDE-9E0CC671D3A8}" type="slidenum">
              <a:rPr lang="en-US" sz="1200" strike="noStrike">
                <a:solidFill>
                  <a:srgbClr val="000000"/>
                </a:solidFill>
                <a:latin typeface="Arial"/>
              </a:rPr>
              <a:t>&lt;number&gt;</a:t>
            </a:fld>
            <a:endParaRPr/>
          </a:p>
        </p:txBody>
      </p:sp>
      <p:sp>
        <p:nvSpPr>
          <p:cNvPr id="250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91A419EC-0BEB-4CFE-8579-3E5157F83870}" type="slidenum">
              <a:rPr lang="en-US" sz="1200" strike="noStrike">
                <a:solidFill>
                  <a:srgbClr val="000000"/>
                </a:solidFill>
                <a:latin typeface="Arial"/>
              </a:rPr>
              <a:t>&lt;number&gt;</a:t>
            </a:fld>
            <a:endParaRPr/>
          </a:p>
        </p:txBody>
      </p:sp>
      <p:sp>
        <p:nvSpPr>
          <p:cNvPr id="250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58B5115A-72B9-4482-B379-08800BC09E20}" type="slidenum">
              <a:rPr lang="en-US" sz="1200" strike="noStrike">
                <a:solidFill>
                  <a:srgbClr val="000000"/>
                </a:solidFill>
                <a:latin typeface="Arial"/>
              </a:rPr>
              <a:t>&lt;number&gt;</a:t>
            </a:fld>
            <a:endParaRPr/>
          </a:p>
        </p:txBody>
      </p:sp>
      <p:sp>
        <p:nvSpPr>
          <p:cNvPr id="250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1ACD592F-50E5-46A5-BADB-3378919E6DD7}" type="slidenum">
              <a:rPr lang="en-US" sz="1200" strike="noStrike">
                <a:solidFill>
                  <a:srgbClr val="000000"/>
                </a:solidFill>
                <a:latin typeface="Arial"/>
              </a:rPr>
              <a:t>&lt;number&gt;</a:t>
            </a:fld>
            <a:endParaRPr/>
          </a:p>
        </p:txBody>
      </p:sp>
      <p:sp>
        <p:nvSpPr>
          <p:cNvPr id="251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B00F1497-B664-426C-BED2-7568C81F9134}" type="slidenum">
              <a:rPr lang="en-US" sz="1200" strike="noStrike">
                <a:solidFill>
                  <a:srgbClr val="000000"/>
                </a:solidFill>
                <a:latin typeface="Arial"/>
              </a:rPr>
              <a:t>&lt;number&gt;</a:t>
            </a:fld>
            <a:endParaRPr/>
          </a:p>
        </p:txBody>
      </p:sp>
      <p:sp>
        <p:nvSpPr>
          <p:cNvPr id="251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178E009A-F90A-4672-BA3C-239DFCA1A126}" type="slidenum">
              <a:rPr lang="en-US" sz="1200" strike="noStrike">
                <a:solidFill>
                  <a:srgbClr val="000000"/>
                </a:solidFill>
                <a:latin typeface="Arial"/>
              </a:rPr>
              <a:t>&lt;number&gt;</a:t>
            </a:fld>
            <a:endParaRPr/>
          </a:p>
        </p:txBody>
      </p:sp>
      <p:sp>
        <p:nvSpPr>
          <p:cNvPr id="242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7509CC87-DC8D-4681-9F91-A7E47D2B7075}" type="slidenum">
              <a:rPr lang="en-US" sz="1200" strike="noStrike">
                <a:solidFill>
                  <a:srgbClr val="000000"/>
                </a:solidFill>
                <a:latin typeface="Arial"/>
              </a:rPr>
              <a:t>&lt;number&gt;</a:t>
            </a:fld>
            <a:endParaRPr/>
          </a:p>
        </p:txBody>
      </p:sp>
      <p:sp>
        <p:nvSpPr>
          <p:cNvPr id="251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33F6A809-BCB0-40AE-82DB-1C2940BFCDA5}" type="slidenum">
              <a:rPr lang="en-US" sz="1200" strike="noStrike">
                <a:solidFill>
                  <a:srgbClr val="000000"/>
                </a:solidFill>
                <a:latin typeface="Arial"/>
              </a:rPr>
              <a:t>&lt;number&gt;</a:t>
            </a:fld>
            <a:endParaRPr/>
          </a:p>
        </p:txBody>
      </p:sp>
      <p:sp>
        <p:nvSpPr>
          <p:cNvPr id="251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3F21305A-CFD8-41D2-BE74-2743E30643EA}" type="slidenum">
              <a:rPr lang="en-US" sz="1200" strike="noStrike">
                <a:solidFill>
                  <a:srgbClr val="000000"/>
                </a:solidFill>
                <a:latin typeface="Arial"/>
              </a:rPr>
              <a:t>&lt;number&gt;</a:t>
            </a:fld>
            <a:endParaRPr/>
          </a:p>
        </p:txBody>
      </p:sp>
      <p:sp>
        <p:nvSpPr>
          <p:cNvPr id="251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B954A42-4898-455F-9E9A-A518AA14577A}" type="slidenum">
              <a:rPr lang="en-US" sz="1200" strike="noStrike">
                <a:solidFill>
                  <a:srgbClr val="000000"/>
                </a:solidFill>
                <a:latin typeface="Arial"/>
              </a:rPr>
              <a:t>&lt;number&gt;</a:t>
            </a:fld>
            <a:endParaRPr/>
          </a:p>
        </p:txBody>
      </p:sp>
      <p:sp>
        <p:nvSpPr>
          <p:cNvPr id="252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0B4924FC-238E-4F36-ABEA-51154775C4DF}" type="slidenum">
              <a:rPr lang="en-US" sz="1200" strike="noStrike">
                <a:solidFill>
                  <a:srgbClr val="000000"/>
                </a:solidFill>
                <a:latin typeface="Arial"/>
              </a:rPr>
              <a:t>&lt;number&gt;</a:t>
            </a:fld>
            <a:endParaRPr/>
          </a:p>
        </p:txBody>
      </p:sp>
      <p:sp>
        <p:nvSpPr>
          <p:cNvPr id="252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B876A14B-48DF-494F-869B-4C035EE358DA}" type="slidenum">
              <a:rPr lang="en-US" sz="1200" strike="noStrike">
                <a:solidFill>
                  <a:srgbClr val="000000"/>
                </a:solidFill>
                <a:latin typeface="Arial"/>
              </a:rPr>
              <a:t>&lt;number&gt;</a:t>
            </a:fld>
            <a:endParaRPr/>
          </a:p>
        </p:txBody>
      </p:sp>
      <p:sp>
        <p:nvSpPr>
          <p:cNvPr id="252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FE0C5B5B-1728-44B0-90CA-659A32C27567}" type="slidenum">
              <a:rPr lang="en-US" sz="1200" strike="noStrike">
                <a:solidFill>
                  <a:srgbClr val="000000"/>
                </a:solidFill>
                <a:latin typeface="Arial"/>
              </a:rPr>
              <a:t>&lt;number&gt;</a:t>
            </a:fld>
            <a:endParaRPr/>
          </a:p>
        </p:txBody>
      </p:sp>
      <p:sp>
        <p:nvSpPr>
          <p:cNvPr id="252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A097357C-870C-46DF-A489-7BEBB09B5C3E}" type="slidenum">
              <a:rPr lang="en-US" sz="1200" strike="noStrike">
                <a:solidFill>
                  <a:srgbClr val="000000"/>
                </a:solidFill>
                <a:latin typeface="Arial"/>
              </a:rPr>
              <a:t>&lt;number&gt;</a:t>
            </a:fld>
            <a:endParaRPr/>
          </a:p>
        </p:txBody>
      </p:sp>
      <p:sp>
        <p:nvSpPr>
          <p:cNvPr id="252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F9A28B02-9E52-4122-9A94-CFB0977CB9F2}" type="slidenum">
              <a:rPr lang="en-US" sz="1200" strike="noStrike">
                <a:solidFill>
                  <a:srgbClr val="000000"/>
                </a:solidFill>
                <a:latin typeface="Arial"/>
              </a:rPr>
              <a:t>&lt;number&gt;</a:t>
            </a:fld>
            <a:endParaRPr/>
          </a:p>
        </p:txBody>
      </p:sp>
      <p:sp>
        <p:nvSpPr>
          <p:cNvPr id="253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59554B2E-4CD8-44B8-8625-031E0E52D0D7}" type="slidenum">
              <a:rPr lang="en-US" sz="1200" strike="noStrike">
                <a:solidFill>
                  <a:srgbClr val="000000"/>
                </a:solidFill>
                <a:latin typeface="Arial"/>
              </a:rPr>
              <a:t>&lt;number&gt;</a:t>
            </a:fld>
            <a:endParaRPr/>
          </a:p>
        </p:txBody>
      </p:sp>
      <p:sp>
        <p:nvSpPr>
          <p:cNvPr id="253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9E73D491-F315-40DC-BDF2-F451D02C0C28}" type="slidenum">
              <a:rPr lang="en-US" sz="1200" strike="noStrike">
                <a:solidFill>
                  <a:srgbClr val="000000"/>
                </a:solidFill>
                <a:latin typeface="Arial"/>
              </a:rPr>
              <a:t>&lt;number&gt;</a:t>
            </a:fld>
            <a:endParaRPr/>
          </a:p>
        </p:txBody>
      </p:sp>
      <p:sp>
        <p:nvSpPr>
          <p:cNvPr id="242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3975C7DC-39A3-43B8-927A-324F88BB4E3A}" type="slidenum">
              <a:rPr lang="en-US" sz="1200" strike="noStrike">
                <a:solidFill>
                  <a:srgbClr val="000000"/>
                </a:solidFill>
                <a:latin typeface="Arial"/>
              </a:rPr>
              <a:t>&lt;number&gt;</a:t>
            </a:fld>
            <a:endParaRPr/>
          </a:p>
        </p:txBody>
      </p:sp>
      <p:sp>
        <p:nvSpPr>
          <p:cNvPr id="253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6A27A304-0564-4A25-8CA5-29BCD70F72A9}" type="slidenum">
              <a:rPr lang="en-US" sz="1200" strike="noStrike">
                <a:solidFill>
                  <a:srgbClr val="000000"/>
                </a:solidFill>
                <a:latin typeface="Arial"/>
              </a:rPr>
              <a:t>&lt;number&gt;</a:t>
            </a:fld>
            <a:endParaRPr/>
          </a:p>
        </p:txBody>
      </p:sp>
      <p:sp>
        <p:nvSpPr>
          <p:cNvPr id="253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1B51D34C-1BCA-43B6-BD14-116E52872CFA}" type="slidenum">
              <a:rPr lang="en-US" sz="1200" strike="noStrike">
                <a:solidFill>
                  <a:srgbClr val="000000"/>
                </a:solidFill>
                <a:latin typeface="Arial"/>
              </a:rPr>
              <a:t>&lt;number&gt;</a:t>
            </a:fld>
            <a:endParaRPr/>
          </a:p>
        </p:txBody>
      </p:sp>
      <p:sp>
        <p:nvSpPr>
          <p:cNvPr id="253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7247B30D-E5C4-41C3-8A73-D1FBF78B41D2}" type="slidenum">
              <a:rPr lang="en-US" sz="1200" strike="noStrike">
                <a:solidFill>
                  <a:srgbClr val="000000"/>
                </a:solidFill>
                <a:latin typeface="Arial"/>
              </a:rPr>
              <a:t>&lt;number&gt;</a:t>
            </a:fld>
            <a:endParaRPr/>
          </a:p>
        </p:txBody>
      </p:sp>
      <p:sp>
        <p:nvSpPr>
          <p:cNvPr id="254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0E94AB8D-F3CA-4077-93CC-3053D14966D3}" type="slidenum">
              <a:rPr lang="en-US" sz="1200" strike="noStrike">
                <a:solidFill>
                  <a:srgbClr val="000000"/>
                </a:solidFill>
                <a:latin typeface="Arial"/>
              </a:rPr>
              <a:t>&lt;number&gt;</a:t>
            </a:fld>
            <a:endParaRPr/>
          </a:p>
        </p:txBody>
      </p:sp>
      <p:sp>
        <p:nvSpPr>
          <p:cNvPr id="254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96C038F6-163F-4017-82B3-87C49E583B6B}" type="slidenum">
              <a:rPr lang="en-US" sz="1200" strike="noStrike">
                <a:solidFill>
                  <a:srgbClr val="000000"/>
                </a:solidFill>
                <a:latin typeface="Arial"/>
              </a:rPr>
              <a:t>&lt;number&gt;</a:t>
            </a:fld>
            <a:endParaRPr/>
          </a:p>
        </p:txBody>
      </p:sp>
      <p:sp>
        <p:nvSpPr>
          <p:cNvPr id="254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636C4F98-D8CB-46E3-8FC0-FFF9FC920E07}" type="slidenum">
              <a:rPr lang="en-US" sz="1200" strike="noStrike">
                <a:solidFill>
                  <a:srgbClr val="000000"/>
                </a:solidFill>
                <a:latin typeface="Arial"/>
              </a:rPr>
              <a:t>&lt;number&gt;</a:t>
            </a:fld>
            <a:endParaRPr/>
          </a:p>
        </p:txBody>
      </p:sp>
      <p:sp>
        <p:nvSpPr>
          <p:cNvPr id="254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C4EA6D62-CB41-4BC3-9FDC-9A1AD03C81AD}" type="slidenum">
              <a:rPr lang="en-US" sz="1200" strike="noStrike">
                <a:solidFill>
                  <a:srgbClr val="000000"/>
                </a:solidFill>
                <a:latin typeface="Arial"/>
              </a:rPr>
              <a:t>&lt;number&gt;</a:t>
            </a:fld>
            <a:endParaRPr/>
          </a:p>
        </p:txBody>
      </p:sp>
      <p:sp>
        <p:nvSpPr>
          <p:cNvPr id="254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5C98DFDB-6C47-43A0-8199-CBFB001452D9}" type="slidenum">
              <a:rPr lang="en-US" sz="1200" strike="noStrike">
                <a:solidFill>
                  <a:srgbClr val="000000"/>
                </a:solidFill>
                <a:latin typeface="Arial"/>
              </a:rPr>
              <a:t>&lt;number&gt;</a:t>
            </a:fld>
            <a:endParaRPr/>
          </a:p>
        </p:txBody>
      </p:sp>
      <p:sp>
        <p:nvSpPr>
          <p:cNvPr id="255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51FDE7A5-F936-4950-8BB4-66E5CF154556}" type="slidenum">
              <a:rPr lang="en-US" sz="1200" strike="noStrike">
                <a:solidFill>
                  <a:srgbClr val="000000"/>
                </a:solidFill>
                <a:latin typeface="Arial"/>
              </a:rPr>
              <a:t>&lt;number&gt;</a:t>
            </a:fld>
            <a:endParaRPr/>
          </a:p>
        </p:txBody>
      </p:sp>
      <p:sp>
        <p:nvSpPr>
          <p:cNvPr id="255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0E04C855-E343-427E-B097-519938724F09}" type="slidenum">
              <a:rPr lang="en-US" sz="1200" strike="noStrike">
                <a:solidFill>
                  <a:srgbClr val="000000"/>
                </a:solidFill>
                <a:latin typeface="Arial"/>
              </a:rPr>
              <a:t>&lt;number&gt;</a:t>
            </a:fld>
            <a:endParaRPr/>
          </a:p>
        </p:txBody>
      </p:sp>
      <p:sp>
        <p:nvSpPr>
          <p:cNvPr id="242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0D92DAF9-E79D-4133-B738-B0F414773DFC}" type="slidenum">
              <a:rPr lang="en-US" sz="1200" strike="noStrike">
                <a:solidFill>
                  <a:srgbClr val="000000"/>
                </a:solidFill>
                <a:latin typeface="Arial"/>
              </a:rPr>
              <a:t>&lt;number&gt;</a:t>
            </a:fld>
            <a:endParaRPr/>
          </a:p>
        </p:txBody>
      </p:sp>
      <p:sp>
        <p:nvSpPr>
          <p:cNvPr id="255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939B32D6-AC73-4E1F-80A9-3C47A8F16C9F}" type="slidenum">
              <a:rPr lang="en-US" sz="1200" strike="noStrike">
                <a:solidFill>
                  <a:srgbClr val="000000"/>
                </a:solidFill>
                <a:latin typeface="Arial"/>
              </a:rPr>
              <a:t>&lt;number&gt;</a:t>
            </a:fld>
            <a:endParaRPr/>
          </a:p>
        </p:txBody>
      </p:sp>
      <p:sp>
        <p:nvSpPr>
          <p:cNvPr id="255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94A736FE-C845-4792-AF8F-C9B4A38BA78C}" type="slidenum">
              <a:rPr lang="en-US" sz="1200" strike="noStrike">
                <a:solidFill>
                  <a:srgbClr val="000000"/>
                </a:solidFill>
                <a:latin typeface="Arial"/>
              </a:rPr>
              <a:t>&lt;number&gt;</a:t>
            </a:fld>
            <a:endParaRPr/>
          </a:p>
        </p:txBody>
      </p:sp>
      <p:sp>
        <p:nvSpPr>
          <p:cNvPr id="255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8271CBB9-77B9-4B62-A609-7A22598131A2}" type="slidenum">
              <a:rPr lang="en-US" sz="1200" strike="noStrike">
                <a:solidFill>
                  <a:srgbClr val="000000"/>
                </a:solidFill>
                <a:latin typeface="Arial"/>
              </a:rPr>
              <a:t>&lt;number&gt;</a:t>
            </a:fld>
            <a:endParaRPr/>
          </a:p>
        </p:txBody>
      </p:sp>
      <p:sp>
        <p:nvSpPr>
          <p:cNvPr id="256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946C6597-66AD-4281-8997-0A97DCC94130}" type="slidenum">
              <a:rPr lang="en-US" sz="1200" strike="noStrike">
                <a:solidFill>
                  <a:srgbClr val="000000"/>
                </a:solidFill>
                <a:latin typeface="Arial"/>
              </a:rPr>
              <a:t>&lt;number&gt;</a:t>
            </a:fld>
            <a:endParaRPr/>
          </a:p>
        </p:txBody>
      </p:sp>
      <p:sp>
        <p:nvSpPr>
          <p:cNvPr id="256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0FD92C7D-47CC-47EB-8DD2-20AC70A99831}" type="slidenum">
              <a:rPr lang="en-US" sz="1200" strike="noStrike">
                <a:solidFill>
                  <a:srgbClr val="000000"/>
                </a:solidFill>
                <a:latin typeface="Arial"/>
              </a:rPr>
              <a:t>&lt;number&gt;</a:t>
            </a:fld>
            <a:endParaRPr/>
          </a:p>
        </p:txBody>
      </p:sp>
      <p:sp>
        <p:nvSpPr>
          <p:cNvPr id="256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8129A208-E948-4B2A-A24D-E6F9DA2A6103}" type="slidenum">
              <a:rPr lang="en-US" sz="1200" strike="noStrike">
                <a:solidFill>
                  <a:srgbClr val="000000"/>
                </a:solidFill>
                <a:latin typeface="Arial"/>
              </a:rPr>
              <a:t>&lt;number&gt;</a:t>
            </a:fld>
            <a:endParaRPr/>
          </a:p>
        </p:txBody>
      </p:sp>
      <p:sp>
        <p:nvSpPr>
          <p:cNvPr id="256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C31116DD-0EE5-4EFA-98A7-35444851E9E5}" type="slidenum">
              <a:rPr lang="en-US" sz="1200" strike="noStrike">
                <a:solidFill>
                  <a:srgbClr val="000000"/>
                </a:solidFill>
                <a:latin typeface="Arial"/>
              </a:rPr>
              <a:t>&lt;number&gt;</a:t>
            </a:fld>
            <a:endParaRPr/>
          </a:p>
        </p:txBody>
      </p:sp>
      <p:sp>
        <p:nvSpPr>
          <p:cNvPr id="256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2896608C-ED62-4922-823C-DA99C0F630AF}" type="slidenum">
              <a:rPr lang="en-US" sz="1200" strike="noStrike">
                <a:solidFill>
                  <a:srgbClr val="000000"/>
                </a:solidFill>
                <a:latin typeface="Arial"/>
              </a:rPr>
              <a:t>&lt;number&gt;</a:t>
            </a:fld>
            <a:endParaRPr/>
          </a:p>
        </p:txBody>
      </p:sp>
      <p:sp>
        <p:nvSpPr>
          <p:cNvPr id="257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E13641B9-8F2D-4642-844B-6C4E75790A69}" type="slidenum">
              <a:rPr lang="en-US" sz="1200" strike="noStrike">
                <a:solidFill>
                  <a:srgbClr val="000000"/>
                </a:solidFill>
                <a:latin typeface="Arial"/>
              </a:rPr>
              <a:t>&lt;number&gt;</a:t>
            </a:fld>
            <a:endParaRPr/>
          </a:p>
        </p:txBody>
      </p:sp>
      <p:sp>
        <p:nvSpPr>
          <p:cNvPr id="257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757EC0BC-F1F8-4736-9BDA-3BE414F9B0B7}" type="slidenum">
              <a:rPr lang="en-US" sz="1200" strike="noStrike">
                <a:solidFill>
                  <a:srgbClr val="000000"/>
                </a:solidFill>
                <a:latin typeface="Arial"/>
              </a:rPr>
              <a:t>&lt;number&gt;</a:t>
            </a:fld>
            <a:endParaRPr/>
          </a:p>
        </p:txBody>
      </p:sp>
      <p:sp>
        <p:nvSpPr>
          <p:cNvPr id="243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06F31991-72C0-45BD-9047-9DC3522B6B9A}" type="slidenum">
              <a:rPr lang="en-US" sz="1200" strike="noStrike">
                <a:solidFill>
                  <a:srgbClr val="000000"/>
                </a:solidFill>
                <a:latin typeface="Arial"/>
              </a:rPr>
              <a:t>&lt;number&gt;</a:t>
            </a:fld>
            <a:endParaRPr/>
          </a:p>
        </p:txBody>
      </p:sp>
      <p:sp>
        <p:nvSpPr>
          <p:cNvPr id="257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B5439FFA-E72A-4557-92B5-48E38D9FB188}" type="slidenum">
              <a:rPr lang="en-US" sz="1200" strike="noStrike">
                <a:solidFill>
                  <a:srgbClr val="000000"/>
                </a:solidFill>
                <a:latin typeface="Arial"/>
              </a:rPr>
              <a:t>&lt;number&gt;</a:t>
            </a:fld>
            <a:endParaRPr/>
          </a:p>
        </p:txBody>
      </p:sp>
      <p:sp>
        <p:nvSpPr>
          <p:cNvPr id="257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6B6F8A3-04FF-49A3-B110-09FEE2866788}" type="slidenum">
              <a:rPr lang="en-US" sz="1200" strike="noStrike">
                <a:solidFill>
                  <a:srgbClr val="000000"/>
                </a:solidFill>
                <a:latin typeface="Arial"/>
              </a:rPr>
              <a:t>&lt;number&gt;</a:t>
            </a:fld>
            <a:endParaRPr/>
          </a:p>
        </p:txBody>
      </p:sp>
      <p:sp>
        <p:nvSpPr>
          <p:cNvPr id="257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9F347457-60AB-42F2-ACE6-D478D106951F}" type="slidenum">
              <a:rPr lang="en-US" sz="1200" strike="noStrike">
                <a:solidFill>
                  <a:srgbClr val="000000"/>
                </a:solidFill>
                <a:latin typeface="Arial"/>
              </a:rPr>
              <a:t>&lt;number&gt;</a:t>
            </a:fld>
            <a:endParaRPr/>
          </a:p>
        </p:txBody>
      </p:sp>
      <p:sp>
        <p:nvSpPr>
          <p:cNvPr id="258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8D7F0B3F-29FF-4BFC-98E1-1A90C1715A46}" type="slidenum">
              <a:rPr lang="en-US" sz="1200" strike="noStrike">
                <a:solidFill>
                  <a:srgbClr val="000000"/>
                </a:solidFill>
                <a:latin typeface="Arial"/>
              </a:rPr>
              <a:t>&lt;number&gt;</a:t>
            </a:fld>
            <a:endParaRPr/>
          </a:p>
        </p:txBody>
      </p:sp>
      <p:sp>
        <p:nvSpPr>
          <p:cNvPr id="258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3E3A24B-DFDC-411C-9FE5-C97773AB5C4F}" type="slidenum">
              <a:rPr lang="en-US" sz="1200" strike="noStrike">
                <a:solidFill>
                  <a:srgbClr val="000000"/>
                </a:solidFill>
                <a:latin typeface="Arial"/>
              </a:rPr>
              <a:t>&lt;number&gt;</a:t>
            </a:fld>
            <a:endParaRPr/>
          </a:p>
        </p:txBody>
      </p:sp>
      <p:sp>
        <p:nvSpPr>
          <p:cNvPr id="258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3C70365D-A1C2-4582-8A69-457EE0CDD0E1}" type="slidenum">
              <a:rPr lang="en-US" sz="1200" strike="noStrike">
                <a:solidFill>
                  <a:srgbClr val="000000"/>
                </a:solidFill>
                <a:latin typeface="Arial"/>
              </a:rPr>
              <a:t>&lt;number&gt;</a:t>
            </a:fld>
            <a:endParaRPr/>
          </a:p>
        </p:txBody>
      </p:sp>
      <p:sp>
        <p:nvSpPr>
          <p:cNvPr id="258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29B3A11C-7A8B-4ABE-8293-1E646BB0860B}" type="slidenum">
              <a:rPr lang="en-US" sz="1200" strike="noStrike">
                <a:solidFill>
                  <a:srgbClr val="000000"/>
                </a:solidFill>
                <a:latin typeface="Arial"/>
              </a:rPr>
              <a:t>&lt;number&gt;</a:t>
            </a:fld>
            <a:endParaRPr/>
          </a:p>
        </p:txBody>
      </p:sp>
      <p:sp>
        <p:nvSpPr>
          <p:cNvPr id="258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CB38CE6-43F9-4FB0-A6DD-082439CDB5E6}" type="slidenum">
              <a:rPr lang="en-US" sz="1200" strike="noStrike">
                <a:solidFill>
                  <a:srgbClr val="000000"/>
                </a:solidFill>
                <a:latin typeface="Arial"/>
              </a:rPr>
              <a:t>&lt;number&gt;</a:t>
            </a:fld>
            <a:endParaRPr/>
          </a:p>
        </p:txBody>
      </p:sp>
      <p:sp>
        <p:nvSpPr>
          <p:cNvPr id="259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E3CC4205-4948-4BBA-A906-3DA093113380}" type="slidenum">
              <a:rPr lang="en-US" sz="1200" strike="noStrike">
                <a:solidFill>
                  <a:srgbClr val="000000"/>
                </a:solidFill>
                <a:latin typeface="Arial"/>
              </a:rPr>
              <a:t>&lt;number&gt;</a:t>
            </a:fld>
            <a:endParaRPr/>
          </a:p>
        </p:txBody>
      </p:sp>
      <p:sp>
        <p:nvSpPr>
          <p:cNvPr id="259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CB4A079-2168-475D-B50C-281AA095968B}" type="slidenum">
              <a:rPr lang="en-US" sz="1200" strike="noStrike">
                <a:solidFill>
                  <a:srgbClr val="000000"/>
                </a:solidFill>
                <a:latin typeface="Arial"/>
              </a:rPr>
              <a:t>&lt;number&gt;</a:t>
            </a:fld>
            <a:endParaRPr/>
          </a:p>
        </p:txBody>
      </p:sp>
      <p:sp>
        <p:nvSpPr>
          <p:cNvPr id="243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FECB60D6-E7DD-4386-B43E-9726670BBDE9}" type="slidenum">
              <a:rPr lang="en-US" sz="1200" strike="noStrike">
                <a:solidFill>
                  <a:srgbClr val="000000"/>
                </a:solidFill>
                <a:latin typeface="Arial"/>
              </a:rPr>
              <a:t>&lt;number&gt;</a:t>
            </a:fld>
            <a:endParaRPr/>
          </a:p>
        </p:txBody>
      </p:sp>
      <p:sp>
        <p:nvSpPr>
          <p:cNvPr id="259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3B343287-4EED-47FA-9C13-6A47F2335ED7}" type="slidenum">
              <a:rPr lang="en-US" sz="1200" strike="noStrike">
                <a:solidFill>
                  <a:srgbClr val="000000"/>
                </a:solidFill>
                <a:latin typeface="Arial"/>
              </a:rPr>
              <a:t>&lt;number&gt;</a:t>
            </a:fld>
            <a:endParaRPr/>
          </a:p>
        </p:txBody>
      </p:sp>
      <p:sp>
        <p:nvSpPr>
          <p:cNvPr id="259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018539CE-48E6-4449-9B37-67CDA8409682}" type="slidenum">
              <a:rPr lang="en-US" sz="1200" strike="noStrike">
                <a:solidFill>
                  <a:srgbClr val="000000"/>
                </a:solidFill>
                <a:latin typeface="Arial"/>
              </a:rPr>
              <a:t>&lt;number&gt;</a:t>
            </a:fld>
            <a:endParaRPr/>
          </a:p>
        </p:txBody>
      </p:sp>
      <p:sp>
        <p:nvSpPr>
          <p:cNvPr id="259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86D80DC1-0E00-4605-BB0D-AFFADE5EBA03}" type="slidenum">
              <a:rPr lang="en-US" sz="1200" strike="noStrike">
                <a:solidFill>
                  <a:srgbClr val="000000"/>
                </a:solidFill>
                <a:latin typeface="Arial"/>
              </a:rPr>
              <a:t>&lt;number&gt;</a:t>
            </a:fld>
            <a:endParaRPr/>
          </a:p>
        </p:txBody>
      </p:sp>
      <p:sp>
        <p:nvSpPr>
          <p:cNvPr id="260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7623619A-E033-4674-902B-A7B80F6DB2A2}" type="slidenum">
              <a:rPr lang="en-US" sz="1200" strike="noStrike">
                <a:solidFill>
                  <a:srgbClr val="000000"/>
                </a:solidFill>
                <a:latin typeface="Arial"/>
              </a:rPr>
              <a:t>&lt;number&gt;</a:t>
            </a:fld>
            <a:endParaRPr/>
          </a:p>
        </p:txBody>
      </p:sp>
      <p:sp>
        <p:nvSpPr>
          <p:cNvPr id="260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3"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6E753153-43E8-41E2-8ACD-4B6B7CB855E6}" type="slidenum">
              <a:rPr lang="en-US" sz="1200" strike="noStrike">
                <a:solidFill>
                  <a:srgbClr val="000000"/>
                </a:solidFill>
                <a:latin typeface="Arial"/>
              </a:rPr>
              <a:t>&lt;number&gt;</a:t>
            </a:fld>
            <a:endParaRPr/>
          </a:p>
        </p:txBody>
      </p:sp>
      <p:sp>
        <p:nvSpPr>
          <p:cNvPr id="2604"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5"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3ADE22B7-2E8B-47EB-AB4A-D5B95A61FB43}" type="slidenum">
              <a:rPr lang="en-US" sz="1200" strike="noStrike">
                <a:solidFill>
                  <a:srgbClr val="000000"/>
                </a:solidFill>
                <a:latin typeface="Arial"/>
              </a:rPr>
              <a:t>&lt;number&gt;</a:t>
            </a:fld>
            <a:endParaRPr/>
          </a:p>
        </p:txBody>
      </p:sp>
      <p:sp>
        <p:nvSpPr>
          <p:cNvPr id="2606"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7"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709A56DC-C4B5-4A2B-8255-397CB8ADA7A5}" type="slidenum">
              <a:rPr lang="en-US" sz="1200" strike="noStrike">
                <a:solidFill>
                  <a:srgbClr val="000000"/>
                </a:solidFill>
                <a:latin typeface="Arial"/>
              </a:rPr>
              <a:t>&lt;number&gt;</a:t>
            </a:fld>
            <a:endParaRPr/>
          </a:p>
        </p:txBody>
      </p:sp>
      <p:sp>
        <p:nvSpPr>
          <p:cNvPr id="2608"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9"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198F0D94-17DF-4B6B-9FC6-631A45C9D50D}" type="slidenum">
              <a:rPr lang="en-US" sz="1200" strike="noStrike">
                <a:solidFill>
                  <a:srgbClr val="000000"/>
                </a:solidFill>
                <a:latin typeface="Arial"/>
              </a:rPr>
              <a:t>&lt;number&gt;</a:t>
            </a:fld>
            <a:endParaRPr/>
          </a:p>
        </p:txBody>
      </p:sp>
      <p:sp>
        <p:nvSpPr>
          <p:cNvPr id="2610"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1" name="CustomShape 1"/>
          <p:cNvSpPr/>
          <p:nvPr/>
        </p:nvSpPr>
        <p:spPr>
          <a:xfrm>
            <a:off x="3884760" y="8685360"/>
            <a:ext cx="2970720" cy="456120"/>
          </a:xfrm>
          <a:prstGeom prst="rect">
            <a:avLst/>
          </a:prstGeom>
          <a:noFill/>
          <a:ln w="9360">
            <a:noFill/>
          </a:ln>
        </p:spPr>
        <p:style>
          <a:lnRef idx="0"/>
          <a:fillRef idx="0"/>
          <a:effectRef idx="0"/>
          <a:fontRef idx="minor"/>
        </p:style>
        <p:txBody>
          <a:bodyPr lIns="90000" rIns="90000" tIns="45000" bIns="45000" anchor="b"/>
          <a:p>
            <a:pPr algn="r">
              <a:lnSpc>
                <a:spcPct val="100000"/>
              </a:lnSpc>
            </a:pPr>
            <a:fld id="{498120C4-9871-432C-BF2D-B9BC7490440D}" type="slidenum">
              <a:rPr lang="en-US" sz="1200" strike="noStrike">
                <a:solidFill>
                  <a:srgbClr val="000000"/>
                </a:solidFill>
                <a:latin typeface="Arial"/>
              </a:rPr>
              <a:t>&lt;number&gt;</a:t>
            </a:fld>
            <a:endParaRPr/>
          </a:p>
        </p:txBody>
      </p:sp>
      <p:sp>
        <p:nvSpPr>
          <p:cNvPr id="2612" name="PlaceHolder 2"/>
          <p:cNvSpPr>
            <a:spLocks noGrp="1"/>
          </p:cNvSpPr>
          <p:nvPr>
            <p:ph type="body"/>
          </p:nvPr>
        </p:nvSpPr>
        <p:spPr>
          <a:xfrm>
            <a:off x="685800" y="4343400"/>
            <a:ext cx="5485320" cy="411372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8" name="" descr=""/>
          <p:cNvPicPr/>
          <p:nvPr/>
        </p:nvPicPr>
        <p:blipFill>
          <a:blip r:embed="rId2"/>
          <a:stretch/>
        </p:blipFill>
        <p:spPr>
          <a:xfrm>
            <a:off x="2079000" y="1604520"/>
            <a:ext cx="4984920" cy="3977280"/>
          </a:xfrm>
          <a:prstGeom prst="rect">
            <a:avLst/>
          </a:prstGeom>
          <a:ln>
            <a:noFill/>
          </a:ln>
        </p:spPr>
      </p:pic>
      <p:pic>
        <p:nvPicPr>
          <p:cNvPr id="39"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8" name="" descr=""/>
          <p:cNvPicPr/>
          <p:nvPr/>
        </p:nvPicPr>
        <p:blipFill>
          <a:blip r:embed="rId2"/>
          <a:stretch/>
        </p:blipFill>
        <p:spPr>
          <a:xfrm>
            <a:off x="2079000" y="1604520"/>
            <a:ext cx="4984920" cy="3977280"/>
          </a:xfrm>
          <a:prstGeom prst="rect">
            <a:avLst/>
          </a:prstGeom>
          <a:ln>
            <a:noFill/>
          </a:ln>
        </p:spPr>
      </p:pic>
      <p:pic>
        <p:nvPicPr>
          <p:cNvPr id="79"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8" name="" descr=""/>
          <p:cNvPicPr/>
          <p:nvPr/>
        </p:nvPicPr>
        <p:blipFill>
          <a:blip r:embed="rId2"/>
          <a:stretch/>
        </p:blipFill>
        <p:spPr>
          <a:xfrm>
            <a:off x="2079000" y="1604520"/>
            <a:ext cx="4984920" cy="3977280"/>
          </a:xfrm>
          <a:prstGeom prst="rect">
            <a:avLst/>
          </a:prstGeom>
          <a:ln>
            <a:noFill/>
          </a:ln>
        </p:spPr>
      </p:pic>
      <p:pic>
        <p:nvPicPr>
          <p:cNvPr id="119"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9360" y="-7920"/>
            <a:ext cx="9162000" cy="1040400"/>
          </a:xfrm>
          <a:custGeom>
            <a:avLst/>
            <a:gdLst/>
            <a:ahLst/>
            <a:rect l="0" t="0" r="r" b="b"/>
            <a:pathLst>
              <a:path w="5773" h="657">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1" name="CustomShape 2"/>
          <p:cNvSpPr/>
          <p:nvPr/>
        </p:nvSpPr>
        <p:spPr>
          <a:xfrm>
            <a:off x="4381560" y="-7920"/>
            <a:ext cx="4761360" cy="637200"/>
          </a:xfrm>
          <a:custGeom>
            <a:avLst/>
            <a:gdLst/>
            <a:ahLst/>
            <a:rect l="0" t="0" r="r" b="b"/>
            <a:pathLst>
              <a:path w="3001" h="596">
                <a:moveTo>
                  <a:pt x="0" y="0"/>
                </a:moveTo>
                <a:cubicBezTo>
                  <a:pt x="174" y="102"/>
                  <a:pt x="1168" y="533"/>
                  <a:pt x="1668" y="564"/>
                </a:cubicBezTo>
                <a:cubicBezTo>
                  <a:pt x="2168" y="595"/>
                  <a:pt x="2778" y="279"/>
                  <a:pt x="3000" y="186"/>
                </a:cubicBezTo>
                <a:lnTo>
                  <a:pt x="3000" y="6"/>
                </a:lnTo>
                <a:lnTo>
                  <a:pt x="0" y="0"/>
                </a:lnTo>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sp>
        <p:nvSpPr>
          <p:cNvPr id="2" name="CustomShape 3"/>
          <p:cNvSpPr/>
          <p:nvPr/>
        </p:nvSpPr>
        <p:spPr>
          <a:xfrm rot="21436200">
            <a:off x="-18000" y="202320"/>
            <a:ext cx="9162000" cy="646560"/>
          </a:xfrm>
          <a:custGeom>
            <a:avLst/>
            <a:gdLst/>
            <a:ahLst/>
            <a:rect l="0" t="0" r="r" b="b"/>
            <a:pathLst>
              <a:path w="5773" h="1056">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3" name="CustomShape 4"/>
          <p:cNvSpPr/>
          <p:nvPr/>
        </p:nvSpPr>
        <p:spPr>
          <a:xfrm rot="21436200">
            <a:off x="-13680" y="276480"/>
            <a:ext cx="9174600" cy="528120"/>
          </a:xfrm>
          <a:custGeom>
            <a:avLst/>
            <a:gdLst/>
            <a:ahLst/>
            <a:rect l="0" t="0" r="r" b="b"/>
            <a:pathLst>
              <a:path w="5767" h="855">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sp>
        <p:nvSpPr>
          <p:cNvPr id="4" name="PlaceHolder 5"/>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5" name="PlaceHolder 6"/>
          <p:cNvSpPr>
            <a:spLocks noGrp="1"/>
          </p:cNvSpPr>
          <p:nvPr>
            <p:ph type="body"/>
          </p:nvPr>
        </p:nvSpPr>
        <p:spPr>
          <a:xfrm>
            <a:off x="457200" y="1604520"/>
            <a:ext cx="822888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0" name="CustomShape 1"/>
          <p:cNvSpPr/>
          <p:nvPr/>
        </p:nvSpPr>
        <p:spPr>
          <a:xfrm>
            <a:off x="-9360" y="-7920"/>
            <a:ext cx="9162000" cy="1040400"/>
          </a:xfrm>
          <a:custGeom>
            <a:avLst/>
            <a:gdLst/>
            <a:ahLst/>
            <a:rect l="0" t="0" r="r" b="b"/>
            <a:pathLst>
              <a:path w="5773" h="657">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41" name="CustomShape 2"/>
          <p:cNvSpPr/>
          <p:nvPr/>
        </p:nvSpPr>
        <p:spPr>
          <a:xfrm>
            <a:off x="4381560" y="-7920"/>
            <a:ext cx="4761360" cy="637200"/>
          </a:xfrm>
          <a:custGeom>
            <a:avLst/>
            <a:gdLst/>
            <a:ahLst/>
            <a:rect l="0" t="0" r="r" b="b"/>
            <a:pathLst>
              <a:path w="3001" h="596">
                <a:moveTo>
                  <a:pt x="0" y="0"/>
                </a:moveTo>
                <a:cubicBezTo>
                  <a:pt x="174" y="102"/>
                  <a:pt x="1168" y="533"/>
                  <a:pt x="1668" y="564"/>
                </a:cubicBezTo>
                <a:cubicBezTo>
                  <a:pt x="2168" y="595"/>
                  <a:pt x="2778" y="279"/>
                  <a:pt x="3000" y="186"/>
                </a:cubicBezTo>
                <a:lnTo>
                  <a:pt x="3000" y="6"/>
                </a:lnTo>
                <a:lnTo>
                  <a:pt x="0" y="0"/>
                </a:lnTo>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sp>
        <p:nvSpPr>
          <p:cNvPr id="42" name="CustomShape 3"/>
          <p:cNvSpPr/>
          <p:nvPr/>
        </p:nvSpPr>
        <p:spPr>
          <a:xfrm rot="21436200">
            <a:off x="-18000" y="202320"/>
            <a:ext cx="9162000" cy="646560"/>
          </a:xfrm>
          <a:custGeom>
            <a:avLst/>
            <a:gdLst/>
            <a:ahLst/>
            <a:rect l="0" t="0" r="r" b="b"/>
            <a:pathLst>
              <a:path w="5773" h="1056">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43" name="CustomShape 4"/>
          <p:cNvSpPr/>
          <p:nvPr/>
        </p:nvSpPr>
        <p:spPr>
          <a:xfrm rot="21436200">
            <a:off x="-13680" y="276480"/>
            <a:ext cx="9174600" cy="528120"/>
          </a:xfrm>
          <a:custGeom>
            <a:avLst/>
            <a:gdLst/>
            <a:ahLst/>
            <a:rect l="0" t="0" r="r" b="b"/>
            <a:pathLst>
              <a:path w="5767" h="855">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sp>
        <p:nvSpPr>
          <p:cNvPr id="44" name="PlaceHolder 5"/>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45"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0" name="CustomShape 1"/>
          <p:cNvSpPr/>
          <p:nvPr/>
        </p:nvSpPr>
        <p:spPr>
          <a:xfrm>
            <a:off x="-9360" y="-7920"/>
            <a:ext cx="9162000" cy="1040400"/>
          </a:xfrm>
          <a:custGeom>
            <a:avLst/>
            <a:gdLst/>
            <a:ahLst/>
            <a:rect l="0" t="0" r="r" b="b"/>
            <a:pathLst>
              <a:path w="5773" h="657">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81" name="CustomShape 2"/>
          <p:cNvSpPr/>
          <p:nvPr/>
        </p:nvSpPr>
        <p:spPr>
          <a:xfrm>
            <a:off x="4381560" y="-7920"/>
            <a:ext cx="4761360" cy="637200"/>
          </a:xfrm>
          <a:custGeom>
            <a:avLst/>
            <a:gdLst/>
            <a:ahLst/>
            <a:rect l="0" t="0" r="r" b="b"/>
            <a:pathLst>
              <a:path w="3001" h="596">
                <a:moveTo>
                  <a:pt x="0" y="0"/>
                </a:moveTo>
                <a:cubicBezTo>
                  <a:pt x="174" y="102"/>
                  <a:pt x="1168" y="533"/>
                  <a:pt x="1668" y="564"/>
                </a:cubicBezTo>
                <a:cubicBezTo>
                  <a:pt x="2168" y="595"/>
                  <a:pt x="2778" y="279"/>
                  <a:pt x="3000" y="186"/>
                </a:cubicBezTo>
                <a:lnTo>
                  <a:pt x="3000" y="6"/>
                </a:lnTo>
                <a:lnTo>
                  <a:pt x="0" y="0"/>
                </a:lnTo>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sp>
        <p:nvSpPr>
          <p:cNvPr id="82" name="CustomShape 3"/>
          <p:cNvSpPr/>
          <p:nvPr/>
        </p:nvSpPr>
        <p:spPr>
          <a:xfrm rot="21436200">
            <a:off x="-18000" y="202320"/>
            <a:ext cx="9162000" cy="646560"/>
          </a:xfrm>
          <a:custGeom>
            <a:avLst/>
            <a:gdLst/>
            <a:ahLst/>
            <a:rect l="0" t="0" r="r" b="b"/>
            <a:pathLst>
              <a:path w="5773" h="1056">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83" name="CustomShape 4"/>
          <p:cNvSpPr/>
          <p:nvPr/>
        </p:nvSpPr>
        <p:spPr>
          <a:xfrm rot="21436200">
            <a:off x="-13680" y="276480"/>
            <a:ext cx="9174600" cy="528120"/>
          </a:xfrm>
          <a:custGeom>
            <a:avLst/>
            <a:gdLst/>
            <a:ahLst/>
            <a:rect l="0" t="0" r="r" b="b"/>
            <a:pathLst>
              <a:path w="5767" h="855">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sp>
        <p:nvSpPr>
          <p:cNvPr id="84" name="PlaceHolder 5"/>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85"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slideLayout" Target="../slideLayouts/slideLayout13.xml"/><Relationship Id="rId3"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image" Target="../media/image103.png"/><Relationship Id="rId2" Type="http://schemas.openxmlformats.org/officeDocument/2006/relationships/slideLayout" Target="../slideLayouts/slideLayout13.xml"/><Relationship Id="rId3"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image" Target="../media/image104.png"/><Relationship Id="rId2" Type="http://schemas.openxmlformats.org/officeDocument/2006/relationships/image" Target="../media/image105.png"/><Relationship Id="rId3" Type="http://schemas.openxmlformats.org/officeDocument/2006/relationships/image" Target="../media/image106.png"/><Relationship Id="rId4" Type="http://schemas.openxmlformats.org/officeDocument/2006/relationships/slideLayout" Target="../slideLayouts/slideLayout13.xml"/><Relationship Id="rId5"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image" Target="../media/image107.png"/><Relationship Id="rId2" Type="http://schemas.openxmlformats.org/officeDocument/2006/relationships/slideLayout" Target="../slideLayouts/slideLayout13.xml"/><Relationship Id="rId3"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slideLayout" Target="../slideLayouts/slideLayout13.xml"/><Relationship Id="rId3"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image" Target="../media/image109.png"/><Relationship Id="rId2" Type="http://schemas.openxmlformats.org/officeDocument/2006/relationships/image" Target="../media/image110.png"/><Relationship Id="rId3" Type="http://schemas.openxmlformats.org/officeDocument/2006/relationships/slideLayout" Target="../slideLayouts/slideLayout25.xml"/>
</Relationships>
</file>

<file path=ppt/slides/_rels/slide106.xml.rels><?xml version="1.0" encoding="UTF-8"?>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image" Target="../media/image112.png"/><Relationship Id="rId2"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image" Target="../media/image113.png"/><Relationship Id="rId2"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image" Target="../media/image114.png"/><Relationship Id="rId2" Type="http://schemas.openxmlformats.org/officeDocument/2006/relationships/slideLayout" Target="../slideLayouts/slideLayout13.xml"/><Relationship Id="rId3"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3.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3.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3.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3.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1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Relationship Id="rId3"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3.xml"/><Relationship Id="rId3"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3.xml"/><Relationship Id="rId3"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Relationship Id="rId3"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13.xml"/><Relationship Id="rId3"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Relationship Id="rId3"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3.xml"/><Relationship Id="rId3"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13.xml"/><Relationship Id="rId3"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13.xml"/><Relationship Id="rId3"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13.xml"/><Relationship Id="rId3"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13.xml"/><Relationship Id="rId3"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13.xml"/><Relationship Id="rId3"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13.xml"/><Relationship Id="rId3"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13.xml"/><Relationship Id="rId3"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13.xml"/><Relationship Id="rId3"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3.xml"/><Relationship Id="rId3"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Relationship Id="rId3"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13.xml"/><Relationship Id="rId3"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13.xml"/><Relationship Id="rId3"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13.xml"/><Relationship Id="rId3"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13.xml"/><Relationship Id="rId3"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13.xml"/><Relationship Id="rId3"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13.xml"/><Relationship Id="rId3"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slideLayout" Target="../slideLayouts/slideLayout13.xml"/><Relationship Id="rId3"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slideLayout" Target="../slideLayouts/slideLayout13.xml"/><Relationship Id="rId3"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slideLayout" Target="../slideLayouts/slideLayout13.xml"/><Relationship Id="rId3"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3.xml"/><Relationship Id="rId3"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slideLayout" Target="../slideLayouts/slideLayout13.xml"/><Relationship Id="rId3"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slideLayout" Target="../slideLayouts/slideLayout13.xml"/><Relationship Id="rId3"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image" Target="../media/image94.png"/><Relationship Id="rId2" Type="http://schemas.openxmlformats.org/officeDocument/2006/relationships/slideLayout" Target="../slideLayouts/slideLayout25.xml"/><Relationship Id="rId3"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slideLayout" Target="../slideLayouts/slideLayout13.xml"/><Relationship Id="rId3"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slideLayout" Target="../slideLayouts/slideLayout13.xml"/><Relationship Id="rId3"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image" Target="../media/image97.png"/><Relationship Id="rId2" Type="http://schemas.openxmlformats.org/officeDocument/2006/relationships/slideLayout" Target="../slideLayouts/slideLayout13.xml"/><Relationship Id="rId3"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slideLayout" Target="../slideLayouts/slideLayout13.xml"/><Relationship Id="rId3"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slideLayout" Target="../slideLayouts/slideLayout13.xml"/><Relationship Id="rId3"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13.xml"/><Relationship Id="rId3"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3.xml"/><Relationship Id="rId3"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1066680" y="1600200"/>
            <a:ext cx="7237800" cy="913320"/>
          </a:xfrm>
          <a:prstGeom prst="rect">
            <a:avLst/>
          </a:prstGeom>
          <a:noFill/>
          <a:ln>
            <a:noFill/>
          </a:ln>
        </p:spPr>
        <p:style>
          <a:lnRef idx="0"/>
          <a:fillRef idx="0"/>
          <a:effectRef idx="0"/>
          <a:fontRef idx="minor"/>
        </p:style>
        <p:txBody>
          <a:bodyPr lIns="0" rIns="18360" tIns="0" bIns="0" anchor="b"/>
          <a:p>
            <a:pPr algn="ctr">
              <a:lnSpc>
                <a:spcPct val="100000"/>
              </a:lnSpc>
            </a:pPr>
            <a:r>
              <a:rPr b="1" lang="en-US" sz="4400" strike="noStrike">
                <a:solidFill>
                  <a:srgbClr val="50e0ea"/>
                </a:solidFill>
                <a:latin typeface="Calibri"/>
                <a:ea typeface="DejaVu Sans"/>
              </a:rPr>
              <a:t>Chương 3</a:t>
            </a:r>
            <a:endParaRPr/>
          </a:p>
        </p:txBody>
      </p:sp>
      <p:sp>
        <p:nvSpPr>
          <p:cNvPr id="126" name="CustomShape 2"/>
          <p:cNvSpPr/>
          <p:nvPr/>
        </p:nvSpPr>
        <p:spPr>
          <a:xfrm>
            <a:off x="762120" y="3276720"/>
            <a:ext cx="7619040" cy="989640"/>
          </a:xfrm>
          <a:prstGeom prst="rect">
            <a:avLst/>
          </a:prstGeom>
          <a:noFill/>
          <a:ln w="9360">
            <a:noFill/>
          </a:ln>
        </p:spPr>
        <p:style>
          <a:lnRef idx="0"/>
          <a:fillRef idx="0"/>
          <a:effectRef idx="0"/>
          <a:fontRef idx="minor"/>
        </p:style>
        <p:txBody>
          <a:bodyPr lIns="90000" rIns="90000" tIns="45000" bIns="45000"/>
          <a:p>
            <a:pPr algn="ctr">
              <a:lnSpc>
                <a:spcPct val="100000"/>
              </a:lnSpc>
            </a:pPr>
            <a:r>
              <a:rPr lang="en-US" sz="4400" strike="noStrike">
                <a:solidFill>
                  <a:srgbClr val="000000"/>
                </a:solidFill>
                <a:latin typeface="Verdana"/>
                <a:ea typeface="DejaVu Sans"/>
              </a:rPr>
              <a:t>3.2. Đại số quan hệ</a:t>
            </a:r>
            <a:endParaRPr/>
          </a:p>
        </p:txBody>
      </p:sp>
      <p:pic>
        <p:nvPicPr>
          <p:cNvPr id="127" name="Picture 3" descr=""/>
          <p:cNvPicPr/>
          <p:nvPr/>
        </p:nvPicPr>
        <p:blipFill>
          <a:blip r:embed="rId1"/>
          <a:stretch/>
        </p:blipFill>
        <p:spPr>
          <a:xfrm>
            <a:off x="0" y="628560"/>
            <a:ext cx="9106920" cy="56160"/>
          </a:xfrm>
          <a:prstGeom prst="rect">
            <a:avLst/>
          </a:prstGeom>
          <a:ln>
            <a:noFill/>
          </a:ln>
        </p:spPr>
      </p:pic>
      <p:sp>
        <p:nvSpPr>
          <p:cNvPr id="128" name="CustomShape 3"/>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CustomShape 1"/>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296" name="CustomShape 2"/>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D897A1D5-B91A-4386-AE90-A1A22532B17E}" type="slidenum">
              <a:rPr lang="en-US" sz="1200" strike="noStrike">
                <a:solidFill>
                  <a:srgbClr val="035c75"/>
                </a:solidFill>
                <a:latin typeface="Tahoma"/>
                <a:ea typeface="DejaVu Sans"/>
              </a:rPr>
              <a:t>&lt;number&gt;</a:t>
            </a:fld>
            <a:endParaRPr/>
          </a:p>
        </p:txBody>
      </p:sp>
      <p:sp>
        <p:nvSpPr>
          <p:cNvPr id="297" name="CustomShape 3"/>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98" name="Picture 3" descr=""/>
          <p:cNvPicPr/>
          <p:nvPr/>
        </p:nvPicPr>
        <p:blipFill>
          <a:blip r:embed="rId1"/>
          <a:stretch/>
        </p:blipFill>
        <p:spPr>
          <a:xfrm>
            <a:off x="0" y="628560"/>
            <a:ext cx="9106920" cy="56160"/>
          </a:xfrm>
          <a:prstGeom prst="rect">
            <a:avLst/>
          </a:prstGeom>
          <a:ln>
            <a:noFill/>
          </a:ln>
        </p:spPr>
      </p:pic>
      <p:sp>
        <p:nvSpPr>
          <p:cNvPr id="299" name="CustomShape 4"/>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300" name="CustomShape 5"/>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301" name="Table 6"/>
          <p:cNvGraphicFramePr/>
          <p:nvPr/>
        </p:nvGraphicFramePr>
        <p:xfrm>
          <a:off x="914400" y="1752480"/>
          <a:ext cx="3276000" cy="2086200"/>
        </p:xfrm>
        <a:graphic>
          <a:graphicData uri="http://schemas.openxmlformats.org/drawingml/2006/table">
            <a:tbl>
              <a:tblPr/>
              <a:tblGrid>
                <a:gridCol w="782640"/>
                <a:gridCol w="834120"/>
                <a:gridCol w="889200"/>
                <a:gridCol w="770400"/>
              </a:tblGrid>
              <a:tr h="347760">
                <a:tc>
                  <a:txBody>
                    <a:bodyPr/>
                    <a:p>
                      <a:pPr algn="ctr">
                        <a:lnSpc>
                          <a:spcPct val="100000"/>
                        </a:lnSpc>
                      </a:pPr>
                      <a:r>
                        <a:rPr lang="en-US" strike="noStrike">
                          <a:solidFill>
                            <a:srgbClr val="000000"/>
                          </a:solidFill>
                          <a:latin typeface="Arial"/>
                          <a:ea typeface="Arial"/>
                        </a:rPr>
                        <a:t>Masv</a:t>
                      </a:r>
                      <a:endParaRPr/>
                    </a:p>
                  </a:txBody>
                  <a:tcPr/>
                </a:tc>
                <a:tc>
                  <a:txBody>
                    <a:bodyPr/>
                    <a:p>
                      <a:pPr algn="ctr">
                        <a:lnSpc>
                          <a:spcPct val="100000"/>
                        </a:lnSpc>
                      </a:pPr>
                      <a:r>
                        <a:rPr lang="en-US" strike="noStrike">
                          <a:solidFill>
                            <a:srgbClr val="000000"/>
                          </a:solidFill>
                          <a:latin typeface="Arial"/>
                          <a:ea typeface="Arial"/>
                        </a:rPr>
                        <a:t>Ho</a:t>
                      </a:r>
                      <a:endParaRPr/>
                    </a:p>
                  </a:txBody>
                  <a:tcPr/>
                </a:tc>
                <a:tc>
                  <a:txBody>
                    <a:bodyPr/>
                    <a:p>
                      <a:pPr algn="ctr">
                        <a:lnSpc>
                          <a:spcPct val="100000"/>
                        </a:lnSpc>
                      </a:pPr>
                      <a:r>
                        <a:rPr lang="en-US" strike="noStrike">
                          <a:solidFill>
                            <a:srgbClr val="000000"/>
                          </a:solidFill>
                          <a:latin typeface="Arial"/>
                          <a:ea typeface="Arial"/>
                        </a:rPr>
                        <a:t>Dem</a:t>
                      </a:r>
                      <a:endParaRPr/>
                    </a:p>
                  </a:txBody>
                  <a:tcPr/>
                </a:tc>
                <a:tc>
                  <a:txBody>
                    <a:bodyPr/>
                    <a:p>
                      <a:pPr algn="ctr">
                        <a:lnSpc>
                          <a:spcPct val="100000"/>
                        </a:lnSpc>
                      </a:pPr>
                      <a:r>
                        <a:rPr lang="en-US" strike="noStrike">
                          <a:solidFill>
                            <a:srgbClr val="000000"/>
                          </a:solidFill>
                          <a:latin typeface="Arial"/>
                          <a:ea typeface="Arial"/>
                        </a:rPr>
                        <a:t>Ten</a:t>
                      </a:r>
                      <a:endParaRPr/>
                    </a:p>
                  </a:txBody>
                  <a:tcPr/>
                </a:tc>
              </a:tr>
              <a:tr h="347760">
                <a:tc>
                  <a:txBody>
                    <a:bodyPr/>
                    <a:p>
                      <a:pPr algn="ctr">
                        <a:lnSpc>
                          <a:spcPct val="100000"/>
                        </a:lnSpc>
                      </a:pPr>
                      <a:r>
                        <a:rPr lang="en-US" strike="noStrike">
                          <a:solidFill>
                            <a:srgbClr val="000000"/>
                          </a:solidFill>
                          <a:latin typeface="Arial"/>
                          <a:ea typeface="Arial"/>
                        </a:rPr>
                        <a:t>T1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a:t>
                      </a:r>
                      <a:endParaRPr/>
                    </a:p>
                  </a:txBody>
                  <a:tcPr/>
                </a:tc>
                <a:tc>
                  <a:txBody>
                    <a:bodyPr/>
                    <a:p>
                      <a:pPr algn="ctr">
                        <a:lnSpc>
                          <a:spcPct val="100000"/>
                        </a:lnSpc>
                      </a:pPr>
                      <a:r>
                        <a:rPr lang="en-US" strike="noStrike">
                          <a:solidFill>
                            <a:srgbClr val="000000"/>
                          </a:solidFill>
                          <a:latin typeface="Arial"/>
                          <a:ea typeface="Arial"/>
                        </a:rPr>
                        <a:t>An</a:t>
                      </a:r>
                      <a:endParaRPr/>
                    </a:p>
                  </a:txBody>
                  <a:tcPr/>
                </a:tc>
              </a:tr>
              <a:tr h="347760">
                <a:tc>
                  <a:txBody>
                    <a:bodyPr/>
                    <a:p>
                      <a:pPr algn="ctr">
                        <a:lnSpc>
                          <a:spcPct val="100000"/>
                        </a:lnSpc>
                      </a:pPr>
                      <a:r>
                        <a:rPr lang="en-US" strike="noStrike">
                          <a:solidFill>
                            <a:srgbClr val="000000"/>
                          </a:solidFill>
                          <a:latin typeface="Arial"/>
                          <a:ea typeface="Arial"/>
                        </a:rPr>
                        <a:t>C2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Đình</a:t>
                      </a:r>
                      <a:endParaRPr/>
                    </a:p>
                  </a:txBody>
                  <a:tcPr/>
                </a:tc>
                <a:tc>
                  <a:txBody>
                    <a:bodyPr/>
                    <a:p>
                      <a:pPr algn="ctr">
                        <a:lnSpc>
                          <a:spcPct val="100000"/>
                        </a:lnSpc>
                      </a:pPr>
                      <a:r>
                        <a:rPr lang="en-US" strike="noStrike">
                          <a:solidFill>
                            <a:srgbClr val="000000"/>
                          </a:solidFill>
                          <a:latin typeface="Arial"/>
                          <a:ea typeface="Arial"/>
                        </a:rPr>
                        <a:t>Bắc</a:t>
                      </a:r>
                      <a:endParaRPr/>
                    </a:p>
                  </a:txBody>
                  <a:tcPr/>
                </a:tc>
              </a:tr>
              <a:tr h="347760">
                <a:tc>
                  <a:txBody>
                    <a:bodyPr/>
                    <a:p>
                      <a:pPr algn="ctr">
                        <a:lnSpc>
                          <a:spcPct val="100000"/>
                        </a:lnSpc>
                      </a:pPr>
                      <a:r>
                        <a:rPr lang="en-US" strike="noStrike">
                          <a:solidFill>
                            <a:srgbClr val="000000"/>
                          </a:solidFill>
                          <a:latin typeface="Arial"/>
                          <a:ea typeface="Arial"/>
                        </a:rPr>
                        <a:t>T3</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Hảo</a:t>
                      </a:r>
                      <a:endParaRPr/>
                    </a:p>
                  </a:txBody>
                  <a:tcPr/>
                </a:tc>
              </a:tr>
              <a:tr h="347760">
                <a:tc>
                  <a:txBody>
                    <a:bodyPr/>
                    <a:p>
                      <a:pPr algn="ctr">
                        <a:lnSpc>
                          <a:spcPct val="100000"/>
                        </a:lnSpc>
                      </a:pPr>
                      <a:r>
                        <a:rPr lang="en-US" strike="noStrike">
                          <a:solidFill>
                            <a:srgbClr val="000000"/>
                          </a:solidFill>
                          <a:latin typeface="Arial"/>
                          <a:ea typeface="Arial"/>
                        </a:rPr>
                        <a:t>T4</a:t>
                      </a:r>
                      <a:endParaRPr/>
                    </a:p>
                  </a:txBody>
                  <a:tcPr/>
                </a:tc>
                <a:tc>
                  <a:txBody>
                    <a:bodyPr/>
                    <a:p>
                      <a:pPr algn="ctr">
                        <a:lnSpc>
                          <a:spcPct val="100000"/>
                        </a:lnSpc>
                      </a:pPr>
                      <a:r>
                        <a:rPr lang="en-US" strike="noStrike">
                          <a:solidFill>
                            <a:srgbClr val="000000"/>
                          </a:solidFill>
                          <a:latin typeface="Arial"/>
                          <a:ea typeface="Arial"/>
                        </a:rPr>
                        <a:t>Vũ</a:t>
                      </a:r>
                      <a:endParaRPr/>
                    </a:p>
                  </a:txBody>
                  <a:tcPr/>
                </a:tc>
                <a:tc>
                  <a:txBody>
                    <a:bodyPr/>
                    <a:p>
                      <a:pPr algn="ctr">
                        <a:lnSpc>
                          <a:spcPct val="100000"/>
                        </a:lnSpc>
                      </a:pPr>
                      <a:r>
                        <a:rPr lang="en-US" strike="noStrike">
                          <a:solidFill>
                            <a:srgbClr val="000000"/>
                          </a:solidFill>
                          <a:latin typeface="Arial"/>
                          <a:ea typeface="Arial"/>
                        </a:rPr>
                        <a:t>Đức</a:t>
                      </a:r>
                      <a:endParaRPr/>
                    </a:p>
                  </a:txBody>
                  <a:tcPr/>
                </a:tc>
                <a:tc>
                  <a:txBody>
                    <a:bodyPr/>
                    <a:p>
                      <a:pPr algn="ctr">
                        <a:lnSpc>
                          <a:spcPct val="100000"/>
                        </a:lnSpc>
                      </a:pPr>
                      <a:r>
                        <a:rPr lang="en-US" strike="noStrike">
                          <a:solidFill>
                            <a:srgbClr val="000000"/>
                          </a:solidFill>
                          <a:latin typeface="Arial"/>
                          <a:ea typeface="Arial"/>
                        </a:rPr>
                        <a:t>Lâm</a:t>
                      </a:r>
                      <a:endParaRPr/>
                    </a:p>
                  </a:txBody>
                  <a:tcPr/>
                </a:tc>
              </a:tr>
              <a:tr h="347760">
                <a:tc>
                  <a:txBody>
                    <a:bodyPr/>
                    <a:p>
                      <a:pPr algn="ctr">
                        <a:lnSpc>
                          <a:spcPct val="100000"/>
                        </a:lnSpc>
                      </a:pPr>
                      <a:r>
                        <a:rPr lang="en-US" strike="noStrike">
                          <a:solidFill>
                            <a:srgbClr val="000000"/>
                          </a:solidFill>
                          <a:latin typeface="Arial"/>
                          <a:ea typeface="Arial"/>
                        </a:rPr>
                        <a:t>C3</a:t>
                      </a:r>
                      <a:endParaRPr/>
                    </a:p>
                  </a:txBody>
                  <a:tcPr/>
                </a:tc>
                <a:tc>
                  <a:txBody>
                    <a:bodyPr/>
                    <a:p>
                      <a:pPr algn="ctr">
                        <a:lnSpc>
                          <a:spcPct val="100000"/>
                        </a:lnSpc>
                      </a:pPr>
                      <a:r>
                        <a:rPr lang="en-US" strike="noStrike">
                          <a:solidFill>
                            <a:srgbClr val="000000"/>
                          </a:solidFill>
                          <a:latin typeface="Arial"/>
                          <a:ea typeface="Arial"/>
                        </a:rPr>
                        <a:t>Phạm</a:t>
                      </a:r>
                      <a:endParaRPr/>
                    </a:p>
                  </a:txBody>
                  <a:tcPr/>
                </a:tc>
                <a:tc>
                  <a:txBody>
                    <a:bodyPr/>
                    <a:p>
                      <a:pPr algn="ctr">
                        <a:lnSpc>
                          <a:spcPct val="100000"/>
                        </a:lnSpc>
                      </a:pPr>
                      <a:r>
                        <a:rPr lang="en-US" strike="noStrike">
                          <a:solidFill>
                            <a:srgbClr val="000000"/>
                          </a:solidFill>
                          <a:latin typeface="Arial"/>
                          <a:ea typeface="Arial"/>
                        </a:rPr>
                        <a:t>Hải</a:t>
                      </a:r>
                      <a:endParaRPr/>
                    </a:p>
                  </a:txBody>
                  <a:tcPr/>
                </a:tc>
                <a:tc>
                  <a:txBody>
                    <a:bodyPr/>
                    <a:p>
                      <a:pPr algn="ctr">
                        <a:lnSpc>
                          <a:spcPct val="100000"/>
                        </a:lnSpc>
                      </a:pPr>
                      <a:r>
                        <a:rPr lang="en-US" strike="noStrike">
                          <a:solidFill>
                            <a:srgbClr val="000000"/>
                          </a:solidFill>
                          <a:latin typeface="Arial"/>
                          <a:ea typeface="Arial"/>
                        </a:rPr>
                        <a:t>Ngọc</a:t>
                      </a:r>
                      <a:endParaRPr/>
                    </a:p>
                  </a:txBody>
                  <a:tcPr/>
                </a:tc>
              </a:tr>
            </a:tbl>
          </a:graphicData>
        </a:graphic>
      </p:graphicFrame>
      <p:sp>
        <p:nvSpPr>
          <p:cNvPr id="302" name="CustomShape 7"/>
          <p:cNvSpPr/>
          <p:nvPr/>
        </p:nvSpPr>
        <p:spPr>
          <a:xfrm>
            <a:off x="0" y="137160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SINHVIEN</a:t>
            </a:r>
            <a:endParaRPr/>
          </a:p>
        </p:txBody>
      </p:sp>
      <p:graphicFrame>
        <p:nvGraphicFramePr>
          <p:cNvPr id="303" name="Table 8"/>
          <p:cNvGraphicFramePr/>
          <p:nvPr/>
        </p:nvGraphicFramePr>
        <p:xfrm>
          <a:off x="4876920" y="1752480"/>
          <a:ext cx="2666160" cy="3477240"/>
        </p:xfrm>
        <a:graphic>
          <a:graphicData uri="http://schemas.openxmlformats.org/drawingml/2006/table">
            <a:tbl>
              <a:tblPr/>
              <a:tblGrid>
                <a:gridCol w="785880"/>
                <a:gridCol w="1006920"/>
                <a:gridCol w="873720"/>
              </a:tblGrid>
              <a:tr h="347760">
                <a:tc>
                  <a:txBody>
                    <a:bodyPr/>
                    <a:p>
                      <a:pPr algn="ctr">
                        <a:lnSpc>
                          <a:spcPct val="115000"/>
                        </a:lnSpc>
                      </a:pPr>
                      <a:r>
                        <a:rPr lang="en-US" strike="noStrike">
                          <a:solidFill>
                            <a:srgbClr val="000000"/>
                          </a:solidFill>
                          <a:latin typeface="Arial"/>
                          <a:ea typeface="Arial"/>
                        </a:rPr>
                        <a:t>Masv</a:t>
                      </a:r>
                      <a:endParaRPr/>
                    </a:p>
                  </a:txBody>
                  <a:tcPr/>
                </a:tc>
                <a:tc>
                  <a:txBody>
                    <a:bodyPr/>
                    <a:p>
                      <a:pPr algn="ctr">
                        <a:lnSpc>
                          <a:spcPct val="115000"/>
                        </a:lnSpc>
                      </a:pPr>
                      <a:r>
                        <a:rPr lang="en-US" strike="noStrike">
                          <a:solidFill>
                            <a:srgbClr val="000000"/>
                          </a:solidFill>
                          <a:latin typeface="Arial"/>
                          <a:ea typeface="Arial"/>
                        </a:rPr>
                        <a:t>Mamon</a:t>
                      </a:r>
                      <a:endParaRPr/>
                    </a:p>
                  </a:txBody>
                  <a:tcPr/>
                </a:tc>
                <a:tc>
                  <a:txBody>
                    <a:bodyPr/>
                    <a:p>
                      <a:pPr algn="ctr">
                        <a:lnSpc>
                          <a:spcPct val="115000"/>
                        </a:lnSpc>
                      </a:pPr>
                      <a:r>
                        <a:rPr lang="en-US" strike="noStrike">
                          <a:solidFill>
                            <a:srgbClr val="000000"/>
                          </a:solidFill>
                          <a:latin typeface="Arial"/>
                          <a:ea typeface="Arial"/>
                        </a:rPr>
                        <a:t>Diem</a:t>
                      </a:r>
                      <a:endParaRPr/>
                    </a:p>
                  </a:txBody>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9</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3</a:t>
                      </a:r>
                      <a:endParaRPr/>
                    </a:p>
                  </a:txBody>
                  <a:tcPr/>
                </a:tc>
              </a:tr>
              <a:tr h="347760">
                <a:tc>
                  <a:txBody>
                    <a:bodyPr/>
                    <a:p>
                      <a:pPr algn="ctr">
                        <a:lnSpc>
                          <a:spcPct val="115000"/>
                        </a:lnSpc>
                      </a:pPr>
                      <a:r>
                        <a:rPr lang="en-US" strike="noStrike">
                          <a:solidFill>
                            <a:srgbClr val="000000"/>
                          </a:solidFill>
                          <a:latin typeface="Arial"/>
                          <a:ea typeface="Arial"/>
                        </a:rPr>
                        <a:t>T3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10</a:t>
                      </a:r>
                      <a:endParaRPr/>
                    </a:p>
                  </a:txBody>
                  <a:tcPr/>
                </a:tc>
              </a:tr>
              <a:tr h="3477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47760">
                <a:tc>
                  <a:txBody>
                    <a:bodyPr/>
                    <a:p>
                      <a:pPr algn="ctr">
                        <a:lnSpc>
                          <a:spcPct val="115000"/>
                        </a:lnSpc>
                      </a:pPr>
                      <a:r>
                        <a:rPr lang="en-US" strike="noStrike">
                          <a:solidFill>
                            <a:srgbClr val="000000"/>
                          </a:solidFill>
                          <a:latin typeface="Arial"/>
                          <a:ea typeface="Arial"/>
                        </a:rPr>
                        <a:t>C3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6</a:t>
                      </a:r>
                      <a:endParaRPr/>
                    </a:p>
                  </a:txBody>
                  <a:tcPr/>
                </a:tc>
              </a:tr>
            </a:tbl>
          </a:graphicData>
        </a:graphic>
      </p:graphicFrame>
      <p:sp>
        <p:nvSpPr>
          <p:cNvPr id="304" name="CustomShape 9"/>
          <p:cNvSpPr/>
          <p:nvPr/>
        </p:nvSpPr>
        <p:spPr>
          <a:xfrm>
            <a:off x="4724280" y="144792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SV_DIEM</a:t>
            </a:r>
            <a:endParaRPr/>
          </a:p>
        </p:txBody>
      </p:sp>
      <p:graphicFrame>
        <p:nvGraphicFramePr>
          <p:cNvPr id="305" name="Table 10"/>
          <p:cNvGraphicFramePr/>
          <p:nvPr/>
        </p:nvGraphicFramePr>
        <p:xfrm>
          <a:off x="914400" y="3732840"/>
          <a:ext cx="3290040" cy="1738440"/>
        </p:xfrm>
        <a:graphic>
          <a:graphicData uri="http://schemas.openxmlformats.org/drawingml/2006/table">
            <a:tbl>
              <a:tblPr/>
              <a:tblGrid>
                <a:gridCol w="1116360"/>
                <a:gridCol w="1056960"/>
                <a:gridCol w="1117080"/>
              </a:tblGrid>
              <a:tr h="347760">
                <a:tc>
                  <a:txBody>
                    <a:bodyPr/>
                    <a:p>
                      <a:pPr algn="ctr">
                        <a:lnSpc>
                          <a:spcPct val="100000"/>
                        </a:lnSpc>
                      </a:pPr>
                      <a:r>
                        <a:rPr lang="en-US" strike="noStrike">
                          <a:solidFill>
                            <a:srgbClr val="000000"/>
                          </a:solidFill>
                          <a:latin typeface="Arial"/>
                          <a:ea typeface="Arial"/>
                        </a:rPr>
                        <a:t>Mamon</a:t>
                      </a:r>
                      <a:endParaRPr/>
                    </a:p>
                  </a:txBody>
                  <a:tcPr/>
                </a:tc>
                <a:tc>
                  <a:txBody>
                    <a:bodyPr/>
                    <a:p>
                      <a:pPr algn="ctr">
                        <a:lnSpc>
                          <a:spcPct val="100000"/>
                        </a:lnSpc>
                      </a:pPr>
                      <a:r>
                        <a:rPr lang="en-US" strike="noStrike">
                          <a:solidFill>
                            <a:srgbClr val="000000"/>
                          </a:solidFill>
                          <a:latin typeface="Arial"/>
                          <a:ea typeface="Arial"/>
                        </a:rPr>
                        <a:t>Tenmon</a:t>
                      </a:r>
                      <a:endParaRPr/>
                    </a:p>
                  </a:txBody>
                  <a:tcPr/>
                </a:tc>
                <a:tc>
                  <a:txBody>
                    <a:bodyPr/>
                    <a:p>
                      <a:pPr algn="ctr">
                        <a:lnSpc>
                          <a:spcPct val="100000"/>
                        </a:lnSpc>
                      </a:pPr>
                      <a:r>
                        <a:rPr lang="en-US" strike="noStrike">
                          <a:solidFill>
                            <a:srgbClr val="000000"/>
                          </a:solidFill>
                          <a:latin typeface="Arial"/>
                          <a:ea typeface="Arial"/>
                        </a:rPr>
                        <a:t>Sotinchi</a:t>
                      </a:r>
                      <a:endParaRPr/>
                    </a:p>
                  </a:txBody>
                  <a:tcPr/>
                </a:tc>
              </a:tr>
              <a:tr h="347760">
                <a:tc>
                  <a:txBody>
                    <a:bodyPr/>
                    <a:p>
                      <a:pPr algn="ctr">
                        <a:lnSpc>
                          <a:spcPct val="100000"/>
                        </a:lnSpc>
                      </a:pPr>
                      <a:r>
                        <a:rPr lang="en-US" strike="noStrike">
                          <a:solidFill>
                            <a:srgbClr val="000000"/>
                          </a:solidFill>
                          <a:latin typeface="Arial"/>
                          <a:ea typeface="Arial"/>
                        </a:rPr>
                        <a:t>Int1001</a:t>
                      </a:r>
                      <a:endParaRPr/>
                    </a:p>
                  </a:txBody>
                  <a:tcPr/>
                </a:tc>
                <a:tc>
                  <a:txBody>
                    <a:bodyPr/>
                    <a:p>
                      <a:pPr algn="ctr">
                        <a:lnSpc>
                          <a:spcPct val="100000"/>
                        </a:lnSpc>
                      </a:pPr>
                      <a:r>
                        <a:rPr lang="en-US" strike="noStrike">
                          <a:solidFill>
                            <a:srgbClr val="000000"/>
                          </a:solidFill>
                          <a:latin typeface="Arial"/>
                          <a:ea typeface="Arial"/>
                        </a:rPr>
                        <a:t>CSDL</a:t>
                      </a:r>
                      <a:endParaRPr/>
                    </a:p>
                  </a:txBody>
                  <a:tcPr/>
                </a:tc>
                <a:tc>
                  <a:txBody>
                    <a:bodyPr/>
                    <a:p>
                      <a:pPr algn="ctr">
                        <a:lnSpc>
                          <a:spcPct val="100000"/>
                        </a:lnSpc>
                      </a:pPr>
                      <a:r>
                        <a:rPr lang="en-US" strike="noStrike">
                          <a:solidFill>
                            <a:srgbClr val="000000"/>
                          </a:solidFill>
                          <a:latin typeface="Arial"/>
                          <a:ea typeface="Arial"/>
                        </a:rPr>
                        <a:t>3</a:t>
                      </a:r>
                      <a:endParaRPr/>
                    </a:p>
                  </a:txBody>
                  <a:tcPr/>
                </a:tc>
              </a:tr>
              <a:tr h="347760">
                <a:tc>
                  <a:txBody>
                    <a:bodyPr/>
                    <a:p>
                      <a:pPr algn="ctr">
                        <a:lnSpc>
                          <a:spcPct val="100000"/>
                        </a:lnSpc>
                      </a:pPr>
                      <a:r>
                        <a:rPr lang="en-US" strike="noStrike">
                          <a:solidFill>
                            <a:srgbClr val="000000"/>
                          </a:solidFill>
                          <a:latin typeface="Arial"/>
                          <a:ea typeface="Arial"/>
                        </a:rPr>
                        <a:t>Int1002</a:t>
                      </a:r>
                      <a:endParaRPr/>
                    </a:p>
                  </a:txBody>
                  <a:tcPr/>
                </a:tc>
                <a:tc>
                  <a:txBody>
                    <a:bodyPr/>
                    <a:p>
                      <a:pPr algn="ctr">
                        <a:lnSpc>
                          <a:spcPct val="100000"/>
                        </a:lnSpc>
                      </a:pPr>
                      <a:r>
                        <a:rPr lang="en-US" strike="noStrike">
                          <a:solidFill>
                            <a:srgbClr val="000000"/>
                          </a:solidFill>
                          <a:latin typeface="Arial"/>
                          <a:ea typeface="Arial"/>
                        </a:rPr>
                        <a:t>NGLT C</a:t>
                      </a:r>
                      <a:endParaRPr/>
                    </a:p>
                  </a:txBody>
                  <a:tcPr/>
                </a:tc>
                <a:tc>
                  <a:txBody>
                    <a:bodyPr/>
                    <a:p>
                      <a:pPr algn="ctr">
                        <a:lnSpc>
                          <a:spcPct val="100000"/>
                        </a:lnSpc>
                      </a:pPr>
                      <a:r>
                        <a:rPr lang="en-US" strike="noStrike">
                          <a:solidFill>
                            <a:srgbClr val="000000"/>
                          </a:solidFill>
                          <a:latin typeface="Arial"/>
                          <a:ea typeface="Arial"/>
                        </a:rPr>
                        <a:t>4</a:t>
                      </a:r>
                      <a:endParaRPr/>
                    </a:p>
                  </a:txBody>
                  <a:tcPr/>
                </a:tc>
              </a:tr>
              <a:tr h="347760">
                <a:tc>
                  <a:txBody>
                    <a:bodyPr/>
                    <a:p>
                      <a:pPr algn="ctr">
                        <a:lnSpc>
                          <a:spcPct val="100000"/>
                        </a:lnSpc>
                      </a:pPr>
                      <a:r>
                        <a:rPr lang="en-US" strike="noStrike">
                          <a:solidFill>
                            <a:srgbClr val="000000"/>
                          </a:solidFill>
                          <a:latin typeface="Arial"/>
                          <a:ea typeface="Arial"/>
                        </a:rPr>
                        <a:t>Int1003</a:t>
                      </a:r>
                      <a:endParaRPr/>
                    </a:p>
                  </a:txBody>
                  <a:tcPr/>
                </a:tc>
                <a:tc>
                  <a:txBody>
                    <a:bodyPr/>
                    <a:p>
                      <a:pPr algn="ctr">
                        <a:lnSpc>
                          <a:spcPct val="100000"/>
                        </a:lnSpc>
                      </a:pPr>
                      <a:r>
                        <a:rPr lang="en-US" strike="noStrike">
                          <a:solidFill>
                            <a:srgbClr val="000000"/>
                          </a:solidFill>
                          <a:latin typeface="Arial"/>
                          <a:ea typeface="Arial"/>
                        </a:rPr>
                        <a:t>TRR</a:t>
                      </a:r>
                      <a:endParaRPr/>
                    </a:p>
                  </a:txBody>
                  <a:tcPr/>
                </a:tc>
                <a:tc>
                  <a:txBody>
                    <a:bodyPr/>
                    <a:p>
                      <a:pPr algn="ctr">
                        <a:lnSpc>
                          <a:spcPct val="100000"/>
                        </a:lnSpc>
                      </a:pPr>
                      <a:r>
                        <a:rPr lang="en-US" strike="noStrike">
                          <a:solidFill>
                            <a:srgbClr val="000000"/>
                          </a:solidFill>
                          <a:latin typeface="Arial"/>
                          <a:ea typeface="Arial"/>
                        </a:rPr>
                        <a:t>3</a:t>
                      </a:r>
                      <a:endParaRPr/>
                    </a:p>
                  </a:txBody>
                  <a:tcPr/>
                </a:tc>
              </a:tr>
              <a:tr h="347760">
                <a:tc>
                  <a:txBody>
                    <a:bodyPr/>
                    <a:p>
                      <a:pPr algn="ctr">
                        <a:lnSpc>
                          <a:spcPct val="100000"/>
                        </a:lnSpc>
                      </a:pPr>
                      <a:r>
                        <a:rPr lang="en-US" strike="noStrike">
                          <a:solidFill>
                            <a:srgbClr val="000000"/>
                          </a:solidFill>
                          <a:latin typeface="Arial"/>
                          <a:ea typeface="Arial"/>
                        </a:rPr>
                        <a:t>Int2005</a:t>
                      </a:r>
                      <a:endParaRPr/>
                    </a:p>
                  </a:txBody>
                  <a:tcPr/>
                </a:tc>
                <a:tc>
                  <a:txBody>
                    <a:bodyPr/>
                    <a:p>
                      <a:pPr algn="ctr">
                        <a:lnSpc>
                          <a:spcPct val="100000"/>
                        </a:lnSpc>
                      </a:pPr>
                      <a:r>
                        <a:rPr lang="en-US" strike="noStrike">
                          <a:solidFill>
                            <a:srgbClr val="000000"/>
                          </a:solidFill>
                          <a:latin typeface="Arial"/>
                          <a:ea typeface="Arial"/>
                        </a:rPr>
                        <a:t>KTCT</a:t>
                      </a:r>
                      <a:endParaRPr/>
                    </a:p>
                  </a:txBody>
                  <a:tcPr/>
                </a:tc>
                <a:tc>
                  <a:txBody>
                    <a:bodyPr/>
                    <a:p>
                      <a:pPr algn="ctr">
                        <a:lnSpc>
                          <a:spcPct val="100000"/>
                        </a:lnSpc>
                      </a:pPr>
                      <a:r>
                        <a:rPr lang="en-US" strike="noStrike">
                          <a:solidFill>
                            <a:srgbClr val="000000"/>
                          </a:solidFill>
                          <a:latin typeface="Arial"/>
                          <a:ea typeface="Arial"/>
                        </a:rPr>
                        <a:t>2</a:t>
                      </a:r>
                      <a:endParaRPr/>
                    </a:p>
                  </a:txBody>
                  <a:tcPr/>
                </a:tc>
              </a:tr>
            </a:tbl>
          </a:graphicData>
        </a:graphic>
      </p:graphicFrame>
      <p:sp>
        <p:nvSpPr>
          <p:cNvPr id="306" name="CustomShape 11"/>
          <p:cNvSpPr/>
          <p:nvPr/>
        </p:nvSpPr>
        <p:spPr>
          <a:xfrm>
            <a:off x="0" y="341496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MONHOC</a:t>
            </a:r>
            <a:endParaRPr/>
          </a:p>
        </p:txBody>
      </p:sp>
      <p:sp>
        <p:nvSpPr>
          <p:cNvPr id="307" name="CustomShape 12"/>
          <p:cNvSpPr/>
          <p:nvPr/>
        </p:nvSpPr>
        <p:spPr>
          <a:xfrm>
            <a:off x="45720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1.2. Xóa các bộ</a:t>
            </a:r>
            <a:endParaRPr/>
          </a:p>
        </p:txBody>
      </p:sp>
      <p:sp>
        <p:nvSpPr>
          <p:cNvPr id="308" name="CustomShape 13"/>
          <p:cNvSpPr/>
          <p:nvPr/>
        </p:nvSpPr>
        <p:spPr>
          <a:xfrm>
            <a:off x="685800" y="5181480"/>
            <a:ext cx="7085520" cy="619560"/>
          </a:xfrm>
          <a:prstGeom prst="rect">
            <a:avLst/>
          </a:prstGeom>
          <a:noFill/>
          <a:ln w="9360">
            <a:noFill/>
          </a:ln>
        </p:spPr>
        <p:style>
          <a:lnRef idx="0"/>
          <a:fillRef idx="0"/>
          <a:effectRef idx="0"/>
          <a:fontRef idx="minor"/>
        </p:style>
        <p:txBody>
          <a:bodyPr lIns="0" rIns="0" tIns="45000" bIns="0" anchor="b"/>
          <a:p>
            <a:pPr>
              <a:lnSpc>
                <a:spcPct val="100000"/>
              </a:lnSpc>
            </a:pPr>
            <a:r>
              <a:rPr b="1" lang="en-US" sz="2000" strike="noStrike">
                <a:solidFill>
                  <a:srgbClr val="04617b"/>
                </a:solidFill>
                <a:latin typeface="Calibri"/>
                <a:ea typeface="DejaVu Sans"/>
              </a:rPr>
              <a:t>DELETE(MONHOC; Mamon =“Int2005”)</a:t>
            </a:r>
            <a:endParaRPr/>
          </a:p>
        </p:txBody>
      </p:sp>
      <p:sp>
        <p:nvSpPr>
          <p:cNvPr id="309" name="CustomShape 14"/>
          <p:cNvSpPr/>
          <p:nvPr/>
        </p:nvSpPr>
        <p:spPr>
          <a:xfrm>
            <a:off x="685800" y="5257800"/>
            <a:ext cx="7085520" cy="619560"/>
          </a:xfrm>
          <a:prstGeom prst="rect">
            <a:avLst/>
          </a:prstGeom>
          <a:noFill/>
          <a:ln w="9360">
            <a:noFill/>
          </a:ln>
        </p:spPr>
        <p:style>
          <a:lnRef idx="0"/>
          <a:fillRef idx="0"/>
          <a:effectRef idx="0"/>
          <a:fontRef idx="minor"/>
        </p:style>
        <p:txBody>
          <a:bodyPr lIns="0" rIns="0" tIns="45000" bIns="0" anchor="b"/>
          <a:p>
            <a:pPr>
              <a:lnSpc>
                <a:spcPct val="100000"/>
              </a:lnSpc>
            </a:pPr>
            <a:r>
              <a:rPr b="1" lang="en-US" sz="2000" strike="noStrike">
                <a:solidFill>
                  <a:srgbClr val="04617b"/>
                </a:solidFill>
                <a:latin typeface="Calibri"/>
                <a:ea typeface="DejaVu Sans"/>
              </a:rPr>
              <a:t>DELETE(SV_DIEM; Masv =“T1”)</a:t>
            </a:r>
            <a:endParaRPr/>
          </a:p>
        </p:txBody>
      </p:sp>
      <p:sp>
        <p:nvSpPr>
          <p:cNvPr id="310" name="CustomShape 15"/>
          <p:cNvSpPr/>
          <p:nvPr/>
        </p:nvSpPr>
        <p:spPr>
          <a:xfrm>
            <a:off x="685800" y="5410080"/>
            <a:ext cx="7085520" cy="619560"/>
          </a:xfrm>
          <a:prstGeom prst="rect">
            <a:avLst/>
          </a:prstGeom>
          <a:noFill/>
          <a:ln w="9360">
            <a:noFill/>
          </a:ln>
        </p:spPr>
        <p:style>
          <a:lnRef idx="0"/>
          <a:fillRef idx="0"/>
          <a:effectRef idx="0"/>
          <a:fontRef idx="minor"/>
        </p:style>
        <p:txBody>
          <a:bodyPr lIns="0" rIns="0" tIns="45000" bIns="0" anchor="b"/>
          <a:p>
            <a:pPr>
              <a:lnSpc>
                <a:spcPct val="100000"/>
              </a:lnSpc>
            </a:pPr>
            <a:r>
              <a:rPr b="1" lang="en-US" sz="2000" strike="noStrike">
                <a:solidFill>
                  <a:srgbClr val="04617b"/>
                </a:solidFill>
                <a:latin typeface="Calibri"/>
                <a:ea typeface="DejaVu Sans"/>
              </a:rPr>
              <a:t>DELETE(MONHOC; Mamon =“Int1001”)</a:t>
            </a:r>
            <a:endParaRPr/>
          </a:p>
        </p:txBody>
      </p:sp>
      <p:sp>
        <p:nvSpPr>
          <p:cNvPr id="311" name="CustomShape 16"/>
          <p:cNvSpPr/>
          <p:nvPr/>
        </p:nvSpPr>
        <p:spPr>
          <a:xfrm>
            <a:off x="762120" y="5410080"/>
            <a:ext cx="7085520" cy="619560"/>
          </a:xfrm>
          <a:prstGeom prst="rect">
            <a:avLst/>
          </a:prstGeom>
          <a:noFill/>
          <a:ln w="9360">
            <a:noFill/>
          </a:ln>
        </p:spPr>
        <p:style>
          <a:lnRef idx="0"/>
          <a:fillRef idx="0"/>
          <a:effectRef idx="0"/>
          <a:fontRef idx="minor"/>
        </p:style>
        <p:txBody>
          <a:bodyPr lIns="0" rIns="0" tIns="45000" bIns="0" anchor="b"/>
          <a:p>
            <a:pPr>
              <a:lnSpc>
                <a:spcPct val="100000"/>
              </a:lnSpc>
            </a:pPr>
            <a:r>
              <a:rPr b="1" lang="en-US" sz="2000" strike="noStrike">
                <a:solidFill>
                  <a:srgbClr val="04617b"/>
                </a:solidFill>
                <a:latin typeface="Calibri"/>
                <a:ea typeface="DejaVu Sans"/>
              </a:rPr>
              <a:t>DELETE(SV_DIEM; Masv = “T4”  and Mamon =“Int1001”)</a:t>
            </a:r>
            <a:endParaRPr/>
          </a:p>
        </p:txBody>
      </p:sp>
      <p:sp>
        <p:nvSpPr>
          <p:cNvPr id="312" name="CustomShape 17"/>
          <p:cNvSpPr/>
          <p:nvPr/>
        </p:nvSpPr>
        <p:spPr>
          <a:xfrm>
            <a:off x="685800" y="5486400"/>
            <a:ext cx="7085520" cy="619560"/>
          </a:xfrm>
          <a:prstGeom prst="rect">
            <a:avLst/>
          </a:prstGeom>
          <a:noFill/>
          <a:ln w="9360">
            <a:noFill/>
          </a:ln>
        </p:spPr>
        <p:style>
          <a:lnRef idx="0"/>
          <a:fillRef idx="0"/>
          <a:effectRef idx="0"/>
          <a:fontRef idx="minor"/>
        </p:style>
        <p:txBody>
          <a:bodyPr lIns="0" rIns="0" tIns="45000" bIns="0" anchor="b"/>
          <a:p>
            <a:pPr>
              <a:lnSpc>
                <a:spcPct val="100000"/>
              </a:lnSpc>
            </a:pPr>
            <a:r>
              <a:rPr b="1" lang="en-US" sz="2000" strike="noStrike">
                <a:solidFill>
                  <a:srgbClr val="04617b"/>
                </a:solidFill>
                <a:latin typeface="Calibri"/>
                <a:ea typeface="DejaVu Sans"/>
              </a:rPr>
              <a:t>DELETE(SINHVIEN; Masv =“C2”)</a:t>
            </a:r>
            <a:endParaRPr/>
          </a:p>
        </p:txBody>
      </p:sp>
    </p:spTree>
  </p:cSld>
  <p:timing>
    <p:tnLst>
      <p:par>
        <p:cTn id="150" dur="indefinite" restart="never" nodeType="tmRoot">
          <p:childTnLst>
            <p:seq>
              <p:cTn id="151" dur="indefinite" nodeType="mainSeq">
                <p:childTnLst>
                  <p:par>
                    <p:cTn id="152" fill="hold">
                      <p:stCondLst>
                        <p:cond delay="indefinite"/>
                      </p:stCondLst>
                      <p:childTnLst>
                        <p:par>
                          <p:cTn id="153" fill="hold">
                            <p:stCondLst>
                              <p:cond delay="0"/>
                            </p:stCondLst>
                            <p:childTnLst>
                              <p:par>
                                <p:cTn id="154" nodeType="clickEffect" fill="hold" presetClass="entr" presetID="2" presetSubtype="4">
                                  <p:stCondLst>
                                    <p:cond delay="0"/>
                                  </p:stCondLst>
                                  <p:childTnLst>
                                    <p:set>
                                      <p:cBhvr>
                                        <p:cTn id="155" dur="1" fill="hold">
                                          <p:stCondLst>
                                            <p:cond delay="0"/>
                                          </p:stCondLst>
                                        </p:cTn>
                                        <p:tgtEl>
                                          <p:spTgt spid="308"/>
                                        </p:tgtEl>
                                        <p:attrNameLst>
                                          <p:attrName>style.visibility</p:attrName>
                                        </p:attrNameLst>
                                      </p:cBhvr>
                                      <p:to>
                                        <p:strVal val="visible"/>
                                      </p:to>
                                    </p:set>
                                    <p:anim calcmode="lin" valueType="num">
                                      <p:cBhvr additive="repl">
                                        <p:cTn id="156" dur="500" fill="hold"/>
                                        <p:tgtEl>
                                          <p:spTgt spid="308"/>
                                        </p:tgtEl>
                                        <p:attrNameLst>
                                          <p:attrName>ppt_x</p:attrName>
                                        </p:attrNameLst>
                                      </p:cBhvr>
                                      <p:tavLst>
                                        <p:tav tm="0">
                                          <p:val>
                                            <p:strVal val="#ppt_x"/>
                                          </p:val>
                                        </p:tav>
                                        <p:tav tm="100000">
                                          <p:val>
                                            <p:strVal val="#ppt_x"/>
                                          </p:val>
                                        </p:tav>
                                      </p:tavLst>
                                    </p:anim>
                                    <p:anim calcmode="lin" valueType="num">
                                      <p:cBhvr additive="repl">
                                        <p:cTn id="157" dur="500" fill="hold"/>
                                        <p:tgtEl>
                                          <p:spTgt spid="308"/>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nodeType="clickEffect" fill="hold" presetClass="exit" presetID="2" presetSubtype="4">
                                  <p:stCondLst>
                                    <p:cond delay="0"/>
                                  </p:stCondLst>
                                  <p:childTnLst>
                                    <p:anim calcmode="lin" valueType="num">
                                      <p:cBhvr additive="repl">
                                        <p:cTn id="161" dur="500"/>
                                        <p:tgtEl>
                                          <p:spTgt spid="308"/>
                                        </p:tgtEl>
                                        <p:attrNameLst>
                                          <p:attrName>ppt_x</p:attrName>
                                        </p:attrNameLst>
                                      </p:cBhvr>
                                      <p:tavLst>
                                        <p:tav tm="0">
                                          <p:val>
                                            <p:strVal val="#ppt_x"/>
                                          </p:val>
                                        </p:tav>
                                        <p:tav tm="100000">
                                          <p:val>
                                            <p:strVal val="#ppt_x"/>
                                          </p:val>
                                        </p:tav>
                                      </p:tavLst>
                                    </p:anim>
                                    <p:anim calcmode="lin" valueType="num">
                                      <p:cBhvr additive="repl">
                                        <p:cTn id="162" dur="500"/>
                                        <p:tgtEl>
                                          <p:spTgt spid="308"/>
                                        </p:tgtEl>
                                        <p:attrNameLst>
                                          <p:attrName>ppt_y</p:attrName>
                                        </p:attrNameLst>
                                      </p:cBhvr>
                                      <p:tavLst>
                                        <p:tav tm="0">
                                          <p:val>
                                            <p:strVal val="#ppt_y"/>
                                          </p:val>
                                        </p:tav>
                                        <p:tav tm="100000">
                                          <p:val>
                                            <p:strVal val="1+#ppt_h/2"/>
                                          </p:val>
                                        </p:tav>
                                      </p:tavLst>
                                    </p:anim>
                                    <p:set>
                                      <p:cBhvr>
                                        <p:cTn id="163" dur="1" fill="hold">
                                          <p:stCondLst>
                                            <p:cond delay="499"/>
                                          </p:stCondLst>
                                        </p:cTn>
                                        <p:tgtEl>
                                          <p:spTgt spid="30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nodeType="clickEffect" fill="hold" presetClass="entr" presetID="2" presetSubtype="4">
                                  <p:stCondLst>
                                    <p:cond delay="0"/>
                                  </p:stCondLst>
                                  <p:childTnLst>
                                    <p:set>
                                      <p:cBhvr>
                                        <p:cTn id="167" dur="1" fill="hold">
                                          <p:stCondLst>
                                            <p:cond delay="0"/>
                                          </p:stCondLst>
                                        </p:cTn>
                                        <p:tgtEl>
                                          <p:spTgt spid="309"/>
                                        </p:tgtEl>
                                        <p:attrNameLst>
                                          <p:attrName>style.visibility</p:attrName>
                                        </p:attrNameLst>
                                      </p:cBhvr>
                                      <p:to>
                                        <p:strVal val="visible"/>
                                      </p:to>
                                    </p:set>
                                    <p:anim calcmode="lin" valueType="num">
                                      <p:cBhvr additive="repl">
                                        <p:cTn id="168" dur="500" fill="hold"/>
                                        <p:tgtEl>
                                          <p:spTgt spid="309"/>
                                        </p:tgtEl>
                                        <p:attrNameLst>
                                          <p:attrName>ppt_x</p:attrName>
                                        </p:attrNameLst>
                                      </p:cBhvr>
                                      <p:tavLst>
                                        <p:tav tm="0">
                                          <p:val>
                                            <p:strVal val="#ppt_x"/>
                                          </p:val>
                                        </p:tav>
                                        <p:tav tm="100000">
                                          <p:val>
                                            <p:strVal val="#ppt_x"/>
                                          </p:val>
                                        </p:tav>
                                      </p:tavLst>
                                    </p:anim>
                                    <p:anim calcmode="lin" valueType="num">
                                      <p:cBhvr additive="repl">
                                        <p:cTn id="169" dur="500" fill="hold"/>
                                        <p:tgtEl>
                                          <p:spTgt spid="309"/>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nodeType="clickEffect" fill="hold" presetClass="exit" presetID="2" presetSubtype="4">
                                  <p:stCondLst>
                                    <p:cond delay="0"/>
                                  </p:stCondLst>
                                  <p:childTnLst>
                                    <p:anim calcmode="lin" valueType="num">
                                      <p:cBhvr additive="repl">
                                        <p:cTn id="173" dur="500"/>
                                        <p:tgtEl>
                                          <p:spTgt spid="309"/>
                                        </p:tgtEl>
                                        <p:attrNameLst>
                                          <p:attrName>ppt_x</p:attrName>
                                        </p:attrNameLst>
                                      </p:cBhvr>
                                      <p:tavLst>
                                        <p:tav tm="0">
                                          <p:val>
                                            <p:strVal val="#ppt_x"/>
                                          </p:val>
                                        </p:tav>
                                        <p:tav tm="100000">
                                          <p:val>
                                            <p:strVal val="#ppt_x"/>
                                          </p:val>
                                        </p:tav>
                                      </p:tavLst>
                                    </p:anim>
                                    <p:anim calcmode="lin" valueType="num">
                                      <p:cBhvr additive="repl">
                                        <p:cTn id="174" dur="500"/>
                                        <p:tgtEl>
                                          <p:spTgt spid="309"/>
                                        </p:tgtEl>
                                        <p:attrNameLst>
                                          <p:attrName>ppt_y</p:attrName>
                                        </p:attrNameLst>
                                      </p:cBhvr>
                                      <p:tavLst>
                                        <p:tav tm="0">
                                          <p:val>
                                            <p:strVal val="#ppt_y"/>
                                          </p:val>
                                        </p:tav>
                                        <p:tav tm="100000">
                                          <p:val>
                                            <p:strVal val="1+#ppt_h/2"/>
                                          </p:val>
                                        </p:tav>
                                      </p:tavLst>
                                    </p:anim>
                                    <p:set>
                                      <p:cBhvr>
                                        <p:cTn id="175" dur="1" fill="hold">
                                          <p:stCondLst>
                                            <p:cond delay="499"/>
                                          </p:stCondLst>
                                        </p:cTn>
                                        <p:tgtEl>
                                          <p:spTgt spid="309"/>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2" presetSubtype="4">
                                  <p:stCondLst>
                                    <p:cond delay="0"/>
                                  </p:stCondLst>
                                  <p:childTnLst>
                                    <p:set>
                                      <p:cBhvr>
                                        <p:cTn id="179" dur="1" fill="hold">
                                          <p:stCondLst>
                                            <p:cond delay="0"/>
                                          </p:stCondLst>
                                        </p:cTn>
                                        <p:tgtEl>
                                          <p:spTgt spid="310"/>
                                        </p:tgtEl>
                                        <p:attrNameLst>
                                          <p:attrName>style.visibility</p:attrName>
                                        </p:attrNameLst>
                                      </p:cBhvr>
                                      <p:to>
                                        <p:strVal val="visible"/>
                                      </p:to>
                                    </p:set>
                                    <p:anim calcmode="lin" valueType="num">
                                      <p:cBhvr additive="repl">
                                        <p:cTn id="180" dur="500" fill="hold"/>
                                        <p:tgtEl>
                                          <p:spTgt spid="310"/>
                                        </p:tgtEl>
                                        <p:attrNameLst>
                                          <p:attrName>ppt_x</p:attrName>
                                        </p:attrNameLst>
                                      </p:cBhvr>
                                      <p:tavLst>
                                        <p:tav tm="0">
                                          <p:val>
                                            <p:strVal val="#ppt_x"/>
                                          </p:val>
                                        </p:tav>
                                        <p:tav tm="100000">
                                          <p:val>
                                            <p:strVal val="#ppt_x"/>
                                          </p:val>
                                        </p:tav>
                                      </p:tavLst>
                                    </p:anim>
                                    <p:anim calcmode="lin" valueType="num">
                                      <p:cBhvr additive="repl">
                                        <p:cTn id="181" dur="500" fill="hold"/>
                                        <p:tgtEl>
                                          <p:spTgt spid="310"/>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nodeType="clickEffect" fill="hold" presetClass="exit" presetID="2" presetSubtype="4">
                                  <p:stCondLst>
                                    <p:cond delay="0"/>
                                  </p:stCondLst>
                                  <p:childTnLst>
                                    <p:anim calcmode="lin" valueType="num">
                                      <p:cBhvr additive="repl">
                                        <p:cTn id="185" dur="500"/>
                                        <p:tgtEl>
                                          <p:spTgt spid="310"/>
                                        </p:tgtEl>
                                        <p:attrNameLst>
                                          <p:attrName>ppt_x</p:attrName>
                                        </p:attrNameLst>
                                      </p:cBhvr>
                                      <p:tavLst>
                                        <p:tav tm="0">
                                          <p:val>
                                            <p:strVal val="#ppt_x"/>
                                          </p:val>
                                        </p:tav>
                                        <p:tav tm="100000">
                                          <p:val>
                                            <p:strVal val="#ppt_x"/>
                                          </p:val>
                                        </p:tav>
                                      </p:tavLst>
                                    </p:anim>
                                    <p:anim calcmode="lin" valueType="num">
                                      <p:cBhvr additive="repl">
                                        <p:cTn id="186" dur="500"/>
                                        <p:tgtEl>
                                          <p:spTgt spid="310"/>
                                        </p:tgtEl>
                                        <p:attrNameLst>
                                          <p:attrName>ppt_y</p:attrName>
                                        </p:attrNameLst>
                                      </p:cBhvr>
                                      <p:tavLst>
                                        <p:tav tm="0">
                                          <p:val>
                                            <p:strVal val="#ppt_y"/>
                                          </p:val>
                                        </p:tav>
                                        <p:tav tm="100000">
                                          <p:val>
                                            <p:strVal val="1+#ppt_h/2"/>
                                          </p:val>
                                        </p:tav>
                                      </p:tavLst>
                                    </p:anim>
                                    <p:set>
                                      <p:cBhvr>
                                        <p:cTn id="187" dur="1" fill="hold">
                                          <p:stCondLst>
                                            <p:cond delay="499"/>
                                          </p:stCondLst>
                                        </p:cTn>
                                        <p:tgtEl>
                                          <p:spTgt spid="31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2" presetSubtype="4">
                                  <p:stCondLst>
                                    <p:cond delay="0"/>
                                  </p:stCondLst>
                                  <p:childTnLst>
                                    <p:set>
                                      <p:cBhvr>
                                        <p:cTn id="191" dur="1" fill="hold">
                                          <p:stCondLst>
                                            <p:cond delay="0"/>
                                          </p:stCondLst>
                                        </p:cTn>
                                        <p:tgtEl>
                                          <p:spTgt spid="311"/>
                                        </p:tgtEl>
                                        <p:attrNameLst>
                                          <p:attrName>style.visibility</p:attrName>
                                        </p:attrNameLst>
                                      </p:cBhvr>
                                      <p:to>
                                        <p:strVal val="visible"/>
                                      </p:to>
                                    </p:set>
                                    <p:anim calcmode="lin" valueType="num">
                                      <p:cBhvr additive="repl">
                                        <p:cTn id="192" dur="500" fill="hold"/>
                                        <p:tgtEl>
                                          <p:spTgt spid="311"/>
                                        </p:tgtEl>
                                        <p:attrNameLst>
                                          <p:attrName>ppt_x</p:attrName>
                                        </p:attrNameLst>
                                      </p:cBhvr>
                                      <p:tavLst>
                                        <p:tav tm="0">
                                          <p:val>
                                            <p:strVal val="#ppt_x"/>
                                          </p:val>
                                        </p:tav>
                                        <p:tav tm="100000">
                                          <p:val>
                                            <p:strVal val="#ppt_x"/>
                                          </p:val>
                                        </p:tav>
                                      </p:tavLst>
                                    </p:anim>
                                    <p:anim calcmode="lin" valueType="num">
                                      <p:cBhvr additive="repl">
                                        <p:cTn id="193" dur="500" fill="hold"/>
                                        <p:tgtEl>
                                          <p:spTgt spid="311"/>
                                        </p:tgtEl>
                                        <p:attrNameLst>
                                          <p:attrName>ppt_y</p:attrName>
                                        </p:attrNameLst>
                                      </p:cBhvr>
                                      <p:tavLst>
                                        <p:tav tm="0">
                                          <p:val>
                                            <p:strVal val="1+#ppt_h/2"/>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nodeType="clickEffect" fill="hold" presetClass="exit" presetID="2" presetSubtype="4">
                                  <p:stCondLst>
                                    <p:cond delay="0"/>
                                  </p:stCondLst>
                                  <p:childTnLst>
                                    <p:anim calcmode="lin" valueType="num">
                                      <p:cBhvr additive="repl">
                                        <p:cTn id="197" dur="500"/>
                                        <p:tgtEl>
                                          <p:spTgt spid="311"/>
                                        </p:tgtEl>
                                        <p:attrNameLst>
                                          <p:attrName>ppt_x</p:attrName>
                                        </p:attrNameLst>
                                      </p:cBhvr>
                                      <p:tavLst>
                                        <p:tav tm="0">
                                          <p:val>
                                            <p:strVal val="#ppt_x"/>
                                          </p:val>
                                        </p:tav>
                                        <p:tav tm="100000">
                                          <p:val>
                                            <p:strVal val="#ppt_x"/>
                                          </p:val>
                                        </p:tav>
                                      </p:tavLst>
                                    </p:anim>
                                    <p:anim calcmode="lin" valueType="num">
                                      <p:cBhvr additive="repl">
                                        <p:cTn id="198" dur="500"/>
                                        <p:tgtEl>
                                          <p:spTgt spid="311"/>
                                        </p:tgtEl>
                                        <p:attrNameLst>
                                          <p:attrName>ppt_y</p:attrName>
                                        </p:attrNameLst>
                                      </p:cBhvr>
                                      <p:tavLst>
                                        <p:tav tm="0">
                                          <p:val>
                                            <p:strVal val="#ppt_y"/>
                                          </p:val>
                                        </p:tav>
                                        <p:tav tm="100000">
                                          <p:val>
                                            <p:strVal val="1+#ppt_h/2"/>
                                          </p:val>
                                        </p:tav>
                                      </p:tavLst>
                                    </p:anim>
                                    <p:set>
                                      <p:cBhvr>
                                        <p:cTn id="199" dur="1" fill="hold">
                                          <p:stCondLst>
                                            <p:cond delay="499"/>
                                          </p:stCondLst>
                                        </p:cTn>
                                        <p:tgtEl>
                                          <p:spTgt spid="311"/>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2" presetSubtype="4">
                                  <p:stCondLst>
                                    <p:cond delay="0"/>
                                  </p:stCondLst>
                                  <p:childTnLst>
                                    <p:set>
                                      <p:cBhvr>
                                        <p:cTn id="203" dur="1" fill="hold">
                                          <p:stCondLst>
                                            <p:cond delay="0"/>
                                          </p:stCondLst>
                                        </p:cTn>
                                        <p:tgtEl>
                                          <p:spTgt spid="312"/>
                                        </p:tgtEl>
                                        <p:attrNameLst>
                                          <p:attrName>style.visibility</p:attrName>
                                        </p:attrNameLst>
                                      </p:cBhvr>
                                      <p:to>
                                        <p:strVal val="visible"/>
                                      </p:to>
                                    </p:set>
                                    <p:anim calcmode="lin" valueType="num">
                                      <p:cBhvr additive="repl">
                                        <p:cTn id="204" dur="500" fill="hold"/>
                                        <p:tgtEl>
                                          <p:spTgt spid="312"/>
                                        </p:tgtEl>
                                        <p:attrNameLst>
                                          <p:attrName>ppt_x</p:attrName>
                                        </p:attrNameLst>
                                      </p:cBhvr>
                                      <p:tavLst>
                                        <p:tav tm="0">
                                          <p:val>
                                            <p:strVal val="#ppt_x"/>
                                          </p:val>
                                        </p:tav>
                                        <p:tav tm="100000">
                                          <p:val>
                                            <p:strVal val="#ppt_x"/>
                                          </p:val>
                                        </p:tav>
                                      </p:tavLst>
                                    </p:anim>
                                    <p:anim calcmode="lin" valueType="num">
                                      <p:cBhvr additive="repl">
                                        <p:cTn id="205" dur="500" fill="hold"/>
                                        <p:tgtEl>
                                          <p:spTgt spid="312"/>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nodeType="clickEffect" fill="hold" presetClass="exit" presetID="2" presetSubtype="4">
                                  <p:stCondLst>
                                    <p:cond delay="0"/>
                                  </p:stCondLst>
                                  <p:childTnLst>
                                    <p:anim calcmode="lin" valueType="num">
                                      <p:cBhvr additive="repl">
                                        <p:cTn id="209" dur="500"/>
                                        <p:tgtEl>
                                          <p:spTgt spid="312"/>
                                        </p:tgtEl>
                                        <p:attrNameLst>
                                          <p:attrName>ppt_x</p:attrName>
                                        </p:attrNameLst>
                                      </p:cBhvr>
                                      <p:tavLst>
                                        <p:tav tm="0">
                                          <p:val>
                                            <p:strVal val="#ppt_x"/>
                                          </p:val>
                                        </p:tav>
                                        <p:tav tm="100000">
                                          <p:val>
                                            <p:strVal val="#ppt_x"/>
                                          </p:val>
                                        </p:tav>
                                      </p:tavLst>
                                    </p:anim>
                                    <p:anim calcmode="lin" valueType="num">
                                      <p:cBhvr additive="repl">
                                        <p:cTn id="210" dur="500"/>
                                        <p:tgtEl>
                                          <p:spTgt spid="312"/>
                                        </p:tgtEl>
                                        <p:attrNameLst>
                                          <p:attrName>ppt_y</p:attrName>
                                        </p:attrNameLst>
                                      </p:cBhvr>
                                      <p:tavLst>
                                        <p:tav tm="0">
                                          <p:val>
                                            <p:strVal val="#ppt_y"/>
                                          </p:val>
                                        </p:tav>
                                        <p:tav tm="100000">
                                          <p:val>
                                            <p:strVal val="1+#ppt_h/2"/>
                                          </p:val>
                                        </p:tav>
                                      </p:tavLst>
                                    </p:anim>
                                    <p:set>
                                      <p:cBhvr>
                                        <p:cTn id="211" dur="1" fill="hold">
                                          <p:stCondLst>
                                            <p:cond delay="499"/>
                                          </p:stCondLst>
                                        </p:cTn>
                                        <p:tgtEl>
                                          <p:spTgt spid="312"/>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0" name="CustomShape 1"/>
          <p:cNvSpPr/>
          <p:nvPr/>
        </p:nvSpPr>
        <p:spPr>
          <a:xfrm>
            <a:off x="304920" y="685800"/>
            <a:ext cx="8533440" cy="45612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nối ngoài</a:t>
            </a:r>
            <a:endParaRPr/>
          </a:p>
        </p:txBody>
      </p:sp>
      <p:sp>
        <p:nvSpPr>
          <p:cNvPr id="2251"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252"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0EA93893-5CB3-4EFF-8E44-E93E7533B3A0}" type="slidenum">
              <a:rPr lang="en-US" sz="1200" strike="noStrike">
                <a:solidFill>
                  <a:srgbClr val="035c75"/>
                </a:solidFill>
                <a:latin typeface="Tahoma"/>
                <a:ea typeface="DejaVu Sans"/>
              </a:rPr>
              <a:t>&lt;number&gt;</a:t>
            </a:fld>
            <a:endParaRPr/>
          </a:p>
        </p:txBody>
      </p:sp>
      <p:sp>
        <p:nvSpPr>
          <p:cNvPr id="2253" name="CustomShape 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254" name="Picture 3" descr=""/>
          <p:cNvPicPr/>
          <p:nvPr/>
        </p:nvPicPr>
        <p:blipFill>
          <a:blip r:embed="rId1"/>
          <a:stretch/>
        </p:blipFill>
        <p:spPr>
          <a:xfrm>
            <a:off x="0" y="628560"/>
            <a:ext cx="9106920" cy="56160"/>
          </a:xfrm>
          <a:prstGeom prst="rect">
            <a:avLst/>
          </a:prstGeom>
          <a:ln>
            <a:noFill/>
          </a:ln>
        </p:spPr>
      </p:pic>
      <p:sp>
        <p:nvSpPr>
          <p:cNvPr id="2255" name="CustomShape 5"/>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256" name="CustomShape 6"/>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2257" name="Table 7"/>
          <p:cNvGraphicFramePr/>
          <p:nvPr/>
        </p:nvGraphicFramePr>
        <p:xfrm>
          <a:off x="3962520" y="1676520"/>
          <a:ext cx="3531240" cy="2781720"/>
        </p:xfrm>
        <a:graphic>
          <a:graphicData uri="http://schemas.openxmlformats.org/drawingml/2006/table">
            <a:tbl>
              <a:tblPr/>
              <a:tblGrid>
                <a:gridCol w="843480"/>
                <a:gridCol w="899280"/>
                <a:gridCol w="958320"/>
                <a:gridCol w="830520"/>
              </a:tblGrid>
              <a:tr h="347760">
                <a:tc>
                  <a:txBody>
                    <a:bodyPr/>
                    <a:p>
                      <a:pPr algn="ctr">
                        <a:lnSpc>
                          <a:spcPct val="100000"/>
                        </a:lnSpc>
                      </a:pPr>
                      <a:r>
                        <a:rPr lang="en-US" strike="noStrike">
                          <a:solidFill>
                            <a:srgbClr val="000000"/>
                          </a:solidFill>
                          <a:latin typeface="Arial"/>
                          <a:ea typeface="Arial"/>
                        </a:rPr>
                        <a:t>Masv</a:t>
                      </a:r>
                      <a:endParaRPr/>
                    </a:p>
                  </a:txBody>
                  <a:tcPr/>
                </a:tc>
                <a:tc>
                  <a:txBody>
                    <a:bodyPr/>
                    <a:p>
                      <a:pPr algn="ctr">
                        <a:lnSpc>
                          <a:spcPct val="100000"/>
                        </a:lnSpc>
                      </a:pPr>
                      <a:r>
                        <a:rPr lang="en-US" strike="noStrike">
                          <a:solidFill>
                            <a:srgbClr val="000000"/>
                          </a:solidFill>
                          <a:latin typeface="Arial"/>
                          <a:ea typeface="Arial"/>
                        </a:rPr>
                        <a:t>Ho</a:t>
                      </a:r>
                      <a:endParaRPr/>
                    </a:p>
                  </a:txBody>
                  <a:tcPr/>
                </a:tc>
                <a:tc>
                  <a:txBody>
                    <a:bodyPr/>
                    <a:p>
                      <a:pPr algn="ctr">
                        <a:lnSpc>
                          <a:spcPct val="100000"/>
                        </a:lnSpc>
                      </a:pPr>
                      <a:r>
                        <a:rPr lang="en-US" strike="noStrike">
                          <a:solidFill>
                            <a:srgbClr val="000000"/>
                          </a:solidFill>
                          <a:latin typeface="Arial"/>
                          <a:ea typeface="Arial"/>
                        </a:rPr>
                        <a:t>Dem</a:t>
                      </a:r>
                      <a:endParaRPr/>
                    </a:p>
                  </a:txBody>
                  <a:tcPr/>
                </a:tc>
                <a:tc>
                  <a:txBody>
                    <a:bodyPr/>
                    <a:p>
                      <a:pPr algn="ctr">
                        <a:lnSpc>
                          <a:spcPct val="100000"/>
                        </a:lnSpc>
                      </a:pPr>
                      <a:r>
                        <a:rPr lang="en-US" strike="noStrike">
                          <a:solidFill>
                            <a:srgbClr val="000000"/>
                          </a:solidFill>
                          <a:latin typeface="Arial"/>
                          <a:ea typeface="Arial"/>
                        </a:rPr>
                        <a:t>Ten</a:t>
                      </a:r>
                      <a:endParaRPr/>
                    </a:p>
                  </a:txBody>
                  <a:tcPr/>
                </a:tc>
              </a:tr>
              <a:tr h="347760">
                <a:tc>
                  <a:txBody>
                    <a:bodyPr/>
                    <a:p>
                      <a:pPr algn="ctr">
                        <a:lnSpc>
                          <a:spcPct val="100000"/>
                        </a:lnSpc>
                      </a:pPr>
                      <a:r>
                        <a:rPr lang="en-US" strike="noStrike">
                          <a:solidFill>
                            <a:srgbClr val="000000"/>
                          </a:solidFill>
                          <a:latin typeface="Arial"/>
                          <a:ea typeface="Arial"/>
                        </a:rPr>
                        <a:t>T1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a:t>
                      </a:r>
                      <a:endParaRPr/>
                    </a:p>
                  </a:txBody>
                  <a:tcPr/>
                </a:tc>
                <a:tc>
                  <a:txBody>
                    <a:bodyPr/>
                    <a:p>
                      <a:pPr algn="ctr">
                        <a:lnSpc>
                          <a:spcPct val="100000"/>
                        </a:lnSpc>
                      </a:pPr>
                      <a:r>
                        <a:rPr lang="en-US" strike="noStrike">
                          <a:solidFill>
                            <a:srgbClr val="000000"/>
                          </a:solidFill>
                          <a:latin typeface="Arial"/>
                          <a:ea typeface="Arial"/>
                        </a:rPr>
                        <a:t>An</a:t>
                      </a:r>
                      <a:endParaRPr/>
                    </a:p>
                  </a:txBody>
                  <a:tcPr/>
                </a:tc>
              </a:tr>
              <a:tr h="347760">
                <a:tc>
                  <a:txBody>
                    <a:bodyPr/>
                    <a:p>
                      <a:pPr algn="ctr">
                        <a:lnSpc>
                          <a:spcPct val="100000"/>
                        </a:lnSpc>
                      </a:pPr>
                      <a:r>
                        <a:rPr lang="en-US" strike="noStrike">
                          <a:solidFill>
                            <a:srgbClr val="000000"/>
                          </a:solidFill>
                          <a:latin typeface="Arial"/>
                          <a:ea typeface="Arial"/>
                        </a:rPr>
                        <a:t>C1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 </a:t>
                      </a:r>
                      <a:endParaRPr/>
                    </a:p>
                  </a:txBody>
                  <a:tcPr/>
                </a:tc>
                <a:tc>
                  <a:txBody>
                    <a:bodyPr/>
                    <a:p>
                      <a:pPr algn="ctr">
                        <a:lnSpc>
                          <a:spcPct val="100000"/>
                        </a:lnSpc>
                      </a:pPr>
                      <a:r>
                        <a:rPr lang="en-US" strike="noStrike">
                          <a:solidFill>
                            <a:srgbClr val="000000"/>
                          </a:solidFill>
                          <a:latin typeface="Arial"/>
                          <a:ea typeface="Arial"/>
                        </a:rPr>
                        <a:t>Đức</a:t>
                      </a:r>
                      <a:endParaRPr/>
                    </a:p>
                  </a:txBody>
                  <a:tcPr/>
                </a:tc>
              </a:tr>
              <a:tr h="347760">
                <a:tc>
                  <a:txBody>
                    <a:bodyPr/>
                    <a:p>
                      <a:pPr algn="ctr">
                        <a:lnSpc>
                          <a:spcPct val="100000"/>
                        </a:lnSpc>
                      </a:pPr>
                      <a:r>
                        <a:rPr lang="en-US" strike="noStrike">
                          <a:solidFill>
                            <a:srgbClr val="000000"/>
                          </a:solidFill>
                          <a:latin typeface="Arial"/>
                          <a:ea typeface="Arial"/>
                        </a:rPr>
                        <a:t>C2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Đình</a:t>
                      </a:r>
                      <a:endParaRPr/>
                    </a:p>
                  </a:txBody>
                  <a:tcPr/>
                </a:tc>
                <a:tc>
                  <a:txBody>
                    <a:bodyPr/>
                    <a:p>
                      <a:pPr algn="ctr">
                        <a:lnSpc>
                          <a:spcPct val="100000"/>
                        </a:lnSpc>
                      </a:pPr>
                      <a:r>
                        <a:rPr lang="en-US" strike="noStrike">
                          <a:solidFill>
                            <a:srgbClr val="000000"/>
                          </a:solidFill>
                          <a:latin typeface="Arial"/>
                          <a:ea typeface="Arial"/>
                        </a:rPr>
                        <a:t>Bắc</a:t>
                      </a:r>
                      <a:endParaRPr/>
                    </a:p>
                  </a:txBody>
                  <a:tcPr/>
                </a:tc>
              </a:tr>
              <a:tr h="347760">
                <a:tc>
                  <a:txBody>
                    <a:bodyPr/>
                    <a:p>
                      <a:pPr algn="ctr">
                        <a:lnSpc>
                          <a:spcPct val="100000"/>
                        </a:lnSpc>
                      </a:pPr>
                      <a:r>
                        <a:rPr lang="en-US" strike="noStrike">
                          <a:solidFill>
                            <a:srgbClr val="000000"/>
                          </a:solidFill>
                          <a:latin typeface="Arial"/>
                          <a:ea typeface="Arial"/>
                        </a:rPr>
                        <a:t>T3</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Hảo</a:t>
                      </a:r>
                      <a:endParaRPr/>
                    </a:p>
                  </a:txBody>
                  <a:tcPr/>
                </a:tc>
              </a:tr>
              <a:tr h="347760">
                <a:tc>
                  <a:txBody>
                    <a:bodyPr/>
                    <a:p>
                      <a:pPr algn="ctr">
                        <a:lnSpc>
                          <a:spcPct val="100000"/>
                        </a:lnSpc>
                      </a:pPr>
                      <a:r>
                        <a:rPr lang="en-US" strike="noStrike">
                          <a:solidFill>
                            <a:srgbClr val="000000"/>
                          </a:solidFill>
                          <a:latin typeface="Arial"/>
                          <a:ea typeface="Arial"/>
                        </a:rPr>
                        <a:t>T4</a:t>
                      </a:r>
                      <a:endParaRPr/>
                    </a:p>
                  </a:txBody>
                  <a:tcPr/>
                </a:tc>
                <a:tc>
                  <a:txBody>
                    <a:bodyPr/>
                    <a:p>
                      <a:pPr algn="ctr">
                        <a:lnSpc>
                          <a:spcPct val="100000"/>
                        </a:lnSpc>
                      </a:pPr>
                      <a:r>
                        <a:rPr lang="en-US" strike="noStrike">
                          <a:solidFill>
                            <a:srgbClr val="000000"/>
                          </a:solidFill>
                          <a:latin typeface="Arial"/>
                          <a:ea typeface="Arial"/>
                        </a:rPr>
                        <a:t>Vũ</a:t>
                      </a:r>
                      <a:endParaRPr/>
                    </a:p>
                  </a:txBody>
                  <a:tcPr/>
                </a:tc>
                <a:tc>
                  <a:txBody>
                    <a:bodyPr/>
                    <a:p>
                      <a:pPr algn="ctr">
                        <a:lnSpc>
                          <a:spcPct val="100000"/>
                        </a:lnSpc>
                      </a:pPr>
                      <a:r>
                        <a:rPr lang="en-US" strike="noStrike">
                          <a:solidFill>
                            <a:srgbClr val="000000"/>
                          </a:solidFill>
                          <a:latin typeface="Arial"/>
                          <a:ea typeface="Arial"/>
                        </a:rPr>
                        <a:t>Đức</a:t>
                      </a:r>
                      <a:endParaRPr/>
                    </a:p>
                  </a:txBody>
                  <a:tcPr/>
                </a:tc>
                <a:tc>
                  <a:txBody>
                    <a:bodyPr/>
                    <a:p>
                      <a:pPr algn="ctr">
                        <a:lnSpc>
                          <a:spcPct val="100000"/>
                        </a:lnSpc>
                      </a:pPr>
                      <a:r>
                        <a:rPr lang="en-US" strike="noStrike">
                          <a:solidFill>
                            <a:srgbClr val="000000"/>
                          </a:solidFill>
                          <a:latin typeface="Arial"/>
                          <a:ea typeface="Arial"/>
                        </a:rPr>
                        <a:t>Lâm</a:t>
                      </a:r>
                      <a:endParaRPr/>
                    </a:p>
                  </a:txBody>
                  <a:tcPr/>
                </a:tc>
              </a:tr>
              <a:tr h="347760">
                <a:tc>
                  <a:txBody>
                    <a:bodyPr/>
                    <a:p>
                      <a:pPr algn="ctr">
                        <a:lnSpc>
                          <a:spcPct val="100000"/>
                        </a:lnSpc>
                      </a:pPr>
                      <a:r>
                        <a:rPr lang="en-US" strike="noStrike">
                          <a:solidFill>
                            <a:srgbClr val="000000"/>
                          </a:solidFill>
                          <a:latin typeface="Arial"/>
                          <a:ea typeface="Arial"/>
                        </a:rPr>
                        <a:t>C3</a:t>
                      </a:r>
                      <a:endParaRPr/>
                    </a:p>
                  </a:txBody>
                  <a:tcPr/>
                </a:tc>
                <a:tc>
                  <a:txBody>
                    <a:bodyPr/>
                    <a:p>
                      <a:pPr algn="ctr">
                        <a:lnSpc>
                          <a:spcPct val="100000"/>
                        </a:lnSpc>
                      </a:pPr>
                      <a:r>
                        <a:rPr lang="en-US" strike="noStrike">
                          <a:solidFill>
                            <a:srgbClr val="000000"/>
                          </a:solidFill>
                          <a:latin typeface="Arial"/>
                          <a:ea typeface="Arial"/>
                        </a:rPr>
                        <a:t>Phạm</a:t>
                      </a:r>
                      <a:endParaRPr/>
                    </a:p>
                  </a:txBody>
                  <a:tcPr/>
                </a:tc>
                <a:tc>
                  <a:txBody>
                    <a:bodyPr/>
                    <a:p>
                      <a:pPr algn="ctr">
                        <a:lnSpc>
                          <a:spcPct val="100000"/>
                        </a:lnSpc>
                      </a:pPr>
                      <a:r>
                        <a:rPr lang="en-US" strike="noStrike">
                          <a:solidFill>
                            <a:srgbClr val="000000"/>
                          </a:solidFill>
                          <a:latin typeface="Arial"/>
                          <a:ea typeface="Arial"/>
                        </a:rPr>
                        <a:t>Hải</a:t>
                      </a:r>
                      <a:endParaRPr/>
                    </a:p>
                  </a:txBody>
                  <a:tcPr/>
                </a:tc>
                <a:tc>
                  <a:txBody>
                    <a:bodyPr/>
                    <a:p>
                      <a:pPr algn="ctr">
                        <a:lnSpc>
                          <a:spcPct val="100000"/>
                        </a:lnSpc>
                      </a:pPr>
                      <a:r>
                        <a:rPr lang="en-US" strike="noStrike">
                          <a:solidFill>
                            <a:srgbClr val="000000"/>
                          </a:solidFill>
                          <a:latin typeface="Arial"/>
                          <a:ea typeface="Arial"/>
                        </a:rPr>
                        <a:t>Ngọc</a:t>
                      </a:r>
                      <a:endParaRPr/>
                    </a:p>
                  </a:txBody>
                  <a:tcPr/>
                </a:tc>
              </a:tr>
              <a:tr h="347760">
                <a:tc>
                  <a:txBody>
                    <a:bodyPr/>
                    <a:p>
                      <a:pPr algn="ctr">
                        <a:lnSpc>
                          <a:spcPct val="100000"/>
                        </a:lnSpc>
                      </a:pPr>
                      <a:r>
                        <a:rPr lang="en-US" strike="noStrike">
                          <a:solidFill>
                            <a:srgbClr val="000000"/>
                          </a:solidFill>
                          <a:latin typeface="Arial"/>
                          <a:ea typeface="Arial"/>
                        </a:rPr>
                        <a:t>T2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Hà</a:t>
                      </a:r>
                      <a:endParaRPr/>
                    </a:p>
                  </a:txBody>
                  <a:tcPr/>
                </a:tc>
              </a:tr>
            </a:tbl>
          </a:graphicData>
        </a:graphic>
      </p:graphicFrame>
      <p:graphicFrame>
        <p:nvGraphicFramePr>
          <p:cNvPr id="2258" name="Table 8"/>
          <p:cNvGraphicFramePr/>
          <p:nvPr/>
        </p:nvGraphicFramePr>
        <p:xfrm>
          <a:off x="457200" y="1752480"/>
          <a:ext cx="2513880" cy="1738440"/>
        </p:xfrm>
        <a:graphic>
          <a:graphicData uri="http://schemas.openxmlformats.org/drawingml/2006/table">
            <a:tbl>
              <a:tblPr/>
              <a:tblGrid>
                <a:gridCol w="740880"/>
                <a:gridCol w="949680"/>
                <a:gridCol w="823680"/>
              </a:tblGrid>
              <a:tr h="347760">
                <a:tc>
                  <a:txBody>
                    <a:bodyPr/>
                    <a:p>
                      <a:pPr algn="ctr">
                        <a:lnSpc>
                          <a:spcPct val="115000"/>
                        </a:lnSpc>
                      </a:pPr>
                      <a:r>
                        <a:rPr lang="en-US" strike="noStrike">
                          <a:solidFill>
                            <a:srgbClr val="000000"/>
                          </a:solidFill>
                          <a:latin typeface="Arial"/>
                          <a:ea typeface="Arial"/>
                        </a:rPr>
                        <a:t>Masv</a:t>
                      </a:r>
                      <a:endParaRPr/>
                    </a:p>
                  </a:txBody>
                  <a:tcPr/>
                </a:tc>
                <a:tc>
                  <a:txBody>
                    <a:bodyPr/>
                    <a:p>
                      <a:pPr algn="ctr">
                        <a:lnSpc>
                          <a:spcPct val="115000"/>
                        </a:lnSpc>
                      </a:pPr>
                      <a:r>
                        <a:rPr lang="en-US" strike="noStrike">
                          <a:solidFill>
                            <a:srgbClr val="000000"/>
                          </a:solidFill>
                          <a:latin typeface="Arial"/>
                          <a:ea typeface="Arial"/>
                        </a:rPr>
                        <a:t>Malop</a:t>
                      </a:r>
                      <a:endParaRPr/>
                    </a:p>
                  </a:txBody>
                  <a:tcPr/>
                </a:tc>
                <a:tc>
                  <a:txBody>
                    <a:bodyPr/>
                    <a:p>
                      <a:pPr algn="ctr">
                        <a:lnSpc>
                          <a:spcPct val="115000"/>
                        </a:lnSpc>
                      </a:pPr>
                      <a:r>
                        <a:rPr lang="en-US" strike="noStrike">
                          <a:solidFill>
                            <a:srgbClr val="000000"/>
                          </a:solidFill>
                          <a:latin typeface="Arial"/>
                          <a:ea typeface="Arial"/>
                        </a:rPr>
                        <a:t>Diem</a:t>
                      </a:r>
                      <a:endParaRPr/>
                    </a:p>
                  </a:txBody>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47760">
                <a:tc>
                  <a:txBody>
                    <a:bodyPr/>
                    <a:p>
                      <a:pPr algn="ctr">
                        <a:lnSpc>
                          <a:spcPct val="115000"/>
                        </a:lnSpc>
                      </a:pPr>
                      <a:r>
                        <a:rPr lang="en-US" strike="noStrike">
                          <a:solidFill>
                            <a:srgbClr val="000000"/>
                          </a:solidFill>
                          <a:latin typeface="Arial"/>
                          <a:ea typeface="Arial"/>
                        </a:rPr>
                        <a:t>T3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10</a:t>
                      </a:r>
                      <a:endParaRPr/>
                    </a:p>
                  </a:txBody>
                  <a:tcPr/>
                </a:tc>
              </a:tr>
              <a:tr h="3477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8</a:t>
                      </a:r>
                      <a:endParaRPr/>
                    </a:p>
                  </a:txBody>
                  <a:tcPr/>
                </a:tc>
              </a:tr>
            </a:tbl>
          </a:graphicData>
        </a:graphic>
      </p:graphicFrame>
      <p:sp>
        <p:nvSpPr>
          <p:cNvPr id="2259" name="CustomShape 9"/>
          <p:cNvSpPr/>
          <p:nvPr/>
        </p:nvSpPr>
        <p:spPr>
          <a:xfrm>
            <a:off x="399600" y="1295280"/>
            <a:ext cx="360180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Xét  ví dụ (SINHVIEN,SV_LOPMH)</a:t>
            </a:r>
            <a:endParaRPr/>
          </a:p>
        </p:txBody>
      </p:sp>
      <p:sp>
        <p:nvSpPr>
          <p:cNvPr id="2260" name="CustomShape 10"/>
          <p:cNvSpPr/>
          <p:nvPr/>
        </p:nvSpPr>
        <p:spPr>
          <a:xfrm>
            <a:off x="320040" y="3657600"/>
            <a:ext cx="327708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R = SINHVIEN  ??  SV_LOPMH</a:t>
            </a:r>
            <a:endParaRPr/>
          </a:p>
        </p:txBody>
      </p:sp>
      <p:graphicFrame>
        <p:nvGraphicFramePr>
          <p:cNvPr id="2261" name="Table 11"/>
          <p:cNvGraphicFramePr/>
          <p:nvPr/>
        </p:nvGraphicFramePr>
        <p:xfrm>
          <a:off x="3048120" y="4114800"/>
          <a:ext cx="5562000" cy="2781720"/>
        </p:xfrm>
        <a:graphic>
          <a:graphicData uri="http://schemas.openxmlformats.org/drawingml/2006/table">
            <a:tbl>
              <a:tblPr/>
              <a:tblGrid>
                <a:gridCol w="903600"/>
                <a:gridCol w="963360"/>
                <a:gridCol w="1026720"/>
                <a:gridCol w="889200"/>
                <a:gridCol w="1016640"/>
                <a:gridCol w="762840"/>
              </a:tblGrid>
              <a:tr h="347760">
                <a:tc>
                  <a:txBody>
                    <a:bodyPr/>
                    <a:p>
                      <a:pPr algn="ctr">
                        <a:lnSpc>
                          <a:spcPct val="100000"/>
                        </a:lnSpc>
                      </a:pPr>
                      <a:r>
                        <a:rPr lang="en-US" strike="noStrike">
                          <a:solidFill>
                            <a:srgbClr val="000000"/>
                          </a:solidFill>
                          <a:latin typeface="Arial"/>
                          <a:ea typeface="Arial"/>
                        </a:rPr>
                        <a:t>Masv</a:t>
                      </a:r>
                      <a:endParaRPr/>
                    </a:p>
                  </a:txBody>
                  <a:tcPr/>
                </a:tc>
                <a:tc>
                  <a:txBody>
                    <a:bodyPr/>
                    <a:p>
                      <a:pPr algn="ctr">
                        <a:lnSpc>
                          <a:spcPct val="100000"/>
                        </a:lnSpc>
                      </a:pPr>
                      <a:r>
                        <a:rPr lang="en-US" strike="noStrike">
                          <a:solidFill>
                            <a:srgbClr val="000000"/>
                          </a:solidFill>
                          <a:latin typeface="Arial"/>
                          <a:ea typeface="Arial"/>
                        </a:rPr>
                        <a:t>Ho</a:t>
                      </a:r>
                      <a:endParaRPr/>
                    </a:p>
                  </a:txBody>
                  <a:tcPr/>
                </a:tc>
                <a:tc>
                  <a:txBody>
                    <a:bodyPr/>
                    <a:p>
                      <a:pPr algn="ctr">
                        <a:lnSpc>
                          <a:spcPct val="100000"/>
                        </a:lnSpc>
                      </a:pPr>
                      <a:r>
                        <a:rPr lang="en-US" strike="noStrike">
                          <a:solidFill>
                            <a:srgbClr val="000000"/>
                          </a:solidFill>
                          <a:latin typeface="Arial"/>
                          <a:ea typeface="Arial"/>
                        </a:rPr>
                        <a:t>Dem</a:t>
                      </a:r>
                      <a:endParaRPr/>
                    </a:p>
                  </a:txBody>
                  <a:tcPr/>
                </a:tc>
                <a:tc>
                  <a:txBody>
                    <a:bodyPr/>
                    <a:p>
                      <a:pPr algn="ctr">
                        <a:lnSpc>
                          <a:spcPct val="100000"/>
                        </a:lnSpc>
                      </a:pPr>
                      <a:r>
                        <a:rPr lang="en-US" strike="noStrike">
                          <a:solidFill>
                            <a:srgbClr val="000000"/>
                          </a:solidFill>
                          <a:latin typeface="Arial"/>
                          <a:ea typeface="Arial"/>
                        </a:rPr>
                        <a:t>Ten</a:t>
                      </a:r>
                      <a:endParaRPr/>
                    </a:p>
                  </a:txBody>
                  <a:tcPr/>
                </a:tc>
                <a:tc>
                  <a:txBody>
                    <a:bodyPr/>
                    <a:p>
                      <a:pPr algn="ctr">
                        <a:lnSpc>
                          <a:spcPct val="100000"/>
                        </a:lnSpc>
                      </a:pPr>
                      <a:r>
                        <a:rPr lang="en-US" strike="noStrike">
                          <a:solidFill>
                            <a:srgbClr val="000000"/>
                          </a:solidFill>
                          <a:latin typeface="Arial"/>
                          <a:ea typeface="Arial"/>
                        </a:rPr>
                        <a:t>Malop</a:t>
                      </a:r>
                      <a:endParaRPr/>
                    </a:p>
                  </a:txBody>
                  <a:tcPr/>
                </a:tc>
                <a:tc>
                  <a:txBody>
                    <a:bodyPr/>
                    <a:p>
                      <a:pPr algn="ctr">
                        <a:lnSpc>
                          <a:spcPct val="100000"/>
                        </a:lnSpc>
                      </a:pPr>
                      <a:r>
                        <a:rPr lang="en-US" strike="noStrike">
                          <a:solidFill>
                            <a:srgbClr val="000000"/>
                          </a:solidFill>
                          <a:latin typeface="Arial"/>
                          <a:ea typeface="Arial"/>
                        </a:rPr>
                        <a:t>Diem</a:t>
                      </a:r>
                      <a:endParaRPr/>
                    </a:p>
                  </a:txBody>
                  <a:tcPr/>
                </a:tc>
              </a:tr>
              <a:tr h="347760">
                <a:tc>
                  <a:txBody>
                    <a:bodyPr/>
                    <a:p>
                      <a:pPr algn="ctr">
                        <a:lnSpc>
                          <a:spcPct val="100000"/>
                        </a:lnSpc>
                      </a:pPr>
                      <a:r>
                        <a:rPr lang="en-US" strike="noStrike">
                          <a:solidFill>
                            <a:srgbClr val="000000"/>
                          </a:solidFill>
                          <a:latin typeface="Arial"/>
                          <a:ea typeface="Arial"/>
                        </a:rPr>
                        <a:t>T1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a:t>
                      </a:r>
                      <a:endParaRPr/>
                    </a:p>
                  </a:txBody>
                  <a:tcPr/>
                </a:tc>
                <a:tc>
                  <a:txBody>
                    <a:bodyPr/>
                    <a:p>
                      <a:pPr algn="ctr">
                        <a:lnSpc>
                          <a:spcPct val="100000"/>
                        </a:lnSpc>
                      </a:pPr>
                      <a:r>
                        <a:rPr lang="en-US" strike="noStrike">
                          <a:solidFill>
                            <a:srgbClr val="000000"/>
                          </a:solidFill>
                          <a:latin typeface="Arial"/>
                          <a:ea typeface="Arial"/>
                        </a:rPr>
                        <a:t>An</a:t>
                      </a:r>
                      <a:endParaRPr/>
                    </a:p>
                  </a:txBody>
                  <a:tcPr/>
                </a:tc>
                <a:tc>
                  <a:txBody>
                    <a:bodyPr/>
                    <a:p>
                      <a:pPr algn="ctr">
                        <a:lnSpc>
                          <a:spcPct val="100000"/>
                        </a:lnSpc>
                      </a:pPr>
                      <a:r>
                        <a:rPr lang="en-US" strike="noStrike">
                          <a:solidFill>
                            <a:srgbClr val="000000"/>
                          </a:solidFill>
                          <a:latin typeface="Arial"/>
                          <a:ea typeface="Arial"/>
                        </a:rPr>
                        <a:t>Int1001</a:t>
                      </a:r>
                      <a:endParaRPr/>
                    </a:p>
                  </a:txBody>
                  <a:tcPr/>
                </a:tc>
                <a:tc>
                  <a:txBody>
                    <a:bodyPr/>
                    <a:p>
                      <a:pPr algn="ctr">
                        <a:lnSpc>
                          <a:spcPct val="100000"/>
                        </a:lnSpc>
                      </a:pPr>
                      <a:r>
                        <a:rPr lang="en-US" strike="noStrike">
                          <a:solidFill>
                            <a:srgbClr val="000000"/>
                          </a:solidFill>
                          <a:latin typeface="Arial"/>
                          <a:ea typeface="Arial"/>
                        </a:rPr>
                        <a:t>8</a:t>
                      </a:r>
                      <a:endParaRPr/>
                    </a:p>
                  </a:txBody>
                  <a:tcPr/>
                </a:tc>
              </a:tr>
              <a:tr h="347760">
                <a:tc>
                  <a:txBody>
                    <a:bodyPr/>
                    <a:p>
                      <a:pPr algn="ctr">
                        <a:lnSpc>
                          <a:spcPct val="100000"/>
                        </a:lnSpc>
                      </a:pPr>
                      <a:r>
                        <a:rPr lang="en-US" strike="noStrike">
                          <a:solidFill>
                            <a:srgbClr val="000000"/>
                          </a:solidFill>
                          <a:latin typeface="Arial"/>
                          <a:ea typeface="Arial"/>
                        </a:rPr>
                        <a:t>C2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Đình</a:t>
                      </a:r>
                      <a:endParaRPr/>
                    </a:p>
                  </a:txBody>
                  <a:tcPr/>
                </a:tc>
                <a:tc>
                  <a:txBody>
                    <a:bodyPr/>
                    <a:p>
                      <a:pPr algn="ctr">
                        <a:lnSpc>
                          <a:spcPct val="100000"/>
                        </a:lnSpc>
                      </a:pPr>
                      <a:r>
                        <a:rPr lang="en-US" strike="noStrike">
                          <a:solidFill>
                            <a:srgbClr val="000000"/>
                          </a:solidFill>
                          <a:latin typeface="Arial"/>
                          <a:ea typeface="Arial"/>
                        </a:rPr>
                        <a:t>Bắc</a:t>
                      </a:r>
                      <a:endParaRPr/>
                    </a:p>
                  </a:txBody>
                  <a:tcPr/>
                </a:tc>
                <a:tc>
                  <a:txBody>
                    <a:bodyPr/>
                    <a:p>
                      <a:pPr algn="ctr">
                        <a:lnSpc>
                          <a:spcPct val="100000"/>
                        </a:lnSpc>
                      </a:pPr>
                      <a:r>
                        <a:rPr lang="en-US" strike="noStrike">
                          <a:solidFill>
                            <a:srgbClr val="000000"/>
                          </a:solidFill>
                          <a:latin typeface="Arial"/>
                          <a:ea typeface="Arial"/>
                        </a:rPr>
                        <a:t>Int1003</a:t>
                      </a:r>
                      <a:endParaRPr/>
                    </a:p>
                  </a:txBody>
                  <a:tcPr/>
                </a:tc>
                <a:tc>
                  <a:txBody>
                    <a:bodyPr/>
                    <a:p>
                      <a:pPr algn="ctr">
                        <a:lnSpc>
                          <a:spcPct val="100000"/>
                        </a:lnSpc>
                      </a:pPr>
                      <a:r>
                        <a:rPr lang="en-US" strike="noStrike">
                          <a:solidFill>
                            <a:srgbClr val="000000"/>
                          </a:solidFill>
                          <a:latin typeface="Arial"/>
                          <a:ea typeface="Arial"/>
                        </a:rPr>
                        <a:t>7</a:t>
                      </a:r>
                      <a:endParaRPr/>
                    </a:p>
                  </a:txBody>
                  <a:tcPr/>
                </a:tc>
              </a:tr>
              <a:tr h="347760">
                <a:tc>
                  <a:txBody>
                    <a:bodyPr/>
                    <a:p>
                      <a:pPr algn="ctr">
                        <a:lnSpc>
                          <a:spcPct val="100000"/>
                        </a:lnSpc>
                      </a:pPr>
                      <a:r>
                        <a:rPr lang="en-US" strike="noStrike">
                          <a:solidFill>
                            <a:srgbClr val="000000"/>
                          </a:solidFill>
                          <a:latin typeface="Arial"/>
                          <a:ea typeface="Arial"/>
                        </a:rPr>
                        <a:t>T3</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Hảo</a:t>
                      </a:r>
                      <a:endParaRPr/>
                    </a:p>
                  </a:txBody>
                  <a:tcPr/>
                </a:tc>
                <a:tc>
                  <a:txBody>
                    <a:bodyPr/>
                    <a:p>
                      <a:pPr algn="ctr">
                        <a:lnSpc>
                          <a:spcPct val="100000"/>
                        </a:lnSpc>
                      </a:pPr>
                      <a:r>
                        <a:rPr lang="en-US" strike="noStrike">
                          <a:solidFill>
                            <a:srgbClr val="000000"/>
                          </a:solidFill>
                          <a:latin typeface="Arial"/>
                          <a:ea typeface="Arial"/>
                        </a:rPr>
                        <a:t>Int1003</a:t>
                      </a:r>
                      <a:endParaRPr/>
                    </a:p>
                  </a:txBody>
                  <a:tcPr/>
                </a:tc>
                <a:tc>
                  <a:txBody>
                    <a:bodyPr/>
                    <a:p>
                      <a:pPr algn="ctr">
                        <a:lnSpc>
                          <a:spcPct val="100000"/>
                        </a:lnSpc>
                      </a:pPr>
                      <a:r>
                        <a:rPr lang="en-US" strike="noStrike">
                          <a:solidFill>
                            <a:srgbClr val="000000"/>
                          </a:solidFill>
                          <a:latin typeface="Arial"/>
                          <a:ea typeface="Arial"/>
                        </a:rPr>
                        <a:t>10</a:t>
                      </a:r>
                      <a:endParaRPr/>
                    </a:p>
                  </a:txBody>
                  <a:tcPr/>
                </a:tc>
              </a:tr>
              <a:tr h="347760">
                <a:tc>
                  <a:txBody>
                    <a:bodyPr/>
                    <a:p>
                      <a:pPr algn="ctr">
                        <a:lnSpc>
                          <a:spcPct val="100000"/>
                        </a:lnSpc>
                      </a:pPr>
                      <a:r>
                        <a:rPr lang="en-US" strike="noStrike">
                          <a:solidFill>
                            <a:srgbClr val="000000"/>
                          </a:solidFill>
                          <a:latin typeface="Arial"/>
                          <a:ea typeface="Arial"/>
                        </a:rPr>
                        <a:t>T4</a:t>
                      </a:r>
                      <a:endParaRPr/>
                    </a:p>
                  </a:txBody>
                  <a:tcPr/>
                </a:tc>
                <a:tc>
                  <a:txBody>
                    <a:bodyPr/>
                    <a:p>
                      <a:pPr algn="ctr">
                        <a:lnSpc>
                          <a:spcPct val="100000"/>
                        </a:lnSpc>
                      </a:pPr>
                      <a:r>
                        <a:rPr lang="en-US" strike="noStrike">
                          <a:solidFill>
                            <a:srgbClr val="000000"/>
                          </a:solidFill>
                          <a:latin typeface="Arial"/>
                          <a:ea typeface="Arial"/>
                        </a:rPr>
                        <a:t>Vũ</a:t>
                      </a:r>
                      <a:endParaRPr/>
                    </a:p>
                  </a:txBody>
                  <a:tcPr/>
                </a:tc>
                <a:tc>
                  <a:txBody>
                    <a:bodyPr/>
                    <a:p>
                      <a:pPr algn="ctr">
                        <a:lnSpc>
                          <a:spcPct val="100000"/>
                        </a:lnSpc>
                      </a:pPr>
                      <a:r>
                        <a:rPr lang="en-US" strike="noStrike">
                          <a:solidFill>
                            <a:srgbClr val="000000"/>
                          </a:solidFill>
                          <a:latin typeface="Arial"/>
                          <a:ea typeface="Arial"/>
                        </a:rPr>
                        <a:t>Đức</a:t>
                      </a:r>
                      <a:endParaRPr/>
                    </a:p>
                  </a:txBody>
                  <a:tcPr/>
                </a:tc>
                <a:tc>
                  <a:txBody>
                    <a:bodyPr/>
                    <a:p>
                      <a:pPr algn="ctr">
                        <a:lnSpc>
                          <a:spcPct val="100000"/>
                        </a:lnSpc>
                      </a:pPr>
                      <a:r>
                        <a:rPr lang="en-US" strike="noStrike">
                          <a:solidFill>
                            <a:srgbClr val="000000"/>
                          </a:solidFill>
                          <a:latin typeface="Arial"/>
                          <a:ea typeface="Arial"/>
                        </a:rPr>
                        <a:t>Lâm</a:t>
                      </a:r>
                      <a:endParaRPr/>
                    </a:p>
                  </a:txBody>
                  <a:tcPr/>
                </a:tc>
                <a:tc>
                  <a:txBody>
                    <a:bodyPr/>
                    <a:p>
                      <a:pPr algn="ctr">
                        <a:lnSpc>
                          <a:spcPct val="100000"/>
                        </a:lnSpc>
                      </a:pPr>
                      <a:r>
                        <a:rPr lang="en-US" strike="noStrike">
                          <a:solidFill>
                            <a:srgbClr val="000000"/>
                          </a:solidFill>
                          <a:latin typeface="Arial"/>
                          <a:ea typeface="Arial"/>
                        </a:rPr>
                        <a:t>Int1002</a:t>
                      </a:r>
                      <a:endParaRPr/>
                    </a:p>
                  </a:txBody>
                  <a:tcPr/>
                </a:tc>
                <a:tc>
                  <a:txBody>
                    <a:bodyPr/>
                    <a:p>
                      <a:pPr algn="ctr">
                        <a:lnSpc>
                          <a:spcPct val="100000"/>
                        </a:lnSpc>
                      </a:pPr>
                      <a:r>
                        <a:rPr lang="en-US" strike="noStrike">
                          <a:solidFill>
                            <a:srgbClr val="000000"/>
                          </a:solidFill>
                          <a:latin typeface="Arial"/>
                          <a:ea typeface="Arial"/>
                        </a:rPr>
                        <a:t>8</a:t>
                      </a:r>
                      <a:endParaRPr/>
                    </a:p>
                  </a:txBody>
                  <a:tcPr/>
                </a:tc>
              </a:tr>
              <a:tr h="347760">
                <a:tc>
                  <a:txBody>
                    <a:bodyPr/>
                    <a:p>
                      <a:pPr algn="ctr">
                        <a:lnSpc>
                          <a:spcPct val="100000"/>
                        </a:lnSpc>
                      </a:pPr>
                      <a:r>
                        <a:rPr lang="en-US" strike="noStrike">
                          <a:solidFill>
                            <a:srgbClr val="ffff00"/>
                          </a:solidFill>
                          <a:latin typeface="Arial"/>
                          <a:ea typeface="Arial"/>
                        </a:rPr>
                        <a:t>C1</a:t>
                      </a:r>
                      <a:endParaRPr/>
                    </a:p>
                  </a:txBody>
                  <a:tcPr/>
                </a:tc>
                <a:tc>
                  <a:txBody>
                    <a:bodyPr/>
                    <a:p>
                      <a:pPr algn="ctr">
                        <a:lnSpc>
                          <a:spcPct val="100000"/>
                        </a:lnSpc>
                      </a:pPr>
                      <a:r>
                        <a:rPr lang="en-US" strike="noStrike">
                          <a:solidFill>
                            <a:srgbClr val="ffff00"/>
                          </a:solidFill>
                          <a:latin typeface="Arial"/>
                          <a:ea typeface="Arial"/>
                        </a:rPr>
                        <a:t>Trần</a:t>
                      </a:r>
                      <a:endParaRPr/>
                    </a:p>
                  </a:txBody>
                  <a:tcPr/>
                </a:tc>
                <a:tc>
                  <a:txBody>
                    <a:bodyPr/>
                    <a:p>
                      <a:pPr algn="ctr">
                        <a:lnSpc>
                          <a:spcPct val="100000"/>
                        </a:lnSpc>
                      </a:pPr>
                      <a:r>
                        <a:rPr lang="en-US" strike="noStrike">
                          <a:solidFill>
                            <a:srgbClr val="ffff00"/>
                          </a:solidFill>
                          <a:latin typeface="Arial"/>
                          <a:ea typeface="Arial"/>
                        </a:rPr>
                        <a:t>Văn </a:t>
                      </a:r>
                      <a:endParaRPr/>
                    </a:p>
                  </a:txBody>
                  <a:tcPr/>
                </a:tc>
                <a:tc>
                  <a:txBody>
                    <a:bodyPr/>
                    <a:p>
                      <a:pPr algn="ctr">
                        <a:lnSpc>
                          <a:spcPct val="100000"/>
                        </a:lnSpc>
                      </a:pPr>
                      <a:r>
                        <a:rPr lang="en-US" strike="noStrike">
                          <a:solidFill>
                            <a:srgbClr val="ffff00"/>
                          </a:solidFill>
                          <a:latin typeface="Arial"/>
                          <a:ea typeface="Arial"/>
                        </a:rPr>
                        <a:t>Đức</a:t>
                      </a:r>
                      <a:endParaRPr/>
                    </a:p>
                  </a:txBody>
                  <a:tcPr/>
                </a:tc>
                <a:tc>
                  <a:txBody>
                    <a:bodyPr/>
                    <a:p>
                      <a:pPr algn="ctr">
                        <a:lnSpc>
                          <a:spcPct val="100000"/>
                        </a:lnSpc>
                      </a:pPr>
                      <a:r>
                        <a:rPr lang="en-US" strike="noStrike">
                          <a:solidFill>
                            <a:srgbClr val="ffff00"/>
                          </a:solidFill>
                          <a:latin typeface="Arial"/>
                          <a:ea typeface="Arial"/>
                        </a:rPr>
                        <a:t>null</a:t>
                      </a:r>
                      <a:endParaRPr/>
                    </a:p>
                  </a:txBody>
                  <a:tcPr/>
                </a:tc>
                <a:tc>
                  <a:txBody>
                    <a:bodyPr/>
                    <a:p>
                      <a:pPr algn="ctr">
                        <a:lnSpc>
                          <a:spcPct val="100000"/>
                        </a:lnSpc>
                      </a:pPr>
                      <a:r>
                        <a:rPr lang="en-US" strike="noStrike">
                          <a:solidFill>
                            <a:srgbClr val="ffff00"/>
                          </a:solidFill>
                          <a:latin typeface="Arial"/>
                          <a:ea typeface="Arial"/>
                        </a:rPr>
                        <a:t>null</a:t>
                      </a:r>
                      <a:endParaRPr/>
                    </a:p>
                  </a:txBody>
                  <a:tcPr/>
                </a:tc>
              </a:tr>
              <a:tr h="347760">
                <a:tc>
                  <a:txBody>
                    <a:bodyPr/>
                    <a:p>
                      <a:pPr algn="ctr">
                        <a:lnSpc>
                          <a:spcPct val="100000"/>
                        </a:lnSpc>
                      </a:pPr>
                      <a:r>
                        <a:rPr lang="en-US" strike="noStrike">
                          <a:solidFill>
                            <a:srgbClr val="ffff00"/>
                          </a:solidFill>
                          <a:latin typeface="Arial"/>
                          <a:ea typeface="Arial"/>
                        </a:rPr>
                        <a:t>C3</a:t>
                      </a:r>
                      <a:endParaRPr/>
                    </a:p>
                  </a:txBody>
                  <a:tcPr/>
                </a:tc>
                <a:tc>
                  <a:txBody>
                    <a:bodyPr/>
                    <a:p>
                      <a:pPr algn="ctr">
                        <a:lnSpc>
                          <a:spcPct val="100000"/>
                        </a:lnSpc>
                      </a:pPr>
                      <a:r>
                        <a:rPr lang="en-US" strike="noStrike">
                          <a:solidFill>
                            <a:srgbClr val="ffff00"/>
                          </a:solidFill>
                          <a:latin typeface="Arial"/>
                          <a:ea typeface="Arial"/>
                        </a:rPr>
                        <a:t>Phạm</a:t>
                      </a:r>
                      <a:endParaRPr/>
                    </a:p>
                  </a:txBody>
                  <a:tcPr/>
                </a:tc>
                <a:tc>
                  <a:txBody>
                    <a:bodyPr/>
                    <a:p>
                      <a:pPr algn="ctr">
                        <a:lnSpc>
                          <a:spcPct val="100000"/>
                        </a:lnSpc>
                      </a:pPr>
                      <a:r>
                        <a:rPr lang="en-US" strike="noStrike">
                          <a:solidFill>
                            <a:srgbClr val="ffff00"/>
                          </a:solidFill>
                          <a:latin typeface="Arial"/>
                          <a:ea typeface="Arial"/>
                        </a:rPr>
                        <a:t>Hải</a:t>
                      </a:r>
                      <a:endParaRPr/>
                    </a:p>
                  </a:txBody>
                  <a:tcPr/>
                </a:tc>
                <a:tc>
                  <a:txBody>
                    <a:bodyPr/>
                    <a:p>
                      <a:pPr algn="ctr">
                        <a:lnSpc>
                          <a:spcPct val="100000"/>
                        </a:lnSpc>
                      </a:pPr>
                      <a:r>
                        <a:rPr lang="en-US" strike="noStrike">
                          <a:solidFill>
                            <a:srgbClr val="ffff00"/>
                          </a:solidFill>
                          <a:latin typeface="Arial"/>
                          <a:ea typeface="Arial"/>
                        </a:rPr>
                        <a:t>Ngọc</a:t>
                      </a:r>
                      <a:endParaRPr/>
                    </a:p>
                  </a:txBody>
                  <a:tcPr/>
                </a:tc>
                <a:tc>
                  <a:txBody>
                    <a:bodyPr/>
                    <a:p>
                      <a:pPr algn="ctr">
                        <a:lnSpc>
                          <a:spcPct val="100000"/>
                        </a:lnSpc>
                      </a:pPr>
                      <a:r>
                        <a:rPr lang="en-US" strike="noStrike">
                          <a:solidFill>
                            <a:srgbClr val="ffff00"/>
                          </a:solidFill>
                          <a:latin typeface="Arial"/>
                          <a:ea typeface="Arial"/>
                        </a:rPr>
                        <a:t>null</a:t>
                      </a:r>
                      <a:endParaRPr/>
                    </a:p>
                  </a:txBody>
                  <a:tcPr/>
                </a:tc>
                <a:tc>
                  <a:txBody>
                    <a:bodyPr/>
                    <a:p>
                      <a:pPr algn="ctr">
                        <a:lnSpc>
                          <a:spcPct val="100000"/>
                        </a:lnSpc>
                      </a:pPr>
                      <a:r>
                        <a:rPr lang="en-US" strike="noStrike">
                          <a:solidFill>
                            <a:srgbClr val="ffff00"/>
                          </a:solidFill>
                          <a:latin typeface="Arial"/>
                          <a:ea typeface="Arial"/>
                        </a:rPr>
                        <a:t>null</a:t>
                      </a:r>
                      <a:endParaRPr/>
                    </a:p>
                  </a:txBody>
                  <a:tcPr/>
                </a:tc>
              </a:tr>
              <a:tr h="347760">
                <a:tc>
                  <a:txBody>
                    <a:bodyPr/>
                    <a:p>
                      <a:pPr algn="ctr">
                        <a:lnSpc>
                          <a:spcPct val="100000"/>
                        </a:lnSpc>
                      </a:pPr>
                      <a:r>
                        <a:rPr lang="en-US" strike="noStrike">
                          <a:solidFill>
                            <a:srgbClr val="ffff00"/>
                          </a:solidFill>
                          <a:latin typeface="Arial"/>
                          <a:ea typeface="Arial"/>
                        </a:rPr>
                        <a:t>T2</a:t>
                      </a:r>
                      <a:endParaRPr/>
                    </a:p>
                  </a:txBody>
                  <a:tcPr/>
                </a:tc>
                <a:tc>
                  <a:txBody>
                    <a:bodyPr/>
                    <a:p>
                      <a:pPr algn="ctr">
                        <a:lnSpc>
                          <a:spcPct val="100000"/>
                        </a:lnSpc>
                      </a:pPr>
                      <a:r>
                        <a:rPr lang="en-US" strike="noStrike">
                          <a:solidFill>
                            <a:srgbClr val="ffff00"/>
                          </a:solidFill>
                          <a:latin typeface="Arial"/>
                          <a:ea typeface="Arial"/>
                        </a:rPr>
                        <a:t>Lê</a:t>
                      </a:r>
                      <a:endParaRPr/>
                    </a:p>
                  </a:txBody>
                  <a:tcPr/>
                </a:tc>
                <a:tc>
                  <a:txBody>
                    <a:bodyPr/>
                    <a:p>
                      <a:pPr algn="ctr">
                        <a:lnSpc>
                          <a:spcPct val="100000"/>
                        </a:lnSpc>
                      </a:pPr>
                      <a:r>
                        <a:rPr lang="en-US" strike="noStrike">
                          <a:solidFill>
                            <a:srgbClr val="ffff00"/>
                          </a:solidFill>
                          <a:latin typeface="Arial"/>
                          <a:ea typeface="Arial"/>
                        </a:rPr>
                        <a:t>Thị</a:t>
                      </a:r>
                      <a:endParaRPr/>
                    </a:p>
                  </a:txBody>
                  <a:tcPr/>
                </a:tc>
                <a:tc>
                  <a:txBody>
                    <a:bodyPr/>
                    <a:p>
                      <a:pPr algn="ctr">
                        <a:lnSpc>
                          <a:spcPct val="100000"/>
                        </a:lnSpc>
                      </a:pPr>
                      <a:r>
                        <a:rPr lang="en-US" strike="noStrike">
                          <a:solidFill>
                            <a:srgbClr val="ffff00"/>
                          </a:solidFill>
                          <a:latin typeface="Arial"/>
                          <a:ea typeface="Arial"/>
                        </a:rPr>
                        <a:t>Hà</a:t>
                      </a:r>
                      <a:endParaRPr/>
                    </a:p>
                  </a:txBody>
                  <a:tcPr/>
                </a:tc>
                <a:tc>
                  <a:txBody>
                    <a:bodyPr/>
                    <a:p>
                      <a:pPr algn="ctr">
                        <a:lnSpc>
                          <a:spcPct val="100000"/>
                        </a:lnSpc>
                      </a:pPr>
                      <a:r>
                        <a:rPr lang="en-US" strike="noStrike">
                          <a:solidFill>
                            <a:srgbClr val="ffff00"/>
                          </a:solidFill>
                          <a:latin typeface="Arial"/>
                          <a:ea typeface="Arial"/>
                        </a:rPr>
                        <a:t>null</a:t>
                      </a:r>
                      <a:endParaRPr/>
                    </a:p>
                  </a:txBody>
                  <a:tcPr/>
                </a:tc>
                <a:tc>
                  <a:txBody>
                    <a:bodyPr/>
                    <a:p>
                      <a:pPr algn="ctr">
                        <a:lnSpc>
                          <a:spcPct val="100000"/>
                        </a:lnSpc>
                      </a:pPr>
                      <a:r>
                        <a:rPr lang="en-US" strike="noStrike">
                          <a:solidFill>
                            <a:srgbClr val="ffff00"/>
                          </a:solidFill>
                          <a:latin typeface="Arial"/>
                          <a:ea typeface="Arial"/>
                        </a:rPr>
                        <a:t>null</a:t>
                      </a:r>
                      <a:endParaRPr/>
                    </a:p>
                  </a:txBody>
                  <a:tcPr/>
                </a:tc>
              </a:tr>
            </a:tbl>
          </a:graphicData>
        </a:graphic>
      </p:graphicFrame>
      <p:sp>
        <p:nvSpPr>
          <p:cNvPr id="2262" name="CustomShape 12"/>
          <p:cNvSpPr/>
          <p:nvPr/>
        </p:nvSpPr>
        <p:spPr>
          <a:xfrm>
            <a:off x="457200" y="4952880"/>
            <a:ext cx="1675440" cy="6847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1505" dur="indefinite" restart="never" nodeType="tmRoot">
          <p:childTnLst>
            <p:seq>
              <p:cTn id="1506" dur="indefinite" nodeType="mainSeq">
                <p:childTnLst>
                  <p:par>
                    <p:cTn id="1507" fill="hold">
                      <p:stCondLst>
                        <p:cond delay="indefinite"/>
                      </p:stCondLst>
                      <p:childTnLst>
                        <p:par>
                          <p:cTn id="1508" fill="hold">
                            <p:stCondLst>
                              <p:cond delay="0"/>
                            </p:stCondLst>
                            <p:childTnLst>
                              <p:par>
                                <p:cTn id="1509" nodeType="clickEffect" fill="hold" presetClass="entr" presetID="4" presetSubtype="16">
                                  <p:stCondLst>
                                    <p:cond delay="0"/>
                                  </p:stCondLst>
                                  <p:childTnLst>
                                    <p:set>
                                      <p:cBhvr>
                                        <p:cTn id="1510" dur="1" fill="hold">
                                          <p:stCondLst>
                                            <p:cond delay="0"/>
                                          </p:stCondLst>
                                        </p:cTn>
                                        <p:tgtEl>
                                          <p:spTgt spid="2260"/>
                                        </p:tgtEl>
                                        <p:attrNameLst>
                                          <p:attrName>style.visibility</p:attrName>
                                        </p:attrNameLst>
                                      </p:cBhvr>
                                      <p:to>
                                        <p:strVal val="visible"/>
                                      </p:to>
                                    </p:set>
                                    <p:animEffect filter="box(in)" transition="out">
                                      <p:cBhvr additive="repl">
                                        <p:cTn id="1511" dur="500"/>
                                        <p:tgtEl>
                                          <p:spTgt spid="2260"/>
                                        </p:tgtEl>
                                      </p:cBhvr>
                                    </p:animEffect>
                                  </p:childTnLst>
                                </p:cTn>
                              </p:par>
                            </p:childTnLst>
                          </p:cTn>
                        </p:par>
                      </p:childTnLst>
                    </p:cTn>
                  </p:par>
                  <p:par>
                    <p:cTn id="1512" fill="hold">
                      <p:stCondLst>
                        <p:cond delay="indefinite"/>
                      </p:stCondLst>
                      <p:childTnLst>
                        <p:par>
                          <p:cTn id="1513" fill="hold">
                            <p:stCondLst>
                              <p:cond delay="0"/>
                            </p:stCondLst>
                            <p:childTnLst>
                              <p:par>
                                <p:cTn id="1514" nodeType="clickEffect" fill="hold" presetClass="entr" presetID="4" presetSubtype="16">
                                  <p:stCondLst>
                                    <p:cond delay="0"/>
                                  </p:stCondLst>
                                  <p:childTnLst>
                                    <p:set>
                                      <p:cBhvr>
                                        <p:cTn id="1515" dur="1" fill="hold">
                                          <p:stCondLst>
                                            <p:cond delay="0"/>
                                          </p:stCondLst>
                                        </p:cTn>
                                        <p:tgtEl>
                                          <p:spTgt spid="2262"/>
                                        </p:tgtEl>
                                        <p:attrNameLst>
                                          <p:attrName>style.visibility</p:attrName>
                                        </p:attrNameLst>
                                      </p:cBhvr>
                                      <p:to>
                                        <p:strVal val="visible"/>
                                      </p:to>
                                    </p:set>
                                    <p:animEffect filter="box(in)" transition="out">
                                      <p:cBhvr additive="repl">
                                        <p:cTn id="1516" dur="500"/>
                                        <p:tgtEl>
                                          <p:spTgt spid="2262"/>
                                        </p:tgtEl>
                                      </p:cBhvr>
                                    </p:animEffect>
                                  </p:childTnLst>
                                </p:cTn>
                              </p:par>
                            </p:childTnLst>
                          </p:cTn>
                        </p:par>
                      </p:childTnLst>
                    </p:cTn>
                  </p:par>
                  <p:par>
                    <p:cTn id="1517" fill="hold">
                      <p:stCondLst>
                        <p:cond delay="indefinite"/>
                      </p:stCondLst>
                      <p:childTnLst>
                        <p:par>
                          <p:cTn id="1518" fill="hold">
                            <p:stCondLst>
                              <p:cond delay="0"/>
                            </p:stCondLst>
                            <p:childTnLst>
                              <p:par>
                                <p:cTn id="1519" nodeType="clickEffect" fill="hold" presetClass="entr" presetID="4" presetSubtype="16">
                                  <p:stCondLst>
                                    <p:cond delay="0"/>
                                  </p:stCondLst>
                                  <p:childTnLst>
                                    <p:set>
                                      <p:cBhvr>
                                        <p:cTn id="1520" dur="1" fill="hold">
                                          <p:stCondLst>
                                            <p:cond delay="0"/>
                                          </p:stCondLst>
                                        </p:cTn>
                                        <p:tgtEl>
                                          <p:spTgt spid="2261"/>
                                        </p:tgtEl>
                                        <p:attrNameLst>
                                          <p:attrName>style.visibility</p:attrName>
                                        </p:attrNameLst>
                                      </p:cBhvr>
                                      <p:to>
                                        <p:strVal val="visible"/>
                                      </p:to>
                                    </p:set>
                                    <p:animEffect filter="box(in)" transition="out">
                                      <p:cBhvr additive="repl">
                                        <p:cTn id="1521" dur="500"/>
                                        <p:tgtEl>
                                          <p:spTgt spid="226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3" name="CustomShape 1"/>
          <p:cNvSpPr/>
          <p:nvPr/>
        </p:nvSpPr>
        <p:spPr>
          <a:xfrm>
            <a:off x="30492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nối ngoài</a:t>
            </a:r>
            <a:endParaRPr/>
          </a:p>
        </p:txBody>
      </p:sp>
      <p:sp>
        <p:nvSpPr>
          <p:cNvPr id="2264"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Mở rộng phép nối để tránh mất mát thông tin</a:t>
            </a:r>
            <a:endParaRPr/>
          </a:p>
          <a:p>
            <a:pPr lvl="1">
              <a:lnSpc>
                <a:spcPct val="100000"/>
              </a:lnSpc>
              <a:buSzPct val="85000"/>
              <a:buFont typeface="Courier New"/>
              <a:buChar char="o"/>
            </a:pPr>
            <a:r>
              <a:rPr lang="en-US" sz="2400" strike="noStrike">
                <a:solidFill>
                  <a:srgbClr val="000000"/>
                </a:solidFill>
                <a:latin typeface="Constantia"/>
                <a:ea typeface="DejaVu Sans"/>
              </a:rPr>
              <a:t>Thực hiện phép nối thông thường</a:t>
            </a:r>
            <a:endParaRPr/>
          </a:p>
          <a:p>
            <a:pPr lvl="1">
              <a:lnSpc>
                <a:spcPct val="100000"/>
              </a:lnSpc>
              <a:buSzPct val="85000"/>
              <a:buFont typeface="Courier New"/>
              <a:buChar char="o"/>
            </a:pPr>
            <a:r>
              <a:rPr lang="en-US" sz="2400" strike="noStrike">
                <a:solidFill>
                  <a:srgbClr val="000000"/>
                </a:solidFill>
                <a:latin typeface="Constantia"/>
                <a:ea typeface="DejaVu Sans"/>
              </a:rPr>
              <a:t>Lấy thêm các bộ không thỏa điều kiện nối</a:t>
            </a:r>
            <a:endParaRPr/>
          </a:p>
          <a:p>
            <a:pPr>
              <a:lnSpc>
                <a:spcPct val="100000"/>
              </a:lnSpc>
            </a:pPr>
            <a:endParaRPr/>
          </a:p>
          <a:p>
            <a:pPr>
              <a:lnSpc>
                <a:spcPct val="100000"/>
              </a:lnSpc>
              <a:buSzPct val="95000"/>
              <a:buFont typeface="Wingdings 2" charset="2"/>
              <a:buChar char=""/>
            </a:pPr>
            <a:r>
              <a:rPr lang="en-US" sz="2600" strike="noStrike">
                <a:solidFill>
                  <a:srgbClr val="000000"/>
                </a:solidFill>
                <a:latin typeface="Constantia"/>
                <a:ea typeface="DejaVu Sans"/>
              </a:rPr>
              <a:t>Có 3 dạng</a:t>
            </a:r>
            <a:endParaRPr/>
          </a:p>
          <a:p>
            <a:pPr lvl="1">
              <a:lnSpc>
                <a:spcPct val="100000"/>
              </a:lnSpc>
              <a:buSzPct val="85000"/>
              <a:buFont typeface="Calibri"/>
              <a:buAutoNum type="arabicPeriod"/>
            </a:pPr>
            <a:r>
              <a:rPr lang="en-US" sz="2400" strike="noStrike">
                <a:solidFill>
                  <a:srgbClr val="000000"/>
                </a:solidFill>
                <a:latin typeface="Constantia"/>
                <a:ea typeface="DejaVu Sans"/>
              </a:rPr>
              <a:t>Nối ngoài trái </a:t>
            </a:r>
            <a:endParaRPr/>
          </a:p>
          <a:p>
            <a:pPr lvl="1">
              <a:lnSpc>
                <a:spcPct val="100000"/>
              </a:lnSpc>
              <a:buSzPct val="85000"/>
              <a:buFont typeface="Calibri"/>
              <a:buAutoNum type="arabicPeriod"/>
            </a:pPr>
            <a:r>
              <a:rPr lang="en-US" sz="2400" strike="noStrike">
                <a:solidFill>
                  <a:srgbClr val="000000"/>
                </a:solidFill>
                <a:latin typeface="Constantia"/>
                <a:ea typeface="DejaVu Sans"/>
              </a:rPr>
              <a:t>Nối ngoài phải </a:t>
            </a:r>
            <a:endParaRPr/>
          </a:p>
          <a:p>
            <a:pPr lvl="1">
              <a:lnSpc>
                <a:spcPct val="100000"/>
              </a:lnSpc>
              <a:buSzPct val="85000"/>
              <a:buFont typeface="Calibri"/>
              <a:buAutoNum type="arabicPeriod"/>
            </a:pPr>
            <a:r>
              <a:rPr lang="en-US" sz="2400" strike="noStrike">
                <a:solidFill>
                  <a:srgbClr val="000000"/>
                </a:solidFill>
                <a:latin typeface="Constantia"/>
                <a:ea typeface="DejaVu Sans"/>
              </a:rPr>
              <a:t>Nối ngoài đầy đủ</a:t>
            </a:r>
            <a:endParaRPr/>
          </a:p>
        </p:txBody>
      </p:sp>
      <p:sp>
        <p:nvSpPr>
          <p:cNvPr id="2265"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266"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1DCDE354-DC3F-4C2E-BDEE-457F84322194}" type="slidenum">
              <a:rPr lang="en-US" sz="1200" strike="noStrike">
                <a:solidFill>
                  <a:srgbClr val="035c75"/>
                </a:solidFill>
                <a:latin typeface="Tahoma"/>
                <a:ea typeface="DejaVu Sans"/>
              </a:rPr>
              <a:t>&lt;number&gt;</a:t>
            </a:fld>
            <a:endParaRPr/>
          </a:p>
        </p:txBody>
      </p:sp>
      <p:sp>
        <p:nvSpPr>
          <p:cNvPr id="2267" name="CustomShape 5"/>
          <p:cNvSpPr/>
          <p:nvPr/>
        </p:nvSpPr>
        <p:spPr>
          <a:xfrm rot="16200000">
            <a:off x="3928680" y="3611160"/>
            <a:ext cx="213120" cy="308880"/>
          </a:xfrm>
          <a:prstGeom prst="flowChartCollate">
            <a:avLst/>
          </a:prstGeom>
          <a:noFill/>
          <a:ln w="12600">
            <a:solidFill>
              <a:schemeClr val="tx1"/>
            </a:solidFill>
            <a:miter/>
          </a:ln>
        </p:spPr>
        <p:style>
          <a:lnRef idx="0"/>
          <a:fillRef idx="0"/>
          <a:effectRef idx="0"/>
          <a:fontRef idx="minor"/>
        </p:style>
      </p:sp>
      <p:sp>
        <p:nvSpPr>
          <p:cNvPr id="2268" name="Line 6"/>
          <p:cNvSpPr/>
          <p:nvPr/>
        </p:nvSpPr>
        <p:spPr>
          <a:xfrm>
            <a:off x="3733560" y="3871800"/>
            <a:ext cx="145800" cy="0"/>
          </a:xfrm>
          <a:prstGeom prst="line">
            <a:avLst/>
          </a:prstGeom>
          <a:ln w="12600">
            <a:solidFill>
              <a:schemeClr val="tx1"/>
            </a:solidFill>
            <a:round/>
          </a:ln>
        </p:spPr>
      </p:sp>
      <p:sp>
        <p:nvSpPr>
          <p:cNvPr id="2269" name="Line 7"/>
          <p:cNvSpPr/>
          <p:nvPr/>
        </p:nvSpPr>
        <p:spPr>
          <a:xfrm>
            <a:off x="3733560" y="3657600"/>
            <a:ext cx="145800" cy="0"/>
          </a:xfrm>
          <a:prstGeom prst="line">
            <a:avLst/>
          </a:prstGeom>
          <a:ln w="12600">
            <a:solidFill>
              <a:schemeClr val="tx1"/>
            </a:solidFill>
            <a:round/>
          </a:ln>
        </p:spPr>
      </p:sp>
      <p:sp>
        <p:nvSpPr>
          <p:cNvPr id="2270" name="CustomShape 8"/>
          <p:cNvSpPr/>
          <p:nvPr/>
        </p:nvSpPr>
        <p:spPr>
          <a:xfrm rot="16200000">
            <a:off x="3934080" y="4068360"/>
            <a:ext cx="213120" cy="308880"/>
          </a:xfrm>
          <a:prstGeom prst="flowChartCollate">
            <a:avLst/>
          </a:prstGeom>
          <a:noFill/>
          <a:ln w="12600">
            <a:solidFill>
              <a:schemeClr val="tx1"/>
            </a:solidFill>
            <a:miter/>
          </a:ln>
        </p:spPr>
        <p:style>
          <a:lnRef idx="0"/>
          <a:fillRef idx="0"/>
          <a:effectRef idx="0"/>
          <a:fontRef idx="minor"/>
        </p:style>
      </p:sp>
      <p:sp>
        <p:nvSpPr>
          <p:cNvPr id="2271" name="Line 9"/>
          <p:cNvSpPr/>
          <p:nvPr/>
        </p:nvSpPr>
        <p:spPr>
          <a:xfrm>
            <a:off x="4197240" y="4329000"/>
            <a:ext cx="146160" cy="0"/>
          </a:xfrm>
          <a:prstGeom prst="line">
            <a:avLst/>
          </a:prstGeom>
          <a:ln w="12600">
            <a:solidFill>
              <a:schemeClr val="tx1"/>
            </a:solidFill>
            <a:round/>
          </a:ln>
        </p:spPr>
      </p:sp>
      <p:sp>
        <p:nvSpPr>
          <p:cNvPr id="2272" name="Line 10"/>
          <p:cNvSpPr/>
          <p:nvPr/>
        </p:nvSpPr>
        <p:spPr>
          <a:xfrm>
            <a:off x="4197240" y="4114800"/>
            <a:ext cx="146160" cy="0"/>
          </a:xfrm>
          <a:prstGeom prst="line">
            <a:avLst/>
          </a:prstGeom>
          <a:ln w="12600">
            <a:solidFill>
              <a:schemeClr val="tx1"/>
            </a:solidFill>
            <a:round/>
          </a:ln>
        </p:spPr>
      </p:sp>
      <p:sp>
        <p:nvSpPr>
          <p:cNvPr id="2273" name="CustomShape 11"/>
          <p:cNvSpPr/>
          <p:nvPr/>
        </p:nvSpPr>
        <p:spPr>
          <a:xfrm rot="16200000">
            <a:off x="3931920" y="4523760"/>
            <a:ext cx="213120" cy="312480"/>
          </a:xfrm>
          <a:prstGeom prst="flowChartCollate">
            <a:avLst/>
          </a:prstGeom>
          <a:noFill/>
          <a:ln w="12600">
            <a:solidFill>
              <a:schemeClr val="tx1"/>
            </a:solidFill>
            <a:miter/>
          </a:ln>
        </p:spPr>
        <p:style>
          <a:lnRef idx="0"/>
          <a:fillRef idx="0"/>
          <a:effectRef idx="0"/>
          <a:fontRef idx="minor"/>
        </p:style>
      </p:sp>
      <p:sp>
        <p:nvSpPr>
          <p:cNvPr id="2274" name="Line 12"/>
          <p:cNvSpPr/>
          <p:nvPr/>
        </p:nvSpPr>
        <p:spPr>
          <a:xfrm>
            <a:off x="3733560" y="4786200"/>
            <a:ext cx="147600" cy="0"/>
          </a:xfrm>
          <a:prstGeom prst="line">
            <a:avLst/>
          </a:prstGeom>
          <a:ln w="12600">
            <a:solidFill>
              <a:schemeClr val="tx1"/>
            </a:solidFill>
            <a:round/>
          </a:ln>
        </p:spPr>
      </p:sp>
      <p:sp>
        <p:nvSpPr>
          <p:cNvPr id="2275" name="Line 13"/>
          <p:cNvSpPr/>
          <p:nvPr/>
        </p:nvSpPr>
        <p:spPr>
          <a:xfrm>
            <a:off x="3733560" y="4572000"/>
            <a:ext cx="147600" cy="0"/>
          </a:xfrm>
          <a:prstGeom prst="line">
            <a:avLst/>
          </a:prstGeom>
          <a:ln w="12600">
            <a:solidFill>
              <a:schemeClr val="tx1"/>
            </a:solidFill>
            <a:round/>
          </a:ln>
        </p:spPr>
      </p:sp>
      <p:sp>
        <p:nvSpPr>
          <p:cNvPr id="2276" name="Line 14"/>
          <p:cNvSpPr/>
          <p:nvPr/>
        </p:nvSpPr>
        <p:spPr>
          <a:xfrm>
            <a:off x="4195800" y="4786200"/>
            <a:ext cx="147600" cy="0"/>
          </a:xfrm>
          <a:prstGeom prst="line">
            <a:avLst/>
          </a:prstGeom>
          <a:ln w="12600">
            <a:solidFill>
              <a:schemeClr val="tx1"/>
            </a:solidFill>
            <a:round/>
          </a:ln>
        </p:spPr>
      </p:sp>
      <p:sp>
        <p:nvSpPr>
          <p:cNvPr id="2277" name="Line 15"/>
          <p:cNvSpPr/>
          <p:nvPr/>
        </p:nvSpPr>
        <p:spPr>
          <a:xfrm>
            <a:off x="4195800" y="4572000"/>
            <a:ext cx="147600" cy="0"/>
          </a:xfrm>
          <a:prstGeom prst="line">
            <a:avLst/>
          </a:prstGeom>
          <a:ln w="12600">
            <a:solidFill>
              <a:schemeClr val="tx1"/>
            </a:solidFill>
            <a:round/>
          </a:ln>
        </p:spPr>
      </p:sp>
      <p:sp>
        <p:nvSpPr>
          <p:cNvPr id="2278" name="CustomShape 1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279" name="Picture 3" descr=""/>
          <p:cNvPicPr/>
          <p:nvPr/>
        </p:nvPicPr>
        <p:blipFill>
          <a:blip r:embed="rId1"/>
          <a:stretch/>
        </p:blipFill>
        <p:spPr>
          <a:xfrm>
            <a:off x="0" y="628560"/>
            <a:ext cx="9106920" cy="56160"/>
          </a:xfrm>
          <a:prstGeom prst="rect">
            <a:avLst/>
          </a:prstGeom>
          <a:ln>
            <a:noFill/>
          </a:ln>
        </p:spPr>
      </p:pic>
      <p:sp>
        <p:nvSpPr>
          <p:cNvPr id="2280" name="CustomShape 1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281" name="CustomShape 1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522" dur="indefinite" restart="never" nodeType="tmRoot">
          <p:childTnLst>
            <p:seq>
              <p:cTn id="1523"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2" name="CustomShape 1"/>
          <p:cNvSpPr/>
          <p:nvPr/>
        </p:nvSpPr>
        <p:spPr>
          <a:xfrm>
            <a:off x="30492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nối ngoài</a:t>
            </a:r>
            <a:endParaRPr/>
          </a:p>
        </p:txBody>
      </p:sp>
      <p:sp>
        <p:nvSpPr>
          <p:cNvPr id="2283" name="CustomShape 2"/>
          <p:cNvSpPr/>
          <p:nvPr/>
        </p:nvSpPr>
        <p:spPr>
          <a:xfrm>
            <a:off x="380880" y="1295280"/>
            <a:ext cx="8228520" cy="159912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Q = R        </a:t>
            </a:r>
            <a:r>
              <a:rPr lang="en-US" sz="2600" strike="noStrike" baseline="-25000">
                <a:solidFill>
                  <a:srgbClr val="000000"/>
                </a:solidFill>
                <a:latin typeface="Constantia"/>
                <a:ea typeface="DejaVu Sans"/>
              </a:rPr>
              <a:t>f</a:t>
            </a:r>
            <a:r>
              <a:rPr lang="en-US" sz="2600" strike="noStrike">
                <a:solidFill>
                  <a:srgbClr val="000000"/>
                </a:solidFill>
                <a:latin typeface="Constantia"/>
                <a:ea typeface="DejaVu Sans"/>
              </a:rPr>
              <a:t>    S</a:t>
            </a:r>
            <a:endParaRPr/>
          </a:p>
          <a:p>
            <a:pPr>
              <a:lnSpc>
                <a:spcPct val="100000"/>
              </a:lnSpc>
            </a:pPr>
            <a:r>
              <a:rPr lang="en-US" sz="2600" strike="noStrike">
                <a:solidFill>
                  <a:srgbClr val="000000"/>
                </a:solidFill>
                <a:latin typeface="Constantia"/>
                <a:ea typeface="DejaVu Sans"/>
              </a:rPr>
              <a:t>       </a:t>
            </a:r>
            <a:r>
              <a:rPr lang="en-US" sz="2600" strike="noStrike">
                <a:solidFill>
                  <a:srgbClr val="000000"/>
                </a:solidFill>
                <a:latin typeface="Constantia"/>
                <a:ea typeface="DejaVu Sans"/>
              </a:rPr>
              <a:t>= { &lt;t,u&gt; nếu f (t,u) đúng; </a:t>
            </a:r>
            <a:endParaRPr/>
          </a:p>
          <a:p>
            <a:pPr>
              <a:lnSpc>
                <a:spcPct val="100000"/>
              </a:lnSpc>
            </a:pPr>
            <a:r>
              <a:rPr lang="en-US" sz="2600" strike="noStrike">
                <a:solidFill>
                  <a:srgbClr val="000000"/>
                </a:solidFill>
                <a:latin typeface="Constantia"/>
                <a:ea typeface="DejaVu Sans"/>
              </a:rPr>
              <a:t>            </a:t>
            </a:r>
            <a:r>
              <a:rPr lang="en-US" sz="2600" strike="noStrike">
                <a:solidFill>
                  <a:srgbClr val="000000"/>
                </a:solidFill>
                <a:latin typeface="Constantia"/>
                <a:ea typeface="DejaVu Sans"/>
              </a:rPr>
              <a:t>&lt;t, null,..,null&gt; nếu </a:t>
            </a:r>
            <a:r>
              <a:rPr lang="en-US" sz="2600" strike="noStrike">
                <a:solidFill>
                  <a:srgbClr val="000000"/>
                </a:solidFill>
                <a:latin typeface="Symbol"/>
                <a:ea typeface="DejaVu Sans"/>
              </a:rPr>
              <a:t></a:t>
            </a:r>
            <a:r>
              <a:rPr lang="en-US" sz="2600" strike="noStrike">
                <a:solidFill>
                  <a:srgbClr val="000000"/>
                </a:solidFill>
                <a:latin typeface="Constantia"/>
                <a:ea typeface="DejaVu Sans"/>
              </a:rPr>
              <a:t>u </a:t>
            </a:r>
            <a:r>
              <a:rPr lang="en-US" sz="2600" strike="noStrike">
                <a:solidFill>
                  <a:srgbClr val="000000"/>
                </a:solidFill>
                <a:latin typeface="Symbol"/>
                <a:ea typeface="DejaVu Sans"/>
              </a:rPr>
              <a:t></a:t>
            </a:r>
            <a:r>
              <a:rPr lang="en-US" sz="2600" strike="noStrike">
                <a:solidFill>
                  <a:srgbClr val="000000"/>
                </a:solidFill>
                <a:latin typeface="Constantia"/>
                <a:ea typeface="DejaVu Sans"/>
              </a:rPr>
              <a:t> S, f(t,u) sai    }</a:t>
            </a:r>
            <a:endParaRPr/>
          </a:p>
        </p:txBody>
      </p:sp>
      <p:sp>
        <p:nvSpPr>
          <p:cNvPr id="2284"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285"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4A92E4B8-8529-4431-BAFE-A13213D7FECA}" type="slidenum">
              <a:rPr lang="en-US" sz="1200" strike="noStrike">
                <a:solidFill>
                  <a:srgbClr val="035c75"/>
                </a:solidFill>
                <a:latin typeface="Tahoma"/>
                <a:ea typeface="DejaVu Sans"/>
              </a:rPr>
              <a:t>&lt;number&gt;</a:t>
            </a:fld>
            <a:endParaRPr/>
          </a:p>
        </p:txBody>
      </p:sp>
      <p:sp>
        <p:nvSpPr>
          <p:cNvPr id="2286"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287" name="Picture 3" descr=""/>
          <p:cNvPicPr/>
          <p:nvPr/>
        </p:nvPicPr>
        <p:blipFill>
          <a:blip r:embed="rId1"/>
          <a:stretch/>
        </p:blipFill>
        <p:spPr>
          <a:xfrm>
            <a:off x="0" y="628560"/>
            <a:ext cx="9106920" cy="56160"/>
          </a:xfrm>
          <a:prstGeom prst="rect">
            <a:avLst/>
          </a:prstGeom>
          <a:ln>
            <a:noFill/>
          </a:ln>
        </p:spPr>
      </p:pic>
      <p:sp>
        <p:nvSpPr>
          <p:cNvPr id="2288"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289"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2290" name="Line 8"/>
          <p:cNvSpPr/>
          <p:nvPr/>
        </p:nvSpPr>
        <p:spPr>
          <a:xfrm>
            <a:off x="1752480" y="1636200"/>
            <a:ext cx="145800" cy="0"/>
          </a:xfrm>
          <a:prstGeom prst="line">
            <a:avLst/>
          </a:prstGeom>
          <a:ln w="12600">
            <a:solidFill>
              <a:schemeClr val="tx1"/>
            </a:solidFill>
            <a:round/>
          </a:ln>
        </p:spPr>
      </p:sp>
      <p:sp>
        <p:nvSpPr>
          <p:cNvPr id="2291" name="Line 9"/>
          <p:cNvSpPr/>
          <p:nvPr/>
        </p:nvSpPr>
        <p:spPr>
          <a:xfrm>
            <a:off x="1752480" y="1422000"/>
            <a:ext cx="145800" cy="0"/>
          </a:xfrm>
          <a:prstGeom prst="line">
            <a:avLst/>
          </a:prstGeom>
          <a:ln w="12600">
            <a:solidFill>
              <a:schemeClr val="tx1"/>
            </a:solidFill>
            <a:round/>
          </a:ln>
        </p:spPr>
      </p:sp>
      <p:sp>
        <p:nvSpPr>
          <p:cNvPr id="2292" name="CustomShape 10"/>
          <p:cNvSpPr/>
          <p:nvPr/>
        </p:nvSpPr>
        <p:spPr>
          <a:xfrm rot="16200000">
            <a:off x="1953000" y="1375200"/>
            <a:ext cx="213120" cy="308880"/>
          </a:xfrm>
          <a:prstGeom prst="flowChartCollate">
            <a:avLst/>
          </a:prstGeom>
          <a:noFill/>
          <a:ln w="12600">
            <a:solidFill>
              <a:schemeClr val="tx1"/>
            </a:solidFill>
            <a:miter/>
          </a:ln>
        </p:spPr>
        <p:style>
          <a:lnRef idx="0"/>
          <a:fillRef idx="0"/>
          <a:effectRef idx="0"/>
          <a:fontRef idx="minor"/>
        </p:style>
      </p:sp>
      <p:sp>
        <p:nvSpPr>
          <p:cNvPr id="2293" name="CustomShape 11"/>
          <p:cNvSpPr/>
          <p:nvPr/>
        </p:nvSpPr>
        <p:spPr>
          <a:xfrm>
            <a:off x="380880" y="3048120"/>
            <a:ext cx="8228520" cy="1599120"/>
          </a:xfrm>
          <a:prstGeom prst="rect">
            <a:avLst/>
          </a:prstGeom>
          <a:noFill/>
          <a:ln w="9360">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Q = R        </a:t>
            </a:r>
            <a:r>
              <a:rPr lang="en-US" sz="2600" strike="noStrike" baseline="-25000">
                <a:solidFill>
                  <a:srgbClr val="000000"/>
                </a:solidFill>
                <a:latin typeface="Constantia"/>
                <a:ea typeface="DejaVu Sans"/>
              </a:rPr>
              <a:t>f</a:t>
            </a:r>
            <a:r>
              <a:rPr lang="en-US" sz="2600" strike="noStrike">
                <a:solidFill>
                  <a:srgbClr val="000000"/>
                </a:solidFill>
                <a:latin typeface="Constantia"/>
                <a:ea typeface="DejaVu Sans"/>
              </a:rPr>
              <a:t>    S</a:t>
            </a:r>
            <a:endParaRPr/>
          </a:p>
          <a:p>
            <a:pPr>
              <a:lnSpc>
                <a:spcPct val="100000"/>
              </a:lnSpc>
            </a:pPr>
            <a:r>
              <a:rPr lang="en-US" sz="2600" strike="noStrike">
                <a:solidFill>
                  <a:srgbClr val="000000"/>
                </a:solidFill>
                <a:latin typeface="Constantia"/>
                <a:ea typeface="DejaVu Sans"/>
              </a:rPr>
              <a:t>       </a:t>
            </a:r>
            <a:r>
              <a:rPr lang="en-US" sz="2600" strike="noStrike">
                <a:solidFill>
                  <a:srgbClr val="000000"/>
                </a:solidFill>
                <a:latin typeface="Constantia"/>
                <a:ea typeface="DejaVu Sans"/>
              </a:rPr>
              <a:t>= { &lt;t,u&gt; nếu f (t,u) đúng</a:t>
            </a:r>
            <a:endParaRPr/>
          </a:p>
          <a:p>
            <a:pPr>
              <a:lnSpc>
                <a:spcPct val="100000"/>
              </a:lnSpc>
            </a:pPr>
            <a:r>
              <a:rPr lang="en-US" sz="2600" strike="noStrike">
                <a:solidFill>
                  <a:srgbClr val="000000"/>
                </a:solidFill>
                <a:latin typeface="Constantia"/>
                <a:ea typeface="DejaVu Sans"/>
              </a:rPr>
              <a:t>            </a:t>
            </a:r>
            <a:r>
              <a:rPr lang="en-US" sz="2600" strike="noStrike">
                <a:solidFill>
                  <a:srgbClr val="000000"/>
                </a:solidFill>
                <a:latin typeface="Constantia"/>
                <a:ea typeface="DejaVu Sans"/>
              </a:rPr>
              <a:t>&lt;null,..,null, u&gt; nếu </a:t>
            </a:r>
            <a:r>
              <a:rPr lang="en-US" sz="2600" strike="noStrike">
                <a:solidFill>
                  <a:srgbClr val="000000"/>
                </a:solidFill>
                <a:latin typeface="Symbol"/>
                <a:ea typeface="DejaVu Sans"/>
              </a:rPr>
              <a:t></a:t>
            </a:r>
            <a:r>
              <a:rPr lang="en-US" sz="2600" strike="noStrike">
                <a:solidFill>
                  <a:srgbClr val="000000"/>
                </a:solidFill>
                <a:latin typeface="Constantia"/>
                <a:ea typeface="DejaVu Sans"/>
              </a:rPr>
              <a:t>t </a:t>
            </a:r>
            <a:r>
              <a:rPr lang="en-US" sz="2600" strike="noStrike">
                <a:solidFill>
                  <a:srgbClr val="000000"/>
                </a:solidFill>
                <a:latin typeface="Symbol"/>
                <a:ea typeface="DejaVu Sans"/>
              </a:rPr>
              <a:t></a:t>
            </a:r>
            <a:r>
              <a:rPr lang="en-US" sz="2600" strike="noStrike">
                <a:solidFill>
                  <a:srgbClr val="000000"/>
                </a:solidFill>
                <a:latin typeface="Constantia"/>
                <a:ea typeface="DejaVu Sans"/>
              </a:rPr>
              <a:t> R, f(t,u) sai    }</a:t>
            </a:r>
            <a:endParaRPr/>
          </a:p>
        </p:txBody>
      </p:sp>
      <p:pic>
        <p:nvPicPr>
          <p:cNvPr id="2294" name="Picture 2" descr=""/>
          <p:cNvPicPr/>
          <p:nvPr/>
        </p:nvPicPr>
        <p:blipFill>
          <a:blip r:embed="rId2"/>
          <a:stretch/>
        </p:blipFill>
        <p:spPr>
          <a:xfrm>
            <a:off x="1752480" y="3124080"/>
            <a:ext cx="398880" cy="236880"/>
          </a:xfrm>
          <a:prstGeom prst="rect">
            <a:avLst/>
          </a:prstGeom>
          <a:ln w="9360">
            <a:noFill/>
          </a:ln>
        </p:spPr>
      </p:pic>
      <p:sp>
        <p:nvSpPr>
          <p:cNvPr id="2295" name="CustomShape 12"/>
          <p:cNvSpPr/>
          <p:nvPr/>
        </p:nvSpPr>
        <p:spPr>
          <a:xfrm>
            <a:off x="380880" y="4800600"/>
            <a:ext cx="8457120" cy="1599120"/>
          </a:xfrm>
          <a:prstGeom prst="rect">
            <a:avLst/>
          </a:prstGeom>
          <a:noFill/>
          <a:ln w="9360">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Q = R        </a:t>
            </a:r>
            <a:r>
              <a:rPr lang="en-US" sz="2600" strike="noStrike" baseline="-25000">
                <a:solidFill>
                  <a:srgbClr val="000000"/>
                </a:solidFill>
                <a:latin typeface="Constantia"/>
                <a:ea typeface="DejaVu Sans"/>
              </a:rPr>
              <a:t>f</a:t>
            </a:r>
            <a:r>
              <a:rPr lang="en-US" sz="2600" strike="noStrike">
                <a:solidFill>
                  <a:srgbClr val="000000"/>
                </a:solidFill>
                <a:latin typeface="Constantia"/>
                <a:ea typeface="DejaVu Sans"/>
              </a:rPr>
              <a:t>    S  = </a:t>
            </a:r>
            <a:r>
              <a:rPr lang="en-US" sz="2400" strike="noStrike">
                <a:solidFill>
                  <a:srgbClr val="000000"/>
                </a:solidFill>
                <a:latin typeface="Constantia"/>
                <a:ea typeface="DejaVu Sans"/>
              </a:rPr>
              <a:t>{  &lt;t,u&gt; nếu f (t,u) đúng</a:t>
            </a:r>
            <a:endParaRPr/>
          </a:p>
          <a:p>
            <a:pPr>
              <a:lnSpc>
                <a:spcPct val="100000"/>
              </a:lnSpc>
            </a:pPr>
            <a:r>
              <a:rPr lang="en-US" sz="2400" strike="noStrike">
                <a:solidFill>
                  <a:srgbClr val="000000"/>
                </a:solidFill>
                <a:latin typeface="Constantia"/>
                <a:ea typeface="DejaVu Sans"/>
              </a:rPr>
              <a:t>                                        </a:t>
            </a:r>
            <a:r>
              <a:rPr lang="en-US" sz="2400" strike="noStrike">
                <a:solidFill>
                  <a:srgbClr val="000000"/>
                </a:solidFill>
                <a:latin typeface="Constantia"/>
                <a:ea typeface="DejaVu Sans"/>
              </a:rPr>
              <a:t>&lt;null,..,null, u&gt; nếu </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t </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 R, f(t,u) sai </a:t>
            </a:r>
            <a:endParaRPr/>
          </a:p>
          <a:p>
            <a:pPr>
              <a:lnSpc>
                <a:spcPct val="100000"/>
              </a:lnSpc>
            </a:pPr>
            <a:r>
              <a:rPr lang="en-US" sz="2400" strike="noStrike">
                <a:solidFill>
                  <a:srgbClr val="000000"/>
                </a:solidFill>
                <a:latin typeface="Constantia"/>
                <a:ea typeface="DejaVu Sans"/>
              </a:rPr>
              <a:t>                                        </a:t>
            </a:r>
            <a:r>
              <a:rPr lang="en-US" sz="2400" strike="noStrike">
                <a:solidFill>
                  <a:srgbClr val="000000"/>
                </a:solidFill>
                <a:latin typeface="Constantia"/>
                <a:ea typeface="DejaVu Sans"/>
              </a:rPr>
              <a:t>&lt;t, null,..,null&gt; nếu </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u </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 S, f(t,u) sai  </a:t>
            </a:r>
            <a:r>
              <a:rPr lang="en-US" sz="2600" strike="noStrike">
                <a:solidFill>
                  <a:srgbClr val="000000"/>
                </a:solidFill>
                <a:latin typeface="Constantia"/>
                <a:ea typeface="DejaVu Sans"/>
              </a:rPr>
              <a:t>}</a:t>
            </a:r>
            <a:endParaRPr/>
          </a:p>
        </p:txBody>
      </p:sp>
      <p:pic>
        <p:nvPicPr>
          <p:cNvPr id="2296" name="Picture 3" descr=""/>
          <p:cNvPicPr/>
          <p:nvPr/>
        </p:nvPicPr>
        <p:blipFill>
          <a:blip r:embed="rId3"/>
          <a:stretch/>
        </p:blipFill>
        <p:spPr>
          <a:xfrm>
            <a:off x="1676520" y="4952880"/>
            <a:ext cx="532440" cy="189360"/>
          </a:xfrm>
          <a:prstGeom prst="rect">
            <a:avLst/>
          </a:prstGeom>
          <a:ln w="9360">
            <a:noFill/>
          </a:ln>
        </p:spPr>
      </p:pic>
    </p:spTree>
  </p:cSld>
  <p:timing>
    <p:tnLst>
      <p:par>
        <p:cTn id="1524" dur="indefinite" restart="never" nodeType="tmRoot">
          <p:childTnLst>
            <p:seq>
              <p:cTn id="1525" dur="indefinite" nodeType="mainSeq">
                <p:childTnLst>
                  <p:par>
                    <p:cTn id="1526" fill="hold">
                      <p:stCondLst>
                        <p:cond delay="indefinite"/>
                      </p:stCondLst>
                      <p:childTnLst>
                        <p:par>
                          <p:cTn id="1527" fill="hold">
                            <p:stCondLst>
                              <p:cond delay="0"/>
                            </p:stCondLst>
                            <p:childTnLst>
                              <p:par>
                                <p:cTn id="1528" nodeType="clickEffect" fill="hold" presetClass="entr" presetID="4" presetSubtype="16">
                                  <p:stCondLst>
                                    <p:cond delay="0"/>
                                  </p:stCondLst>
                                  <p:childTnLst>
                                    <p:set>
                                      <p:cBhvr>
                                        <p:cTn id="1529" dur="1" fill="hold">
                                          <p:stCondLst>
                                            <p:cond delay="0"/>
                                          </p:stCondLst>
                                        </p:cTn>
                                        <p:tgtEl>
                                          <p:spTgt spid="2293"/>
                                        </p:tgtEl>
                                        <p:attrNameLst>
                                          <p:attrName>style.visibility</p:attrName>
                                        </p:attrNameLst>
                                      </p:cBhvr>
                                      <p:to>
                                        <p:strVal val="visible"/>
                                      </p:to>
                                    </p:set>
                                    <p:animEffect filter="box(in)" transition="out">
                                      <p:cBhvr additive="repl">
                                        <p:cTn id="1530" dur="500"/>
                                        <p:tgtEl>
                                          <p:spTgt spid="2293"/>
                                        </p:tgtEl>
                                      </p:cBhvr>
                                    </p:animEffect>
                                  </p:childTnLst>
                                </p:cTn>
                              </p:par>
                            </p:childTnLst>
                          </p:cTn>
                        </p:par>
                      </p:childTnLst>
                    </p:cTn>
                  </p:par>
                  <p:par>
                    <p:cTn id="1531" fill="hold">
                      <p:stCondLst>
                        <p:cond delay="indefinite"/>
                      </p:stCondLst>
                      <p:childTnLst>
                        <p:par>
                          <p:cTn id="1532" fill="hold">
                            <p:stCondLst>
                              <p:cond delay="0"/>
                            </p:stCondLst>
                            <p:childTnLst>
                              <p:par>
                                <p:cTn id="1533" nodeType="clickEffect" fill="hold" presetClass="entr" presetID="4" presetSubtype="16">
                                  <p:stCondLst>
                                    <p:cond delay="0"/>
                                  </p:stCondLst>
                                  <p:childTnLst>
                                    <p:set>
                                      <p:cBhvr>
                                        <p:cTn id="1534" dur="1" fill="hold">
                                          <p:stCondLst>
                                            <p:cond delay="0"/>
                                          </p:stCondLst>
                                        </p:cTn>
                                        <p:tgtEl>
                                          <p:spTgt spid="2295"/>
                                        </p:tgtEl>
                                        <p:attrNameLst>
                                          <p:attrName>style.visibility</p:attrName>
                                        </p:attrNameLst>
                                      </p:cBhvr>
                                      <p:to>
                                        <p:strVal val="visible"/>
                                      </p:to>
                                    </p:set>
                                    <p:animEffect filter="box(in)" transition="out">
                                      <p:cBhvr additive="repl">
                                        <p:cTn id="1535" dur="500"/>
                                        <p:tgtEl>
                                          <p:spTgt spid="229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7" name="CustomShape 1"/>
          <p:cNvSpPr/>
          <p:nvPr/>
        </p:nvSpPr>
        <p:spPr>
          <a:xfrm>
            <a:off x="304920" y="685800"/>
            <a:ext cx="8533440" cy="45612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nối ngoài</a:t>
            </a:r>
            <a:endParaRPr/>
          </a:p>
        </p:txBody>
      </p:sp>
      <p:sp>
        <p:nvSpPr>
          <p:cNvPr id="2298"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299"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9DBDB1AC-7CD1-4AAB-AA4F-329E69607CF1}" type="slidenum">
              <a:rPr lang="en-US" sz="1200" strike="noStrike">
                <a:solidFill>
                  <a:srgbClr val="035c75"/>
                </a:solidFill>
                <a:latin typeface="Tahoma"/>
                <a:ea typeface="DejaVu Sans"/>
              </a:rPr>
              <a:t>&lt;number&gt;</a:t>
            </a:fld>
            <a:endParaRPr/>
          </a:p>
        </p:txBody>
      </p:sp>
      <p:sp>
        <p:nvSpPr>
          <p:cNvPr id="2300" name="CustomShape 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301" name="Picture 3" descr=""/>
          <p:cNvPicPr/>
          <p:nvPr/>
        </p:nvPicPr>
        <p:blipFill>
          <a:blip r:embed="rId1"/>
          <a:stretch/>
        </p:blipFill>
        <p:spPr>
          <a:xfrm>
            <a:off x="0" y="628560"/>
            <a:ext cx="9106920" cy="56160"/>
          </a:xfrm>
          <a:prstGeom prst="rect">
            <a:avLst/>
          </a:prstGeom>
          <a:ln>
            <a:noFill/>
          </a:ln>
        </p:spPr>
      </p:pic>
      <p:sp>
        <p:nvSpPr>
          <p:cNvPr id="2302" name="CustomShape 5"/>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303" name="CustomShape 6"/>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2304" name="Table 7"/>
          <p:cNvGraphicFramePr/>
          <p:nvPr/>
        </p:nvGraphicFramePr>
        <p:xfrm>
          <a:off x="3962520" y="1295280"/>
          <a:ext cx="3428280" cy="2388600"/>
        </p:xfrm>
        <a:graphic>
          <a:graphicData uri="http://schemas.openxmlformats.org/drawingml/2006/table">
            <a:tbl>
              <a:tblPr/>
              <a:tblGrid>
                <a:gridCol w="819000"/>
                <a:gridCol w="873000"/>
                <a:gridCol w="930600"/>
                <a:gridCol w="806040"/>
              </a:tblGrid>
              <a:tr h="347760">
                <a:tc>
                  <a:txBody>
                    <a:bodyPr/>
                    <a:p>
                      <a:pPr algn="ctr">
                        <a:lnSpc>
                          <a:spcPct val="100000"/>
                        </a:lnSpc>
                      </a:pPr>
                      <a:r>
                        <a:rPr lang="en-US" strike="noStrike">
                          <a:solidFill>
                            <a:srgbClr val="000000"/>
                          </a:solidFill>
                          <a:latin typeface="Arial"/>
                          <a:ea typeface="Arial"/>
                        </a:rPr>
                        <a:t>Masv</a:t>
                      </a:r>
                      <a:endParaRPr/>
                    </a:p>
                  </a:txBody>
                  <a:tcPr/>
                </a:tc>
                <a:tc>
                  <a:txBody>
                    <a:bodyPr/>
                    <a:p>
                      <a:pPr algn="ctr">
                        <a:lnSpc>
                          <a:spcPct val="100000"/>
                        </a:lnSpc>
                      </a:pPr>
                      <a:r>
                        <a:rPr lang="en-US" strike="noStrike">
                          <a:solidFill>
                            <a:srgbClr val="000000"/>
                          </a:solidFill>
                          <a:latin typeface="Arial"/>
                          <a:ea typeface="Arial"/>
                        </a:rPr>
                        <a:t>Ho</a:t>
                      </a:r>
                      <a:endParaRPr/>
                    </a:p>
                  </a:txBody>
                  <a:tcPr/>
                </a:tc>
                <a:tc>
                  <a:txBody>
                    <a:bodyPr/>
                    <a:p>
                      <a:pPr algn="ctr">
                        <a:lnSpc>
                          <a:spcPct val="100000"/>
                        </a:lnSpc>
                      </a:pPr>
                      <a:r>
                        <a:rPr lang="en-US" strike="noStrike">
                          <a:solidFill>
                            <a:srgbClr val="000000"/>
                          </a:solidFill>
                          <a:latin typeface="Arial"/>
                          <a:ea typeface="Arial"/>
                        </a:rPr>
                        <a:t>Dem</a:t>
                      </a:r>
                      <a:endParaRPr/>
                    </a:p>
                  </a:txBody>
                  <a:tcPr/>
                </a:tc>
                <a:tc>
                  <a:txBody>
                    <a:bodyPr/>
                    <a:p>
                      <a:pPr algn="ctr">
                        <a:lnSpc>
                          <a:spcPct val="100000"/>
                        </a:lnSpc>
                      </a:pPr>
                      <a:r>
                        <a:rPr lang="en-US" strike="noStrike">
                          <a:solidFill>
                            <a:srgbClr val="000000"/>
                          </a:solidFill>
                          <a:latin typeface="Arial"/>
                          <a:ea typeface="Arial"/>
                        </a:rPr>
                        <a:t>Ten</a:t>
                      </a:r>
                      <a:endParaRPr/>
                    </a:p>
                  </a:txBody>
                  <a:tcPr/>
                </a:tc>
              </a:tr>
              <a:tr h="291600">
                <a:tc>
                  <a:txBody>
                    <a:bodyPr/>
                    <a:p>
                      <a:pPr algn="ctr">
                        <a:lnSpc>
                          <a:spcPct val="100000"/>
                        </a:lnSpc>
                      </a:pPr>
                      <a:r>
                        <a:rPr lang="en-US" sz="1400" strike="noStrike">
                          <a:solidFill>
                            <a:srgbClr val="000000"/>
                          </a:solidFill>
                          <a:latin typeface="Arial"/>
                          <a:ea typeface="Arial"/>
                        </a:rPr>
                        <a:t>T1</a:t>
                      </a:r>
                      <a:endParaRPr/>
                    </a:p>
                  </a:txBody>
                  <a:tcPr/>
                </a:tc>
                <a:tc>
                  <a:txBody>
                    <a:bodyPr/>
                    <a:p>
                      <a:pPr algn="ctr">
                        <a:lnSpc>
                          <a:spcPct val="100000"/>
                        </a:lnSpc>
                      </a:pPr>
                      <a:r>
                        <a:rPr lang="en-US" sz="1400" strike="noStrike">
                          <a:solidFill>
                            <a:srgbClr val="000000"/>
                          </a:solidFill>
                          <a:latin typeface="Arial"/>
                          <a:ea typeface="Arial"/>
                        </a:rPr>
                        <a:t>Trần</a:t>
                      </a:r>
                      <a:endParaRPr/>
                    </a:p>
                  </a:txBody>
                  <a:tcPr/>
                </a:tc>
                <a:tc>
                  <a:txBody>
                    <a:bodyPr/>
                    <a:p>
                      <a:pPr algn="ctr">
                        <a:lnSpc>
                          <a:spcPct val="100000"/>
                        </a:lnSpc>
                      </a:pPr>
                      <a:r>
                        <a:rPr lang="en-US" sz="1400" strike="noStrike">
                          <a:solidFill>
                            <a:srgbClr val="000000"/>
                          </a:solidFill>
                          <a:latin typeface="Arial"/>
                          <a:ea typeface="Arial"/>
                        </a:rPr>
                        <a:t>Văn</a:t>
                      </a:r>
                      <a:endParaRPr/>
                    </a:p>
                  </a:txBody>
                  <a:tcPr/>
                </a:tc>
                <a:tc>
                  <a:txBody>
                    <a:bodyPr/>
                    <a:p>
                      <a:pPr algn="ctr">
                        <a:lnSpc>
                          <a:spcPct val="100000"/>
                        </a:lnSpc>
                      </a:pPr>
                      <a:r>
                        <a:rPr lang="en-US" sz="1400" strike="noStrike">
                          <a:solidFill>
                            <a:srgbClr val="000000"/>
                          </a:solidFill>
                          <a:latin typeface="Arial"/>
                          <a:ea typeface="Arial"/>
                        </a:rPr>
                        <a:t>An</a:t>
                      </a:r>
                      <a:endParaRPr/>
                    </a:p>
                  </a:txBody>
                  <a:tcPr/>
                </a:tc>
              </a:tr>
              <a:tr h="291600">
                <a:tc>
                  <a:txBody>
                    <a:bodyPr/>
                    <a:p>
                      <a:pPr algn="ctr">
                        <a:lnSpc>
                          <a:spcPct val="100000"/>
                        </a:lnSpc>
                      </a:pPr>
                      <a:r>
                        <a:rPr lang="en-US" sz="1400" strike="noStrike">
                          <a:solidFill>
                            <a:srgbClr val="000000"/>
                          </a:solidFill>
                          <a:latin typeface="Arial"/>
                          <a:ea typeface="Arial"/>
                        </a:rPr>
                        <a:t>C1</a:t>
                      </a:r>
                      <a:endParaRPr/>
                    </a:p>
                  </a:txBody>
                  <a:tcPr/>
                </a:tc>
                <a:tc>
                  <a:txBody>
                    <a:bodyPr/>
                    <a:p>
                      <a:pPr algn="ctr">
                        <a:lnSpc>
                          <a:spcPct val="100000"/>
                        </a:lnSpc>
                      </a:pPr>
                      <a:r>
                        <a:rPr lang="en-US" sz="1400" strike="noStrike">
                          <a:solidFill>
                            <a:srgbClr val="000000"/>
                          </a:solidFill>
                          <a:latin typeface="Arial"/>
                          <a:ea typeface="Arial"/>
                        </a:rPr>
                        <a:t>Trần</a:t>
                      </a:r>
                      <a:endParaRPr/>
                    </a:p>
                  </a:txBody>
                  <a:tcPr/>
                </a:tc>
                <a:tc>
                  <a:txBody>
                    <a:bodyPr/>
                    <a:p>
                      <a:pPr algn="ctr">
                        <a:lnSpc>
                          <a:spcPct val="100000"/>
                        </a:lnSpc>
                      </a:pPr>
                      <a:r>
                        <a:rPr lang="en-US" sz="1400" strike="noStrike">
                          <a:solidFill>
                            <a:srgbClr val="000000"/>
                          </a:solidFill>
                          <a:latin typeface="Arial"/>
                          <a:ea typeface="Arial"/>
                        </a:rPr>
                        <a:t>Văn </a:t>
                      </a:r>
                      <a:endParaRPr/>
                    </a:p>
                  </a:txBody>
                  <a:tcPr/>
                </a:tc>
                <a:tc>
                  <a:txBody>
                    <a:bodyPr/>
                    <a:p>
                      <a:pPr algn="ctr">
                        <a:lnSpc>
                          <a:spcPct val="100000"/>
                        </a:lnSpc>
                      </a:pPr>
                      <a:r>
                        <a:rPr lang="en-US" sz="1400" strike="noStrike">
                          <a:solidFill>
                            <a:srgbClr val="000000"/>
                          </a:solidFill>
                          <a:latin typeface="Arial"/>
                          <a:ea typeface="Arial"/>
                        </a:rPr>
                        <a:t>Đức</a:t>
                      </a:r>
                      <a:endParaRPr/>
                    </a:p>
                  </a:txBody>
                  <a:tcPr/>
                </a:tc>
              </a:tr>
              <a:tr h="291600">
                <a:tc>
                  <a:txBody>
                    <a:bodyPr/>
                    <a:p>
                      <a:pPr algn="ctr">
                        <a:lnSpc>
                          <a:spcPct val="100000"/>
                        </a:lnSpc>
                      </a:pPr>
                      <a:r>
                        <a:rPr lang="en-US" sz="1400" strike="noStrike">
                          <a:solidFill>
                            <a:srgbClr val="000000"/>
                          </a:solidFill>
                          <a:latin typeface="Arial"/>
                          <a:ea typeface="Arial"/>
                        </a:rPr>
                        <a:t>C2</a:t>
                      </a:r>
                      <a:endParaRPr/>
                    </a:p>
                  </a:txBody>
                  <a:tcPr/>
                </a:tc>
                <a:tc>
                  <a:txBody>
                    <a:bodyPr/>
                    <a:p>
                      <a:pPr algn="ctr">
                        <a:lnSpc>
                          <a:spcPct val="100000"/>
                        </a:lnSpc>
                      </a:pPr>
                      <a:r>
                        <a:rPr lang="en-US" sz="1400" strike="noStrike">
                          <a:solidFill>
                            <a:srgbClr val="000000"/>
                          </a:solidFill>
                          <a:latin typeface="Arial"/>
                          <a:ea typeface="Arial"/>
                        </a:rPr>
                        <a:t>Lê</a:t>
                      </a:r>
                      <a:endParaRPr/>
                    </a:p>
                  </a:txBody>
                  <a:tcPr/>
                </a:tc>
                <a:tc>
                  <a:txBody>
                    <a:bodyPr/>
                    <a:p>
                      <a:pPr algn="ctr">
                        <a:lnSpc>
                          <a:spcPct val="100000"/>
                        </a:lnSpc>
                      </a:pPr>
                      <a:r>
                        <a:rPr lang="en-US" sz="1400" strike="noStrike">
                          <a:solidFill>
                            <a:srgbClr val="000000"/>
                          </a:solidFill>
                          <a:latin typeface="Arial"/>
                          <a:ea typeface="Arial"/>
                        </a:rPr>
                        <a:t>Đình</a:t>
                      </a:r>
                      <a:endParaRPr/>
                    </a:p>
                  </a:txBody>
                  <a:tcPr/>
                </a:tc>
                <a:tc>
                  <a:txBody>
                    <a:bodyPr/>
                    <a:p>
                      <a:pPr algn="ctr">
                        <a:lnSpc>
                          <a:spcPct val="100000"/>
                        </a:lnSpc>
                      </a:pPr>
                      <a:r>
                        <a:rPr lang="en-US" sz="1400" strike="noStrike">
                          <a:solidFill>
                            <a:srgbClr val="000000"/>
                          </a:solidFill>
                          <a:latin typeface="Arial"/>
                          <a:ea typeface="Arial"/>
                        </a:rPr>
                        <a:t>Bắc</a:t>
                      </a:r>
                      <a:endParaRPr/>
                    </a:p>
                  </a:txBody>
                  <a:tcPr/>
                </a:tc>
              </a:tr>
              <a:tr h="291600">
                <a:tc>
                  <a:txBody>
                    <a:bodyPr/>
                    <a:p>
                      <a:pPr algn="ctr">
                        <a:lnSpc>
                          <a:spcPct val="100000"/>
                        </a:lnSpc>
                      </a:pPr>
                      <a:r>
                        <a:rPr lang="en-US" sz="1400" strike="noStrike">
                          <a:solidFill>
                            <a:srgbClr val="000000"/>
                          </a:solidFill>
                          <a:latin typeface="Arial"/>
                          <a:ea typeface="Arial"/>
                        </a:rPr>
                        <a:t>T3</a:t>
                      </a:r>
                      <a:endParaRPr/>
                    </a:p>
                  </a:txBody>
                  <a:tcPr/>
                </a:tc>
                <a:tc>
                  <a:txBody>
                    <a:bodyPr/>
                    <a:p>
                      <a:pPr algn="ctr">
                        <a:lnSpc>
                          <a:spcPct val="100000"/>
                        </a:lnSpc>
                      </a:pPr>
                      <a:r>
                        <a:rPr lang="en-US" sz="1400" strike="noStrike">
                          <a:solidFill>
                            <a:srgbClr val="000000"/>
                          </a:solidFill>
                          <a:latin typeface="Arial"/>
                          <a:ea typeface="Arial"/>
                        </a:rPr>
                        <a:t>Trần</a:t>
                      </a:r>
                      <a:endParaRPr/>
                    </a:p>
                  </a:txBody>
                  <a:tcPr/>
                </a:tc>
                <a:tc>
                  <a:txBody>
                    <a:bodyPr/>
                    <a:p>
                      <a:pPr algn="ctr">
                        <a:lnSpc>
                          <a:spcPct val="100000"/>
                        </a:lnSpc>
                      </a:pPr>
                      <a:r>
                        <a:rPr lang="en-US" sz="1400" strike="noStrike">
                          <a:solidFill>
                            <a:srgbClr val="000000"/>
                          </a:solidFill>
                          <a:latin typeface="Arial"/>
                          <a:ea typeface="Arial"/>
                        </a:rPr>
                        <a:t>Thị</a:t>
                      </a:r>
                      <a:endParaRPr/>
                    </a:p>
                  </a:txBody>
                  <a:tcPr/>
                </a:tc>
                <a:tc>
                  <a:txBody>
                    <a:bodyPr/>
                    <a:p>
                      <a:pPr algn="ctr">
                        <a:lnSpc>
                          <a:spcPct val="100000"/>
                        </a:lnSpc>
                      </a:pPr>
                      <a:r>
                        <a:rPr lang="en-US" sz="1400" strike="noStrike">
                          <a:solidFill>
                            <a:srgbClr val="000000"/>
                          </a:solidFill>
                          <a:latin typeface="Arial"/>
                          <a:ea typeface="Arial"/>
                        </a:rPr>
                        <a:t>Hảo</a:t>
                      </a:r>
                      <a:endParaRPr/>
                    </a:p>
                  </a:txBody>
                  <a:tcPr/>
                </a:tc>
              </a:tr>
              <a:tr h="291600">
                <a:tc>
                  <a:txBody>
                    <a:bodyPr/>
                    <a:p>
                      <a:pPr algn="ctr">
                        <a:lnSpc>
                          <a:spcPct val="100000"/>
                        </a:lnSpc>
                      </a:pPr>
                      <a:r>
                        <a:rPr lang="en-US" sz="1400" strike="noStrike">
                          <a:solidFill>
                            <a:srgbClr val="000000"/>
                          </a:solidFill>
                          <a:latin typeface="Arial"/>
                          <a:ea typeface="Arial"/>
                        </a:rPr>
                        <a:t>T4</a:t>
                      </a:r>
                      <a:endParaRPr/>
                    </a:p>
                  </a:txBody>
                  <a:tcPr/>
                </a:tc>
                <a:tc>
                  <a:txBody>
                    <a:bodyPr/>
                    <a:p>
                      <a:pPr algn="ctr">
                        <a:lnSpc>
                          <a:spcPct val="100000"/>
                        </a:lnSpc>
                      </a:pPr>
                      <a:r>
                        <a:rPr lang="en-US" sz="1400" strike="noStrike">
                          <a:solidFill>
                            <a:srgbClr val="000000"/>
                          </a:solidFill>
                          <a:latin typeface="Arial"/>
                          <a:ea typeface="Arial"/>
                        </a:rPr>
                        <a:t>Vũ</a:t>
                      </a:r>
                      <a:endParaRPr/>
                    </a:p>
                  </a:txBody>
                  <a:tcPr/>
                </a:tc>
                <a:tc>
                  <a:txBody>
                    <a:bodyPr/>
                    <a:p>
                      <a:pPr algn="ctr">
                        <a:lnSpc>
                          <a:spcPct val="100000"/>
                        </a:lnSpc>
                      </a:pPr>
                      <a:r>
                        <a:rPr lang="en-US" sz="1400" strike="noStrike">
                          <a:solidFill>
                            <a:srgbClr val="000000"/>
                          </a:solidFill>
                          <a:latin typeface="Arial"/>
                          <a:ea typeface="Arial"/>
                        </a:rPr>
                        <a:t>Đức</a:t>
                      </a:r>
                      <a:endParaRPr/>
                    </a:p>
                  </a:txBody>
                  <a:tcPr/>
                </a:tc>
                <a:tc>
                  <a:txBody>
                    <a:bodyPr/>
                    <a:p>
                      <a:pPr algn="ctr">
                        <a:lnSpc>
                          <a:spcPct val="100000"/>
                        </a:lnSpc>
                      </a:pPr>
                      <a:r>
                        <a:rPr lang="en-US" sz="1400" strike="noStrike">
                          <a:solidFill>
                            <a:srgbClr val="000000"/>
                          </a:solidFill>
                          <a:latin typeface="Arial"/>
                          <a:ea typeface="Arial"/>
                        </a:rPr>
                        <a:t>Lâm</a:t>
                      </a:r>
                      <a:endParaRPr/>
                    </a:p>
                  </a:txBody>
                  <a:tcPr/>
                </a:tc>
              </a:tr>
              <a:tr h="291600">
                <a:tc>
                  <a:txBody>
                    <a:bodyPr/>
                    <a:p>
                      <a:pPr algn="ctr">
                        <a:lnSpc>
                          <a:spcPct val="100000"/>
                        </a:lnSpc>
                      </a:pPr>
                      <a:r>
                        <a:rPr lang="en-US" sz="1400" strike="noStrike">
                          <a:solidFill>
                            <a:srgbClr val="000000"/>
                          </a:solidFill>
                          <a:latin typeface="Arial"/>
                          <a:ea typeface="Arial"/>
                        </a:rPr>
                        <a:t>C3</a:t>
                      </a:r>
                      <a:endParaRPr/>
                    </a:p>
                  </a:txBody>
                  <a:tcPr/>
                </a:tc>
                <a:tc>
                  <a:txBody>
                    <a:bodyPr/>
                    <a:p>
                      <a:pPr algn="ctr">
                        <a:lnSpc>
                          <a:spcPct val="100000"/>
                        </a:lnSpc>
                      </a:pPr>
                      <a:r>
                        <a:rPr lang="en-US" sz="1400" strike="noStrike">
                          <a:solidFill>
                            <a:srgbClr val="000000"/>
                          </a:solidFill>
                          <a:latin typeface="Arial"/>
                          <a:ea typeface="Arial"/>
                        </a:rPr>
                        <a:t>Phạm</a:t>
                      </a:r>
                      <a:endParaRPr/>
                    </a:p>
                  </a:txBody>
                  <a:tcPr/>
                </a:tc>
                <a:tc>
                  <a:txBody>
                    <a:bodyPr/>
                    <a:p>
                      <a:pPr algn="ctr">
                        <a:lnSpc>
                          <a:spcPct val="100000"/>
                        </a:lnSpc>
                      </a:pPr>
                      <a:r>
                        <a:rPr lang="en-US" sz="1400" strike="noStrike">
                          <a:solidFill>
                            <a:srgbClr val="000000"/>
                          </a:solidFill>
                          <a:latin typeface="Arial"/>
                          <a:ea typeface="Arial"/>
                        </a:rPr>
                        <a:t>Hải</a:t>
                      </a:r>
                      <a:endParaRPr/>
                    </a:p>
                  </a:txBody>
                  <a:tcPr/>
                </a:tc>
                <a:tc>
                  <a:txBody>
                    <a:bodyPr/>
                    <a:p>
                      <a:pPr algn="ctr">
                        <a:lnSpc>
                          <a:spcPct val="100000"/>
                        </a:lnSpc>
                      </a:pPr>
                      <a:r>
                        <a:rPr lang="en-US" sz="1400" strike="noStrike">
                          <a:solidFill>
                            <a:srgbClr val="000000"/>
                          </a:solidFill>
                          <a:latin typeface="Arial"/>
                          <a:ea typeface="Arial"/>
                        </a:rPr>
                        <a:t>Ngọc</a:t>
                      </a:r>
                      <a:endParaRPr/>
                    </a:p>
                  </a:txBody>
                  <a:tcPr/>
                </a:tc>
              </a:tr>
              <a:tr h="291600">
                <a:tc>
                  <a:txBody>
                    <a:bodyPr/>
                    <a:p>
                      <a:pPr algn="ctr">
                        <a:lnSpc>
                          <a:spcPct val="100000"/>
                        </a:lnSpc>
                      </a:pPr>
                      <a:r>
                        <a:rPr lang="en-US" sz="1400" strike="noStrike">
                          <a:solidFill>
                            <a:srgbClr val="000000"/>
                          </a:solidFill>
                          <a:latin typeface="Arial"/>
                          <a:ea typeface="Arial"/>
                        </a:rPr>
                        <a:t>T2</a:t>
                      </a:r>
                      <a:endParaRPr/>
                    </a:p>
                  </a:txBody>
                  <a:tcPr/>
                </a:tc>
                <a:tc>
                  <a:txBody>
                    <a:bodyPr/>
                    <a:p>
                      <a:pPr algn="ctr">
                        <a:lnSpc>
                          <a:spcPct val="100000"/>
                        </a:lnSpc>
                      </a:pPr>
                      <a:r>
                        <a:rPr lang="en-US" sz="1400" strike="noStrike">
                          <a:solidFill>
                            <a:srgbClr val="000000"/>
                          </a:solidFill>
                          <a:latin typeface="Arial"/>
                          <a:ea typeface="Arial"/>
                        </a:rPr>
                        <a:t>Lê</a:t>
                      </a:r>
                      <a:endParaRPr/>
                    </a:p>
                  </a:txBody>
                  <a:tcPr/>
                </a:tc>
                <a:tc>
                  <a:txBody>
                    <a:bodyPr/>
                    <a:p>
                      <a:pPr algn="ctr">
                        <a:lnSpc>
                          <a:spcPct val="100000"/>
                        </a:lnSpc>
                      </a:pPr>
                      <a:r>
                        <a:rPr lang="en-US" sz="1400" strike="noStrike">
                          <a:solidFill>
                            <a:srgbClr val="000000"/>
                          </a:solidFill>
                          <a:latin typeface="Arial"/>
                          <a:ea typeface="Arial"/>
                        </a:rPr>
                        <a:t>Thị</a:t>
                      </a:r>
                      <a:endParaRPr/>
                    </a:p>
                  </a:txBody>
                  <a:tcPr/>
                </a:tc>
                <a:tc>
                  <a:txBody>
                    <a:bodyPr/>
                    <a:p>
                      <a:pPr algn="ctr">
                        <a:lnSpc>
                          <a:spcPct val="100000"/>
                        </a:lnSpc>
                      </a:pPr>
                      <a:r>
                        <a:rPr lang="en-US" sz="1400" strike="noStrike">
                          <a:solidFill>
                            <a:srgbClr val="000000"/>
                          </a:solidFill>
                          <a:latin typeface="Arial"/>
                          <a:ea typeface="Arial"/>
                        </a:rPr>
                        <a:t>Hà</a:t>
                      </a:r>
                      <a:endParaRPr/>
                    </a:p>
                  </a:txBody>
                  <a:tcPr/>
                </a:tc>
              </a:tr>
            </a:tbl>
          </a:graphicData>
        </a:graphic>
      </p:graphicFrame>
      <p:graphicFrame>
        <p:nvGraphicFramePr>
          <p:cNvPr id="2305" name="Table 8"/>
          <p:cNvGraphicFramePr/>
          <p:nvPr/>
        </p:nvGraphicFramePr>
        <p:xfrm>
          <a:off x="457200" y="1752480"/>
          <a:ext cx="2513880" cy="1513800"/>
        </p:xfrm>
        <a:graphic>
          <a:graphicData uri="http://schemas.openxmlformats.org/drawingml/2006/table">
            <a:tbl>
              <a:tblPr/>
              <a:tblGrid>
                <a:gridCol w="740880"/>
                <a:gridCol w="949680"/>
                <a:gridCol w="823680"/>
              </a:tblGrid>
              <a:tr h="347760">
                <a:tc>
                  <a:txBody>
                    <a:bodyPr/>
                    <a:p>
                      <a:pPr algn="ctr">
                        <a:lnSpc>
                          <a:spcPct val="115000"/>
                        </a:lnSpc>
                      </a:pPr>
                      <a:r>
                        <a:rPr lang="en-US" strike="noStrike">
                          <a:solidFill>
                            <a:srgbClr val="000000"/>
                          </a:solidFill>
                          <a:latin typeface="Arial"/>
                          <a:ea typeface="Arial"/>
                        </a:rPr>
                        <a:t>Masv</a:t>
                      </a:r>
                      <a:endParaRPr/>
                    </a:p>
                  </a:txBody>
                  <a:tcPr/>
                </a:tc>
                <a:tc>
                  <a:txBody>
                    <a:bodyPr/>
                    <a:p>
                      <a:pPr algn="ctr">
                        <a:lnSpc>
                          <a:spcPct val="115000"/>
                        </a:lnSpc>
                      </a:pPr>
                      <a:r>
                        <a:rPr lang="en-US" strike="noStrike">
                          <a:solidFill>
                            <a:srgbClr val="000000"/>
                          </a:solidFill>
                          <a:latin typeface="Arial"/>
                          <a:ea typeface="Arial"/>
                        </a:rPr>
                        <a:t>Malop</a:t>
                      </a:r>
                      <a:endParaRPr/>
                    </a:p>
                  </a:txBody>
                  <a:tcPr/>
                </a:tc>
                <a:tc>
                  <a:txBody>
                    <a:bodyPr/>
                    <a:p>
                      <a:pPr algn="ctr">
                        <a:lnSpc>
                          <a:spcPct val="115000"/>
                        </a:lnSpc>
                      </a:pPr>
                      <a:r>
                        <a:rPr lang="en-US" strike="noStrike">
                          <a:solidFill>
                            <a:srgbClr val="000000"/>
                          </a:solidFill>
                          <a:latin typeface="Arial"/>
                          <a:ea typeface="Arial"/>
                        </a:rPr>
                        <a:t>Diem</a:t>
                      </a:r>
                      <a:endParaRPr/>
                    </a:p>
                  </a:txBody>
                  <a:tcPr/>
                </a:tc>
              </a:tr>
              <a:tr h="291600">
                <a:tc>
                  <a:txBody>
                    <a:bodyPr/>
                    <a:p>
                      <a:pPr algn="ctr">
                        <a:lnSpc>
                          <a:spcPct val="115000"/>
                        </a:lnSpc>
                      </a:pPr>
                      <a:r>
                        <a:rPr lang="en-US" sz="1400" strike="noStrike">
                          <a:solidFill>
                            <a:srgbClr val="000000"/>
                          </a:solidFill>
                          <a:latin typeface="Arial"/>
                          <a:ea typeface="Arial"/>
                        </a:rPr>
                        <a:t>T1</a:t>
                      </a:r>
                      <a:endParaRPr/>
                    </a:p>
                  </a:txBody>
                  <a:tcPr/>
                </a:tc>
                <a:tc>
                  <a:txBody>
                    <a:bodyPr/>
                    <a:p>
                      <a:pPr algn="ctr">
                        <a:lnSpc>
                          <a:spcPct val="115000"/>
                        </a:lnSpc>
                      </a:pPr>
                      <a:r>
                        <a:rPr lang="en-US" sz="1400" strike="noStrike">
                          <a:solidFill>
                            <a:srgbClr val="000000"/>
                          </a:solidFill>
                          <a:latin typeface="Arial"/>
                          <a:ea typeface="Arial"/>
                        </a:rPr>
                        <a:t>Int1001</a:t>
                      </a:r>
                      <a:endParaRPr/>
                    </a:p>
                  </a:txBody>
                  <a:tcPr/>
                </a:tc>
                <a:tc>
                  <a:txBody>
                    <a:bodyPr/>
                    <a:p>
                      <a:pPr algn="ctr">
                        <a:lnSpc>
                          <a:spcPct val="115000"/>
                        </a:lnSpc>
                      </a:pPr>
                      <a:r>
                        <a:rPr lang="en-US" sz="1400" strike="noStrike">
                          <a:solidFill>
                            <a:srgbClr val="000000"/>
                          </a:solidFill>
                          <a:latin typeface="Arial"/>
                          <a:ea typeface="Arial"/>
                        </a:rPr>
                        <a:t>8</a:t>
                      </a:r>
                      <a:endParaRPr/>
                    </a:p>
                  </a:txBody>
                  <a:tcPr/>
                </a:tc>
              </a:tr>
              <a:tr h="291600">
                <a:tc>
                  <a:txBody>
                    <a:bodyPr/>
                    <a:p>
                      <a:pPr algn="ctr">
                        <a:lnSpc>
                          <a:spcPct val="115000"/>
                        </a:lnSpc>
                      </a:pPr>
                      <a:r>
                        <a:rPr lang="en-US" sz="1400" strike="noStrike">
                          <a:solidFill>
                            <a:srgbClr val="000000"/>
                          </a:solidFill>
                          <a:latin typeface="Arial"/>
                          <a:ea typeface="Arial"/>
                        </a:rPr>
                        <a:t>C2</a:t>
                      </a:r>
                      <a:endParaRPr/>
                    </a:p>
                  </a:txBody>
                  <a:tcPr/>
                </a:tc>
                <a:tc>
                  <a:txBody>
                    <a:bodyPr/>
                    <a:p>
                      <a:pPr algn="ctr">
                        <a:lnSpc>
                          <a:spcPct val="115000"/>
                        </a:lnSpc>
                      </a:pPr>
                      <a:r>
                        <a:rPr lang="en-US" sz="1400" strike="noStrike">
                          <a:solidFill>
                            <a:srgbClr val="000000"/>
                          </a:solidFill>
                          <a:latin typeface="Arial"/>
                          <a:ea typeface="Arial"/>
                        </a:rPr>
                        <a:t>Int1003</a:t>
                      </a:r>
                      <a:endParaRPr/>
                    </a:p>
                  </a:txBody>
                  <a:tcPr/>
                </a:tc>
                <a:tc>
                  <a:txBody>
                    <a:bodyPr/>
                    <a:p>
                      <a:pPr algn="ctr">
                        <a:lnSpc>
                          <a:spcPct val="115000"/>
                        </a:lnSpc>
                      </a:pPr>
                      <a:r>
                        <a:rPr lang="en-US" sz="1400" strike="noStrike">
                          <a:solidFill>
                            <a:srgbClr val="000000"/>
                          </a:solidFill>
                          <a:latin typeface="Arial"/>
                          <a:ea typeface="Arial"/>
                        </a:rPr>
                        <a:t>7</a:t>
                      </a:r>
                      <a:endParaRPr/>
                    </a:p>
                  </a:txBody>
                  <a:tcPr/>
                </a:tc>
              </a:tr>
              <a:tr h="291600">
                <a:tc>
                  <a:txBody>
                    <a:bodyPr/>
                    <a:p>
                      <a:pPr algn="ctr">
                        <a:lnSpc>
                          <a:spcPct val="115000"/>
                        </a:lnSpc>
                      </a:pPr>
                      <a:r>
                        <a:rPr lang="en-US" sz="1400" strike="noStrike">
                          <a:solidFill>
                            <a:srgbClr val="000000"/>
                          </a:solidFill>
                          <a:latin typeface="Arial"/>
                          <a:ea typeface="Arial"/>
                        </a:rPr>
                        <a:t>T3</a:t>
                      </a:r>
                      <a:endParaRPr/>
                    </a:p>
                  </a:txBody>
                  <a:tcPr/>
                </a:tc>
                <a:tc>
                  <a:txBody>
                    <a:bodyPr/>
                    <a:p>
                      <a:pPr algn="ctr">
                        <a:lnSpc>
                          <a:spcPct val="115000"/>
                        </a:lnSpc>
                      </a:pPr>
                      <a:r>
                        <a:rPr lang="en-US" sz="1400" strike="noStrike">
                          <a:solidFill>
                            <a:srgbClr val="000000"/>
                          </a:solidFill>
                          <a:latin typeface="Arial"/>
                          <a:ea typeface="Arial"/>
                        </a:rPr>
                        <a:t>Int1003</a:t>
                      </a:r>
                      <a:endParaRPr/>
                    </a:p>
                  </a:txBody>
                  <a:tcPr/>
                </a:tc>
                <a:tc>
                  <a:txBody>
                    <a:bodyPr/>
                    <a:p>
                      <a:pPr algn="ctr">
                        <a:lnSpc>
                          <a:spcPct val="115000"/>
                        </a:lnSpc>
                      </a:pPr>
                      <a:r>
                        <a:rPr lang="en-US" sz="1400" strike="noStrike">
                          <a:solidFill>
                            <a:srgbClr val="000000"/>
                          </a:solidFill>
                          <a:latin typeface="Arial"/>
                          <a:ea typeface="Arial"/>
                        </a:rPr>
                        <a:t>10</a:t>
                      </a:r>
                      <a:endParaRPr/>
                    </a:p>
                  </a:txBody>
                  <a:tcPr/>
                </a:tc>
              </a:tr>
              <a:tr h="291600">
                <a:tc>
                  <a:txBody>
                    <a:bodyPr/>
                    <a:p>
                      <a:pPr algn="ctr">
                        <a:lnSpc>
                          <a:spcPct val="115000"/>
                        </a:lnSpc>
                      </a:pPr>
                      <a:r>
                        <a:rPr lang="en-US" sz="1400" strike="noStrike">
                          <a:solidFill>
                            <a:srgbClr val="000000"/>
                          </a:solidFill>
                          <a:latin typeface="Arial"/>
                          <a:ea typeface="Arial"/>
                        </a:rPr>
                        <a:t>T4</a:t>
                      </a:r>
                      <a:endParaRPr/>
                    </a:p>
                  </a:txBody>
                  <a:tcPr/>
                </a:tc>
                <a:tc>
                  <a:txBody>
                    <a:bodyPr/>
                    <a:p>
                      <a:pPr algn="ctr">
                        <a:lnSpc>
                          <a:spcPct val="115000"/>
                        </a:lnSpc>
                      </a:pPr>
                      <a:r>
                        <a:rPr lang="en-US" sz="1400" strike="noStrike">
                          <a:solidFill>
                            <a:srgbClr val="000000"/>
                          </a:solidFill>
                          <a:latin typeface="Arial"/>
                          <a:ea typeface="Arial"/>
                        </a:rPr>
                        <a:t>Int1002</a:t>
                      </a:r>
                      <a:endParaRPr/>
                    </a:p>
                  </a:txBody>
                  <a:tcPr/>
                </a:tc>
                <a:tc>
                  <a:txBody>
                    <a:bodyPr/>
                    <a:p>
                      <a:pPr algn="ctr">
                        <a:lnSpc>
                          <a:spcPct val="115000"/>
                        </a:lnSpc>
                      </a:pPr>
                      <a:r>
                        <a:rPr lang="en-US" sz="1400" strike="noStrike">
                          <a:solidFill>
                            <a:srgbClr val="000000"/>
                          </a:solidFill>
                          <a:latin typeface="Arial"/>
                          <a:ea typeface="Arial"/>
                        </a:rPr>
                        <a:t>8</a:t>
                      </a:r>
                      <a:endParaRPr/>
                    </a:p>
                  </a:txBody>
                  <a:tcPr/>
                </a:tc>
              </a:tr>
            </a:tbl>
          </a:graphicData>
        </a:graphic>
      </p:graphicFrame>
      <p:sp>
        <p:nvSpPr>
          <p:cNvPr id="2306" name="CustomShape 9"/>
          <p:cNvSpPr/>
          <p:nvPr/>
        </p:nvSpPr>
        <p:spPr>
          <a:xfrm>
            <a:off x="398160" y="1295280"/>
            <a:ext cx="327096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Xét  ví dụ (SINHVIEN,SV_LOP)</a:t>
            </a:r>
            <a:endParaRPr/>
          </a:p>
        </p:txBody>
      </p:sp>
      <p:sp>
        <p:nvSpPr>
          <p:cNvPr id="2307" name="CustomShape 10"/>
          <p:cNvSpPr/>
          <p:nvPr/>
        </p:nvSpPr>
        <p:spPr>
          <a:xfrm>
            <a:off x="603360" y="3124080"/>
            <a:ext cx="6268680" cy="5878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R = </a:t>
            </a:r>
            <a:r>
              <a:rPr lang="en-US" sz="3200" strike="noStrike">
                <a:solidFill>
                  <a:srgbClr val="000000"/>
                </a:solidFill>
                <a:latin typeface="Symbol"/>
                <a:ea typeface="DejaVu Sans"/>
              </a:rPr>
              <a:t></a:t>
            </a:r>
            <a:r>
              <a:rPr lang="en-US" sz="1600" strike="noStrike" baseline="-25000">
                <a:solidFill>
                  <a:srgbClr val="000000"/>
                </a:solidFill>
                <a:latin typeface="Tahoma"/>
                <a:ea typeface="DejaVu Sans"/>
              </a:rPr>
              <a:t>SINHVIEN.</a:t>
            </a:r>
            <a:r>
              <a:rPr lang="en-US" sz="2000" strike="noStrike" baseline="-25000">
                <a:solidFill>
                  <a:srgbClr val="000000"/>
                </a:solidFill>
                <a:latin typeface="Tahoma"/>
                <a:ea typeface="DejaVu Sans"/>
              </a:rPr>
              <a:t>Masv,Ho,Dem,Ten,Malop,Diem</a:t>
            </a:r>
            <a:r>
              <a:rPr lang="en-US" sz="3200" strike="noStrike">
                <a:solidFill>
                  <a:srgbClr val="000000"/>
                </a:solidFill>
                <a:latin typeface="Tahoma"/>
                <a:ea typeface="DejaVu Sans"/>
              </a:rPr>
              <a:t> </a:t>
            </a:r>
            <a:r>
              <a:rPr lang="en-US" sz="2000" strike="noStrike">
                <a:solidFill>
                  <a:srgbClr val="000000"/>
                </a:solidFill>
                <a:latin typeface="Tahoma"/>
                <a:ea typeface="DejaVu Sans"/>
              </a:rPr>
              <a:t>(</a:t>
            </a:r>
            <a:r>
              <a:rPr lang="en-US" strike="noStrike">
                <a:solidFill>
                  <a:srgbClr val="000000"/>
                </a:solidFill>
                <a:latin typeface="Tahoma"/>
                <a:ea typeface="DejaVu Sans"/>
              </a:rPr>
              <a:t>SINHVIEN         </a:t>
            </a:r>
            <a:r>
              <a:rPr lang="en-US" strike="noStrike" baseline="-25000">
                <a:solidFill>
                  <a:srgbClr val="000000"/>
                </a:solidFill>
                <a:latin typeface="Tahoma"/>
                <a:ea typeface="DejaVu Sans"/>
              </a:rPr>
              <a:t>f</a:t>
            </a:r>
            <a:r>
              <a:rPr lang="en-US" strike="noStrike">
                <a:solidFill>
                  <a:srgbClr val="000000"/>
                </a:solidFill>
                <a:latin typeface="Tahoma"/>
                <a:ea typeface="DejaVu Sans"/>
              </a:rPr>
              <a:t> SV_LOP)</a:t>
            </a:r>
            <a:endParaRPr/>
          </a:p>
        </p:txBody>
      </p:sp>
      <p:graphicFrame>
        <p:nvGraphicFramePr>
          <p:cNvPr id="2308" name="Table 11"/>
          <p:cNvGraphicFramePr/>
          <p:nvPr/>
        </p:nvGraphicFramePr>
        <p:xfrm>
          <a:off x="1905120" y="4114800"/>
          <a:ext cx="6705000" cy="2781720"/>
        </p:xfrm>
        <a:graphic>
          <a:graphicData uri="http://schemas.openxmlformats.org/drawingml/2006/table">
            <a:tbl>
              <a:tblPr/>
              <a:tblGrid>
                <a:gridCol w="1523880"/>
                <a:gridCol w="914400"/>
                <a:gridCol w="1050840"/>
                <a:gridCol w="1071720"/>
                <a:gridCol w="1225440"/>
                <a:gridCol w="919080"/>
              </a:tblGrid>
              <a:tr h="347760">
                <a:tc>
                  <a:txBody>
                    <a:bodyPr/>
                    <a:p>
                      <a:pPr algn="ctr">
                        <a:lnSpc>
                          <a:spcPct val="100000"/>
                        </a:lnSpc>
                      </a:pPr>
                      <a:r>
                        <a:rPr lang="en-US" sz="1200" strike="noStrike">
                          <a:solidFill>
                            <a:srgbClr val="000000"/>
                          </a:solidFill>
                          <a:latin typeface="Arial"/>
                          <a:ea typeface="Arial"/>
                        </a:rPr>
                        <a:t>SINHVIEN.</a:t>
                      </a:r>
                      <a:r>
                        <a:rPr lang="en-US" strike="noStrike">
                          <a:solidFill>
                            <a:srgbClr val="000000"/>
                          </a:solidFill>
                          <a:latin typeface="Arial"/>
                          <a:ea typeface="Arial"/>
                        </a:rPr>
                        <a:t>Masv</a:t>
                      </a:r>
                      <a:endParaRPr/>
                    </a:p>
                  </a:txBody>
                  <a:tcPr/>
                </a:tc>
                <a:tc>
                  <a:txBody>
                    <a:bodyPr/>
                    <a:p>
                      <a:pPr algn="ctr">
                        <a:lnSpc>
                          <a:spcPct val="100000"/>
                        </a:lnSpc>
                      </a:pPr>
                      <a:r>
                        <a:rPr lang="en-US" strike="noStrike">
                          <a:solidFill>
                            <a:srgbClr val="000000"/>
                          </a:solidFill>
                          <a:latin typeface="Arial"/>
                          <a:ea typeface="Arial"/>
                        </a:rPr>
                        <a:t>Ho</a:t>
                      </a:r>
                      <a:endParaRPr/>
                    </a:p>
                  </a:txBody>
                  <a:tcPr/>
                </a:tc>
                <a:tc>
                  <a:txBody>
                    <a:bodyPr/>
                    <a:p>
                      <a:pPr algn="ctr">
                        <a:lnSpc>
                          <a:spcPct val="100000"/>
                        </a:lnSpc>
                      </a:pPr>
                      <a:r>
                        <a:rPr lang="en-US" strike="noStrike">
                          <a:solidFill>
                            <a:srgbClr val="000000"/>
                          </a:solidFill>
                          <a:latin typeface="Arial"/>
                          <a:ea typeface="Arial"/>
                        </a:rPr>
                        <a:t>Dem</a:t>
                      </a:r>
                      <a:endParaRPr/>
                    </a:p>
                  </a:txBody>
                  <a:tcPr/>
                </a:tc>
                <a:tc>
                  <a:txBody>
                    <a:bodyPr/>
                    <a:p>
                      <a:pPr algn="ctr">
                        <a:lnSpc>
                          <a:spcPct val="100000"/>
                        </a:lnSpc>
                      </a:pPr>
                      <a:r>
                        <a:rPr lang="en-US" strike="noStrike">
                          <a:solidFill>
                            <a:srgbClr val="000000"/>
                          </a:solidFill>
                          <a:latin typeface="Arial"/>
                          <a:ea typeface="Arial"/>
                        </a:rPr>
                        <a:t>Ten</a:t>
                      </a:r>
                      <a:endParaRPr/>
                    </a:p>
                  </a:txBody>
                  <a:tcPr/>
                </a:tc>
                <a:tc>
                  <a:txBody>
                    <a:bodyPr/>
                    <a:p>
                      <a:pPr algn="ctr">
                        <a:lnSpc>
                          <a:spcPct val="100000"/>
                        </a:lnSpc>
                      </a:pPr>
                      <a:r>
                        <a:rPr lang="en-US" strike="noStrike">
                          <a:solidFill>
                            <a:srgbClr val="000000"/>
                          </a:solidFill>
                          <a:latin typeface="Arial"/>
                          <a:ea typeface="Arial"/>
                        </a:rPr>
                        <a:t>Malop</a:t>
                      </a:r>
                      <a:endParaRPr/>
                    </a:p>
                  </a:txBody>
                  <a:tcPr/>
                </a:tc>
                <a:tc>
                  <a:txBody>
                    <a:bodyPr/>
                    <a:p>
                      <a:pPr algn="ctr">
                        <a:lnSpc>
                          <a:spcPct val="100000"/>
                        </a:lnSpc>
                      </a:pPr>
                      <a:r>
                        <a:rPr lang="en-US" strike="noStrike">
                          <a:solidFill>
                            <a:srgbClr val="000000"/>
                          </a:solidFill>
                          <a:latin typeface="Arial"/>
                          <a:ea typeface="Arial"/>
                        </a:rPr>
                        <a:t>Diem</a:t>
                      </a:r>
                      <a:endParaRPr/>
                    </a:p>
                  </a:txBody>
                  <a:tcPr/>
                </a:tc>
              </a:tr>
              <a:tr h="347760">
                <a:tc>
                  <a:txBody>
                    <a:bodyPr/>
                    <a:p>
                      <a:pPr algn="ctr">
                        <a:lnSpc>
                          <a:spcPct val="100000"/>
                        </a:lnSpc>
                      </a:pPr>
                      <a:r>
                        <a:rPr lang="en-US" strike="noStrike">
                          <a:solidFill>
                            <a:srgbClr val="000000"/>
                          </a:solidFill>
                          <a:latin typeface="Arial"/>
                          <a:ea typeface="Arial"/>
                        </a:rPr>
                        <a:t>T1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a:t>
                      </a:r>
                      <a:endParaRPr/>
                    </a:p>
                  </a:txBody>
                  <a:tcPr/>
                </a:tc>
                <a:tc>
                  <a:txBody>
                    <a:bodyPr/>
                    <a:p>
                      <a:pPr algn="ctr">
                        <a:lnSpc>
                          <a:spcPct val="100000"/>
                        </a:lnSpc>
                      </a:pPr>
                      <a:r>
                        <a:rPr lang="en-US" strike="noStrike">
                          <a:solidFill>
                            <a:srgbClr val="000000"/>
                          </a:solidFill>
                          <a:latin typeface="Arial"/>
                          <a:ea typeface="Arial"/>
                        </a:rPr>
                        <a:t>An</a:t>
                      </a:r>
                      <a:endParaRPr/>
                    </a:p>
                  </a:txBody>
                  <a:tcPr/>
                </a:tc>
                <a:tc>
                  <a:txBody>
                    <a:bodyPr/>
                    <a:p>
                      <a:pPr algn="ctr">
                        <a:lnSpc>
                          <a:spcPct val="100000"/>
                        </a:lnSpc>
                      </a:pPr>
                      <a:r>
                        <a:rPr lang="en-US" strike="noStrike">
                          <a:solidFill>
                            <a:srgbClr val="000000"/>
                          </a:solidFill>
                          <a:latin typeface="Arial"/>
                          <a:ea typeface="Arial"/>
                        </a:rPr>
                        <a:t>Int1001</a:t>
                      </a:r>
                      <a:endParaRPr/>
                    </a:p>
                  </a:txBody>
                  <a:tcPr/>
                </a:tc>
                <a:tc>
                  <a:txBody>
                    <a:bodyPr/>
                    <a:p>
                      <a:pPr algn="ctr">
                        <a:lnSpc>
                          <a:spcPct val="100000"/>
                        </a:lnSpc>
                      </a:pPr>
                      <a:r>
                        <a:rPr lang="en-US" strike="noStrike">
                          <a:solidFill>
                            <a:srgbClr val="000000"/>
                          </a:solidFill>
                          <a:latin typeface="Arial"/>
                          <a:ea typeface="Arial"/>
                        </a:rPr>
                        <a:t>8</a:t>
                      </a:r>
                      <a:endParaRPr/>
                    </a:p>
                  </a:txBody>
                  <a:tcPr/>
                </a:tc>
              </a:tr>
              <a:tr h="347760">
                <a:tc>
                  <a:txBody>
                    <a:bodyPr/>
                    <a:p>
                      <a:pPr algn="ctr">
                        <a:lnSpc>
                          <a:spcPct val="100000"/>
                        </a:lnSpc>
                      </a:pPr>
                      <a:r>
                        <a:rPr lang="en-US" strike="noStrike">
                          <a:solidFill>
                            <a:srgbClr val="000000"/>
                          </a:solidFill>
                          <a:latin typeface="Arial"/>
                          <a:ea typeface="Arial"/>
                        </a:rPr>
                        <a:t>C2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Đình</a:t>
                      </a:r>
                      <a:endParaRPr/>
                    </a:p>
                  </a:txBody>
                  <a:tcPr/>
                </a:tc>
                <a:tc>
                  <a:txBody>
                    <a:bodyPr/>
                    <a:p>
                      <a:pPr algn="ctr">
                        <a:lnSpc>
                          <a:spcPct val="100000"/>
                        </a:lnSpc>
                      </a:pPr>
                      <a:r>
                        <a:rPr lang="en-US" strike="noStrike">
                          <a:solidFill>
                            <a:srgbClr val="000000"/>
                          </a:solidFill>
                          <a:latin typeface="Arial"/>
                          <a:ea typeface="Arial"/>
                        </a:rPr>
                        <a:t>Bắc</a:t>
                      </a:r>
                      <a:endParaRPr/>
                    </a:p>
                  </a:txBody>
                  <a:tcPr/>
                </a:tc>
                <a:tc>
                  <a:txBody>
                    <a:bodyPr/>
                    <a:p>
                      <a:pPr algn="ctr">
                        <a:lnSpc>
                          <a:spcPct val="100000"/>
                        </a:lnSpc>
                      </a:pPr>
                      <a:r>
                        <a:rPr lang="en-US" strike="noStrike">
                          <a:solidFill>
                            <a:srgbClr val="000000"/>
                          </a:solidFill>
                          <a:latin typeface="Arial"/>
                          <a:ea typeface="Arial"/>
                        </a:rPr>
                        <a:t>Int1003</a:t>
                      </a:r>
                      <a:endParaRPr/>
                    </a:p>
                  </a:txBody>
                  <a:tcPr/>
                </a:tc>
                <a:tc>
                  <a:txBody>
                    <a:bodyPr/>
                    <a:p>
                      <a:pPr algn="ctr">
                        <a:lnSpc>
                          <a:spcPct val="100000"/>
                        </a:lnSpc>
                      </a:pPr>
                      <a:r>
                        <a:rPr lang="en-US" strike="noStrike">
                          <a:solidFill>
                            <a:srgbClr val="000000"/>
                          </a:solidFill>
                          <a:latin typeface="Arial"/>
                          <a:ea typeface="Arial"/>
                        </a:rPr>
                        <a:t>7</a:t>
                      </a:r>
                      <a:endParaRPr/>
                    </a:p>
                  </a:txBody>
                  <a:tcPr/>
                </a:tc>
              </a:tr>
              <a:tr h="347760">
                <a:tc>
                  <a:txBody>
                    <a:bodyPr/>
                    <a:p>
                      <a:pPr algn="ctr">
                        <a:lnSpc>
                          <a:spcPct val="100000"/>
                        </a:lnSpc>
                      </a:pPr>
                      <a:r>
                        <a:rPr lang="en-US" strike="noStrike">
                          <a:solidFill>
                            <a:srgbClr val="000000"/>
                          </a:solidFill>
                          <a:latin typeface="Arial"/>
                          <a:ea typeface="Arial"/>
                        </a:rPr>
                        <a:t>T3</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Hảo</a:t>
                      </a:r>
                      <a:endParaRPr/>
                    </a:p>
                  </a:txBody>
                  <a:tcPr/>
                </a:tc>
                <a:tc>
                  <a:txBody>
                    <a:bodyPr/>
                    <a:p>
                      <a:pPr algn="ctr">
                        <a:lnSpc>
                          <a:spcPct val="100000"/>
                        </a:lnSpc>
                      </a:pPr>
                      <a:r>
                        <a:rPr lang="en-US" strike="noStrike">
                          <a:solidFill>
                            <a:srgbClr val="000000"/>
                          </a:solidFill>
                          <a:latin typeface="Arial"/>
                          <a:ea typeface="Arial"/>
                        </a:rPr>
                        <a:t>Int1003</a:t>
                      </a:r>
                      <a:endParaRPr/>
                    </a:p>
                  </a:txBody>
                  <a:tcPr/>
                </a:tc>
                <a:tc>
                  <a:txBody>
                    <a:bodyPr/>
                    <a:p>
                      <a:pPr algn="ctr">
                        <a:lnSpc>
                          <a:spcPct val="100000"/>
                        </a:lnSpc>
                      </a:pPr>
                      <a:r>
                        <a:rPr lang="en-US" strike="noStrike">
                          <a:solidFill>
                            <a:srgbClr val="000000"/>
                          </a:solidFill>
                          <a:latin typeface="Arial"/>
                          <a:ea typeface="Arial"/>
                        </a:rPr>
                        <a:t>10</a:t>
                      </a:r>
                      <a:endParaRPr/>
                    </a:p>
                  </a:txBody>
                  <a:tcPr/>
                </a:tc>
              </a:tr>
              <a:tr h="347760">
                <a:tc>
                  <a:txBody>
                    <a:bodyPr/>
                    <a:p>
                      <a:pPr algn="ctr">
                        <a:lnSpc>
                          <a:spcPct val="100000"/>
                        </a:lnSpc>
                      </a:pPr>
                      <a:r>
                        <a:rPr lang="en-US" strike="noStrike">
                          <a:solidFill>
                            <a:srgbClr val="000000"/>
                          </a:solidFill>
                          <a:latin typeface="Arial"/>
                          <a:ea typeface="Arial"/>
                        </a:rPr>
                        <a:t>T4</a:t>
                      </a:r>
                      <a:endParaRPr/>
                    </a:p>
                  </a:txBody>
                  <a:tcPr/>
                </a:tc>
                <a:tc>
                  <a:txBody>
                    <a:bodyPr/>
                    <a:p>
                      <a:pPr algn="ctr">
                        <a:lnSpc>
                          <a:spcPct val="100000"/>
                        </a:lnSpc>
                      </a:pPr>
                      <a:r>
                        <a:rPr lang="en-US" strike="noStrike">
                          <a:solidFill>
                            <a:srgbClr val="000000"/>
                          </a:solidFill>
                          <a:latin typeface="Arial"/>
                          <a:ea typeface="Arial"/>
                        </a:rPr>
                        <a:t>Vũ</a:t>
                      </a:r>
                      <a:endParaRPr/>
                    </a:p>
                  </a:txBody>
                  <a:tcPr/>
                </a:tc>
                <a:tc>
                  <a:txBody>
                    <a:bodyPr/>
                    <a:p>
                      <a:pPr algn="ctr">
                        <a:lnSpc>
                          <a:spcPct val="100000"/>
                        </a:lnSpc>
                      </a:pPr>
                      <a:r>
                        <a:rPr lang="en-US" strike="noStrike">
                          <a:solidFill>
                            <a:srgbClr val="000000"/>
                          </a:solidFill>
                          <a:latin typeface="Arial"/>
                          <a:ea typeface="Arial"/>
                        </a:rPr>
                        <a:t>Đức</a:t>
                      </a:r>
                      <a:endParaRPr/>
                    </a:p>
                  </a:txBody>
                  <a:tcPr/>
                </a:tc>
                <a:tc>
                  <a:txBody>
                    <a:bodyPr/>
                    <a:p>
                      <a:pPr algn="ctr">
                        <a:lnSpc>
                          <a:spcPct val="100000"/>
                        </a:lnSpc>
                      </a:pPr>
                      <a:r>
                        <a:rPr lang="en-US" strike="noStrike">
                          <a:solidFill>
                            <a:srgbClr val="000000"/>
                          </a:solidFill>
                          <a:latin typeface="Arial"/>
                          <a:ea typeface="Arial"/>
                        </a:rPr>
                        <a:t>Lâm</a:t>
                      </a:r>
                      <a:endParaRPr/>
                    </a:p>
                  </a:txBody>
                  <a:tcPr/>
                </a:tc>
                <a:tc>
                  <a:txBody>
                    <a:bodyPr/>
                    <a:p>
                      <a:pPr algn="ctr">
                        <a:lnSpc>
                          <a:spcPct val="100000"/>
                        </a:lnSpc>
                      </a:pPr>
                      <a:r>
                        <a:rPr lang="en-US" strike="noStrike">
                          <a:solidFill>
                            <a:srgbClr val="000000"/>
                          </a:solidFill>
                          <a:latin typeface="Arial"/>
                          <a:ea typeface="Arial"/>
                        </a:rPr>
                        <a:t>Int1002</a:t>
                      </a:r>
                      <a:endParaRPr/>
                    </a:p>
                  </a:txBody>
                  <a:tcPr/>
                </a:tc>
                <a:tc>
                  <a:txBody>
                    <a:bodyPr/>
                    <a:p>
                      <a:pPr algn="ctr">
                        <a:lnSpc>
                          <a:spcPct val="100000"/>
                        </a:lnSpc>
                      </a:pPr>
                      <a:r>
                        <a:rPr lang="en-US" strike="noStrike">
                          <a:solidFill>
                            <a:srgbClr val="000000"/>
                          </a:solidFill>
                          <a:latin typeface="Arial"/>
                          <a:ea typeface="Arial"/>
                        </a:rPr>
                        <a:t>8</a:t>
                      </a:r>
                      <a:endParaRPr/>
                    </a:p>
                  </a:txBody>
                  <a:tcPr/>
                </a:tc>
              </a:tr>
              <a:tr h="347760">
                <a:tc>
                  <a:txBody>
                    <a:bodyPr/>
                    <a:p>
                      <a:pPr algn="ctr">
                        <a:lnSpc>
                          <a:spcPct val="100000"/>
                        </a:lnSpc>
                      </a:pPr>
                      <a:r>
                        <a:rPr lang="en-US" strike="noStrike">
                          <a:solidFill>
                            <a:srgbClr val="ffff00"/>
                          </a:solidFill>
                          <a:latin typeface="Arial"/>
                          <a:ea typeface="Arial"/>
                        </a:rPr>
                        <a:t>C1</a:t>
                      </a:r>
                      <a:endParaRPr/>
                    </a:p>
                  </a:txBody>
                  <a:tcPr/>
                </a:tc>
                <a:tc>
                  <a:txBody>
                    <a:bodyPr/>
                    <a:p>
                      <a:pPr algn="ctr">
                        <a:lnSpc>
                          <a:spcPct val="100000"/>
                        </a:lnSpc>
                      </a:pPr>
                      <a:r>
                        <a:rPr lang="en-US" strike="noStrike">
                          <a:solidFill>
                            <a:srgbClr val="ffff00"/>
                          </a:solidFill>
                          <a:latin typeface="Arial"/>
                          <a:ea typeface="Arial"/>
                        </a:rPr>
                        <a:t>Trần</a:t>
                      </a:r>
                      <a:endParaRPr/>
                    </a:p>
                  </a:txBody>
                  <a:tcPr/>
                </a:tc>
                <a:tc>
                  <a:txBody>
                    <a:bodyPr/>
                    <a:p>
                      <a:pPr algn="ctr">
                        <a:lnSpc>
                          <a:spcPct val="100000"/>
                        </a:lnSpc>
                      </a:pPr>
                      <a:r>
                        <a:rPr lang="en-US" strike="noStrike">
                          <a:solidFill>
                            <a:srgbClr val="ffff00"/>
                          </a:solidFill>
                          <a:latin typeface="Arial"/>
                          <a:ea typeface="Arial"/>
                        </a:rPr>
                        <a:t>Văn </a:t>
                      </a:r>
                      <a:endParaRPr/>
                    </a:p>
                  </a:txBody>
                  <a:tcPr/>
                </a:tc>
                <a:tc>
                  <a:txBody>
                    <a:bodyPr/>
                    <a:p>
                      <a:pPr algn="ctr">
                        <a:lnSpc>
                          <a:spcPct val="100000"/>
                        </a:lnSpc>
                      </a:pPr>
                      <a:r>
                        <a:rPr lang="en-US" strike="noStrike">
                          <a:solidFill>
                            <a:srgbClr val="ffff00"/>
                          </a:solidFill>
                          <a:latin typeface="Arial"/>
                          <a:ea typeface="Arial"/>
                        </a:rPr>
                        <a:t>Đức</a:t>
                      </a:r>
                      <a:endParaRPr/>
                    </a:p>
                  </a:txBody>
                  <a:tcPr/>
                </a:tc>
                <a:tc>
                  <a:txBody>
                    <a:bodyPr/>
                    <a:p>
                      <a:pPr algn="ctr">
                        <a:lnSpc>
                          <a:spcPct val="100000"/>
                        </a:lnSpc>
                      </a:pPr>
                      <a:r>
                        <a:rPr lang="en-US" strike="noStrike">
                          <a:solidFill>
                            <a:srgbClr val="ffff00"/>
                          </a:solidFill>
                          <a:latin typeface="Arial"/>
                          <a:ea typeface="Arial"/>
                        </a:rPr>
                        <a:t>null</a:t>
                      </a:r>
                      <a:endParaRPr/>
                    </a:p>
                  </a:txBody>
                  <a:tcPr/>
                </a:tc>
                <a:tc>
                  <a:txBody>
                    <a:bodyPr/>
                    <a:p>
                      <a:pPr algn="ctr">
                        <a:lnSpc>
                          <a:spcPct val="100000"/>
                        </a:lnSpc>
                      </a:pPr>
                      <a:r>
                        <a:rPr lang="en-US" strike="noStrike">
                          <a:solidFill>
                            <a:srgbClr val="ffff00"/>
                          </a:solidFill>
                          <a:latin typeface="Arial"/>
                          <a:ea typeface="Arial"/>
                        </a:rPr>
                        <a:t>null</a:t>
                      </a:r>
                      <a:endParaRPr/>
                    </a:p>
                  </a:txBody>
                  <a:tcPr/>
                </a:tc>
              </a:tr>
              <a:tr h="347760">
                <a:tc>
                  <a:txBody>
                    <a:bodyPr/>
                    <a:p>
                      <a:pPr algn="ctr">
                        <a:lnSpc>
                          <a:spcPct val="100000"/>
                        </a:lnSpc>
                      </a:pPr>
                      <a:r>
                        <a:rPr lang="en-US" strike="noStrike">
                          <a:solidFill>
                            <a:srgbClr val="ffff00"/>
                          </a:solidFill>
                          <a:latin typeface="Arial"/>
                          <a:ea typeface="Arial"/>
                        </a:rPr>
                        <a:t>C3</a:t>
                      </a:r>
                      <a:endParaRPr/>
                    </a:p>
                  </a:txBody>
                  <a:tcPr/>
                </a:tc>
                <a:tc>
                  <a:txBody>
                    <a:bodyPr/>
                    <a:p>
                      <a:pPr algn="ctr">
                        <a:lnSpc>
                          <a:spcPct val="100000"/>
                        </a:lnSpc>
                      </a:pPr>
                      <a:r>
                        <a:rPr lang="en-US" strike="noStrike">
                          <a:solidFill>
                            <a:srgbClr val="ffff00"/>
                          </a:solidFill>
                          <a:latin typeface="Arial"/>
                          <a:ea typeface="Arial"/>
                        </a:rPr>
                        <a:t>Phạm</a:t>
                      </a:r>
                      <a:endParaRPr/>
                    </a:p>
                  </a:txBody>
                  <a:tcPr/>
                </a:tc>
                <a:tc>
                  <a:txBody>
                    <a:bodyPr/>
                    <a:p>
                      <a:pPr algn="ctr">
                        <a:lnSpc>
                          <a:spcPct val="100000"/>
                        </a:lnSpc>
                      </a:pPr>
                      <a:r>
                        <a:rPr lang="en-US" strike="noStrike">
                          <a:solidFill>
                            <a:srgbClr val="ffff00"/>
                          </a:solidFill>
                          <a:latin typeface="Arial"/>
                          <a:ea typeface="Arial"/>
                        </a:rPr>
                        <a:t>Hải</a:t>
                      </a:r>
                      <a:endParaRPr/>
                    </a:p>
                  </a:txBody>
                  <a:tcPr/>
                </a:tc>
                <a:tc>
                  <a:txBody>
                    <a:bodyPr/>
                    <a:p>
                      <a:pPr algn="ctr">
                        <a:lnSpc>
                          <a:spcPct val="100000"/>
                        </a:lnSpc>
                      </a:pPr>
                      <a:r>
                        <a:rPr lang="en-US" strike="noStrike">
                          <a:solidFill>
                            <a:srgbClr val="ffff00"/>
                          </a:solidFill>
                          <a:latin typeface="Arial"/>
                          <a:ea typeface="Arial"/>
                        </a:rPr>
                        <a:t>Ngọc</a:t>
                      </a:r>
                      <a:endParaRPr/>
                    </a:p>
                  </a:txBody>
                  <a:tcPr/>
                </a:tc>
                <a:tc>
                  <a:txBody>
                    <a:bodyPr/>
                    <a:p>
                      <a:pPr algn="ctr">
                        <a:lnSpc>
                          <a:spcPct val="100000"/>
                        </a:lnSpc>
                      </a:pPr>
                      <a:r>
                        <a:rPr lang="en-US" strike="noStrike">
                          <a:solidFill>
                            <a:srgbClr val="ffff00"/>
                          </a:solidFill>
                          <a:latin typeface="Arial"/>
                          <a:ea typeface="Arial"/>
                        </a:rPr>
                        <a:t>null</a:t>
                      </a:r>
                      <a:endParaRPr/>
                    </a:p>
                  </a:txBody>
                  <a:tcPr/>
                </a:tc>
                <a:tc>
                  <a:txBody>
                    <a:bodyPr/>
                    <a:p>
                      <a:pPr algn="ctr">
                        <a:lnSpc>
                          <a:spcPct val="100000"/>
                        </a:lnSpc>
                      </a:pPr>
                      <a:r>
                        <a:rPr lang="en-US" strike="noStrike">
                          <a:solidFill>
                            <a:srgbClr val="ffff00"/>
                          </a:solidFill>
                          <a:latin typeface="Arial"/>
                          <a:ea typeface="Arial"/>
                        </a:rPr>
                        <a:t>null</a:t>
                      </a:r>
                      <a:endParaRPr/>
                    </a:p>
                  </a:txBody>
                  <a:tcPr/>
                </a:tc>
              </a:tr>
              <a:tr h="347760">
                <a:tc>
                  <a:txBody>
                    <a:bodyPr/>
                    <a:p>
                      <a:pPr algn="ctr">
                        <a:lnSpc>
                          <a:spcPct val="100000"/>
                        </a:lnSpc>
                      </a:pPr>
                      <a:r>
                        <a:rPr lang="en-US" strike="noStrike">
                          <a:solidFill>
                            <a:srgbClr val="ffff00"/>
                          </a:solidFill>
                          <a:latin typeface="Arial"/>
                          <a:ea typeface="Arial"/>
                        </a:rPr>
                        <a:t>T2</a:t>
                      </a:r>
                      <a:endParaRPr/>
                    </a:p>
                  </a:txBody>
                  <a:tcPr/>
                </a:tc>
                <a:tc>
                  <a:txBody>
                    <a:bodyPr/>
                    <a:p>
                      <a:pPr algn="ctr">
                        <a:lnSpc>
                          <a:spcPct val="100000"/>
                        </a:lnSpc>
                      </a:pPr>
                      <a:r>
                        <a:rPr lang="en-US" strike="noStrike">
                          <a:solidFill>
                            <a:srgbClr val="ffff00"/>
                          </a:solidFill>
                          <a:latin typeface="Arial"/>
                          <a:ea typeface="Arial"/>
                        </a:rPr>
                        <a:t>Lê</a:t>
                      </a:r>
                      <a:endParaRPr/>
                    </a:p>
                  </a:txBody>
                  <a:tcPr/>
                </a:tc>
                <a:tc>
                  <a:txBody>
                    <a:bodyPr/>
                    <a:p>
                      <a:pPr algn="ctr">
                        <a:lnSpc>
                          <a:spcPct val="100000"/>
                        </a:lnSpc>
                      </a:pPr>
                      <a:r>
                        <a:rPr lang="en-US" strike="noStrike">
                          <a:solidFill>
                            <a:srgbClr val="ffff00"/>
                          </a:solidFill>
                          <a:latin typeface="Arial"/>
                          <a:ea typeface="Arial"/>
                        </a:rPr>
                        <a:t>Thị</a:t>
                      </a:r>
                      <a:endParaRPr/>
                    </a:p>
                  </a:txBody>
                  <a:tcPr/>
                </a:tc>
                <a:tc>
                  <a:txBody>
                    <a:bodyPr/>
                    <a:p>
                      <a:pPr algn="ctr">
                        <a:lnSpc>
                          <a:spcPct val="100000"/>
                        </a:lnSpc>
                      </a:pPr>
                      <a:r>
                        <a:rPr lang="en-US" strike="noStrike">
                          <a:solidFill>
                            <a:srgbClr val="ffff00"/>
                          </a:solidFill>
                          <a:latin typeface="Arial"/>
                          <a:ea typeface="Arial"/>
                        </a:rPr>
                        <a:t>Hà</a:t>
                      </a:r>
                      <a:endParaRPr/>
                    </a:p>
                  </a:txBody>
                  <a:tcPr/>
                </a:tc>
                <a:tc>
                  <a:txBody>
                    <a:bodyPr/>
                    <a:p>
                      <a:pPr algn="ctr">
                        <a:lnSpc>
                          <a:spcPct val="100000"/>
                        </a:lnSpc>
                      </a:pPr>
                      <a:r>
                        <a:rPr lang="en-US" strike="noStrike">
                          <a:solidFill>
                            <a:srgbClr val="ffff00"/>
                          </a:solidFill>
                          <a:latin typeface="Arial"/>
                          <a:ea typeface="Arial"/>
                        </a:rPr>
                        <a:t>null</a:t>
                      </a:r>
                      <a:endParaRPr/>
                    </a:p>
                  </a:txBody>
                  <a:tcPr/>
                </a:tc>
                <a:tc>
                  <a:txBody>
                    <a:bodyPr/>
                    <a:p>
                      <a:pPr algn="ctr">
                        <a:lnSpc>
                          <a:spcPct val="100000"/>
                        </a:lnSpc>
                      </a:pPr>
                      <a:r>
                        <a:rPr lang="en-US" strike="noStrike">
                          <a:solidFill>
                            <a:srgbClr val="ffff00"/>
                          </a:solidFill>
                          <a:latin typeface="Arial"/>
                          <a:ea typeface="Arial"/>
                        </a:rPr>
                        <a:t>null</a:t>
                      </a:r>
                      <a:endParaRPr/>
                    </a:p>
                  </a:txBody>
                  <a:tcPr/>
                </a:tc>
              </a:tr>
            </a:tbl>
          </a:graphicData>
        </a:graphic>
      </p:graphicFrame>
      <p:sp>
        <p:nvSpPr>
          <p:cNvPr id="2309" name="CustomShape 12"/>
          <p:cNvSpPr/>
          <p:nvPr/>
        </p:nvSpPr>
        <p:spPr>
          <a:xfrm>
            <a:off x="457200" y="4952880"/>
            <a:ext cx="913320" cy="5324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10" name="Line 13"/>
          <p:cNvSpPr/>
          <p:nvPr/>
        </p:nvSpPr>
        <p:spPr>
          <a:xfrm>
            <a:off x="5455080" y="2453760"/>
            <a:ext cx="146160" cy="0"/>
          </a:xfrm>
          <a:prstGeom prst="line">
            <a:avLst/>
          </a:prstGeom>
          <a:ln w="12600">
            <a:solidFill>
              <a:schemeClr val="tx1"/>
            </a:solidFill>
            <a:round/>
          </a:ln>
        </p:spPr>
      </p:sp>
      <p:sp>
        <p:nvSpPr>
          <p:cNvPr id="2311" name="Line 14"/>
          <p:cNvSpPr/>
          <p:nvPr/>
        </p:nvSpPr>
        <p:spPr>
          <a:xfrm>
            <a:off x="5455080" y="2453400"/>
            <a:ext cx="146160" cy="0"/>
          </a:xfrm>
          <a:prstGeom prst="line">
            <a:avLst/>
          </a:prstGeom>
          <a:ln w="12600">
            <a:solidFill>
              <a:schemeClr val="tx1"/>
            </a:solidFill>
            <a:round/>
          </a:ln>
        </p:spPr>
      </p:sp>
      <p:sp>
        <p:nvSpPr>
          <p:cNvPr id="2312" name="CustomShape 15"/>
          <p:cNvSpPr/>
          <p:nvPr/>
        </p:nvSpPr>
        <p:spPr>
          <a:xfrm rot="16200000">
            <a:off x="5655600" y="3310560"/>
            <a:ext cx="213120" cy="308880"/>
          </a:xfrm>
          <a:prstGeom prst="flowChartCollate">
            <a:avLst/>
          </a:prstGeom>
          <a:noFill/>
          <a:ln w="12600">
            <a:solidFill>
              <a:schemeClr val="tx1"/>
            </a:solidFill>
            <a:miter/>
          </a:ln>
        </p:spPr>
        <p:style>
          <a:lnRef idx="0"/>
          <a:fillRef idx="0"/>
          <a:effectRef idx="0"/>
          <a:fontRef idx="minor"/>
        </p:style>
      </p:sp>
      <p:sp>
        <p:nvSpPr>
          <p:cNvPr id="2313" name="Line 16"/>
          <p:cNvSpPr/>
          <p:nvPr/>
        </p:nvSpPr>
        <p:spPr>
          <a:xfrm flipH="1">
            <a:off x="5376960" y="3375000"/>
            <a:ext cx="232920" cy="720"/>
          </a:xfrm>
          <a:prstGeom prst="line">
            <a:avLst/>
          </a:prstGeom>
          <a:ln>
            <a:solidFill>
              <a:srgbClr val="095294"/>
            </a:solidFill>
          </a:ln>
        </p:spPr>
      </p:sp>
      <p:sp>
        <p:nvSpPr>
          <p:cNvPr id="2314" name="Line 17"/>
          <p:cNvSpPr/>
          <p:nvPr/>
        </p:nvSpPr>
        <p:spPr>
          <a:xfrm flipH="1">
            <a:off x="5379120" y="3552840"/>
            <a:ext cx="232920" cy="1080"/>
          </a:xfrm>
          <a:prstGeom prst="line">
            <a:avLst/>
          </a:prstGeom>
          <a:ln>
            <a:solidFill>
              <a:srgbClr val="095294"/>
            </a:solidFill>
          </a:ln>
        </p:spPr>
      </p:sp>
      <p:sp>
        <p:nvSpPr>
          <p:cNvPr id="2315" name="CustomShape 18"/>
          <p:cNvSpPr/>
          <p:nvPr/>
        </p:nvSpPr>
        <p:spPr>
          <a:xfrm>
            <a:off x="4138920" y="3657600"/>
            <a:ext cx="2544120" cy="25704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1100" strike="noStrike">
                <a:solidFill>
                  <a:srgbClr val="000000"/>
                </a:solidFill>
                <a:latin typeface="Tahoma"/>
                <a:ea typeface="DejaVu Sans"/>
              </a:rPr>
              <a:t>với f là SINHVIEN.Masv=SV_LOP.Masv</a:t>
            </a:r>
            <a:endParaRPr/>
          </a:p>
        </p:txBody>
      </p:sp>
    </p:spTree>
  </p:cSld>
  <p:timing>
    <p:tnLst>
      <p:par>
        <p:cTn id="1536" dur="indefinite" restart="never" nodeType="tmRoot">
          <p:childTnLst>
            <p:seq>
              <p:cTn id="1537" dur="indefinite" nodeType="mainSeq">
                <p:childTnLst>
                  <p:par>
                    <p:cTn id="1538" fill="hold">
                      <p:stCondLst>
                        <p:cond delay="indefinite"/>
                      </p:stCondLst>
                      <p:childTnLst>
                        <p:par>
                          <p:cTn id="1539" fill="hold">
                            <p:stCondLst>
                              <p:cond delay="0"/>
                            </p:stCondLst>
                            <p:childTnLst>
                              <p:par>
                                <p:cTn id="1540" nodeType="clickEffect" fill="hold" presetClass="entr" presetID="4" presetSubtype="16">
                                  <p:stCondLst>
                                    <p:cond delay="0"/>
                                  </p:stCondLst>
                                  <p:childTnLst>
                                    <p:set>
                                      <p:cBhvr>
                                        <p:cTn id="1541" dur="1" fill="hold">
                                          <p:stCondLst>
                                            <p:cond delay="0"/>
                                          </p:stCondLst>
                                        </p:cTn>
                                        <p:tgtEl>
                                          <p:spTgt spid="2307"/>
                                        </p:tgtEl>
                                        <p:attrNameLst>
                                          <p:attrName>style.visibility</p:attrName>
                                        </p:attrNameLst>
                                      </p:cBhvr>
                                      <p:to>
                                        <p:strVal val="visible"/>
                                      </p:to>
                                    </p:set>
                                    <p:animEffect filter="box(in)" transition="out">
                                      <p:cBhvr additive="repl">
                                        <p:cTn id="1542" dur="500"/>
                                        <p:tgtEl>
                                          <p:spTgt spid="2307"/>
                                        </p:tgtEl>
                                      </p:cBhvr>
                                    </p:animEffect>
                                  </p:childTnLst>
                                </p:cTn>
                              </p:par>
                            </p:childTnLst>
                          </p:cTn>
                        </p:par>
                        <p:par>
                          <p:cTn id="1543" fill="hold">
                            <p:stCondLst>
                              <p:cond delay="500"/>
                            </p:stCondLst>
                            <p:childTnLst>
                              <p:par>
                                <p:cTn id="1544" nodeType="afterEffect" fill="hold" presetClass="entr" presetID="4" presetSubtype="16">
                                  <p:stCondLst>
                                    <p:cond delay="0"/>
                                  </p:stCondLst>
                                  <p:childTnLst>
                                    <p:set>
                                      <p:cBhvr>
                                        <p:cTn id="1545" dur="1" fill="hold">
                                          <p:stCondLst>
                                            <p:cond delay="0"/>
                                          </p:stCondLst>
                                        </p:cTn>
                                        <p:tgtEl>
                                          <p:spTgt spid="2315"/>
                                        </p:tgtEl>
                                        <p:attrNameLst>
                                          <p:attrName>style.visibility</p:attrName>
                                        </p:attrNameLst>
                                      </p:cBhvr>
                                      <p:to>
                                        <p:strVal val="visible"/>
                                      </p:to>
                                    </p:set>
                                    <p:animEffect filter="box(in)" transition="out">
                                      <p:cBhvr additive="repl">
                                        <p:cTn id="1546" dur="500"/>
                                        <p:tgtEl>
                                          <p:spTgt spid="2315"/>
                                        </p:tgtEl>
                                      </p:cBhvr>
                                    </p:animEffect>
                                  </p:childTnLst>
                                </p:cTn>
                              </p:par>
                            </p:childTnLst>
                          </p:cTn>
                        </p:par>
                      </p:childTnLst>
                    </p:cTn>
                  </p:par>
                  <p:par>
                    <p:cTn id="1547" fill="hold">
                      <p:stCondLst>
                        <p:cond delay="indefinite"/>
                      </p:stCondLst>
                      <p:childTnLst>
                        <p:par>
                          <p:cTn id="1548" fill="hold">
                            <p:stCondLst>
                              <p:cond delay="0"/>
                            </p:stCondLst>
                            <p:childTnLst>
                              <p:par>
                                <p:cTn id="1549" nodeType="clickEffect" fill="hold" presetClass="entr" presetID="4" presetSubtype="16">
                                  <p:stCondLst>
                                    <p:cond delay="0"/>
                                  </p:stCondLst>
                                  <p:childTnLst>
                                    <p:set>
                                      <p:cBhvr>
                                        <p:cTn id="1550" dur="1" fill="hold">
                                          <p:stCondLst>
                                            <p:cond delay="0"/>
                                          </p:stCondLst>
                                        </p:cTn>
                                        <p:tgtEl>
                                          <p:spTgt spid="2309"/>
                                        </p:tgtEl>
                                        <p:attrNameLst>
                                          <p:attrName>style.visibility</p:attrName>
                                        </p:attrNameLst>
                                      </p:cBhvr>
                                      <p:to>
                                        <p:strVal val="visible"/>
                                      </p:to>
                                    </p:set>
                                    <p:animEffect filter="box(in)" transition="out">
                                      <p:cBhvr additive="repl">
                                        <p:cTn id="1551" dur="500"/>
                                        <p:tgtEl>
                                          <p:spTgt spid="2309"/>
                                        </p:tgtEl>
                                      </p:cBhvr>
                                    </p:animEffect>
                                  </p:childTnLst>
                                </p:cTn>
                              </p:par>
                            </p:childTnLst>
                          </p:cTn>
                        </p:par>
                      </p:childTnLst>
                    </p:cTn>
                  </p:par>
                  <p:par>
                    <p:cTn id="1552" fill="hold">
                      <p:stCondLst>
                        <p:cond delay="indefinite"/>
                      </p:stCondLst>
                      <p:childTnLst>
                        <p:par>
                          <p:cTn id="1553" fill="hold">
                            <p:stCondLst>
                              <p:cond delay="0"/>
                            </p:stCondLst>
                            <p:childTnLst>
                              <p:par>
                                <p:cTn id="1554" nodeType="clickEffect" fill="hold" presetClass="entr" presetID="4" presetSubtype="16">
                                  <p:stCondLst>
                                    <p:cond delay="0"/>
                                  </p:stCondLst>
                                  <p:childTnLst>
                                    <p:set>
                                      <p:cBhvr>
                                        <p:cTn id="1555" dur="1" fill="hold">
                                          <p:stCondLst>
                                            <p:cond delay="0"/>
                                          </p:stCondLst>
                                        </p:cTn>
                                        <p:tgtEl>
                                          <p:spTgt spid="2308"/>
                                        </p:tgtEl>
                                        <p:attrNameLst>
                                          <p:attrName>style.visibility</p:attrName>
                                        </p:attrNameLst>
                                      </p:cBhvr>
                                      <p:to>
                                        <p:strVal val="visible"/>
                                      </p:to>
                                    </p:set>
                                    <p:animEffect filter="box(in)" transition="out">
                                      <p:cBhvr additive="repl">
                                        <p:cTn id="1556" dur="500"/>
                                        <p:tgtEl>
                                          <p:spTgt spid="230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6" name="CustomShape 1"/>
          <p:cNvSpPr/>
          <p:nvPr/>
        </p:nvSpPr>
        <p:spPr>
          <a:xfrm>
            <a:off x="380880" y="609480"/>
            <a:ext cx="8533440" cy="619560"/>
          </a:xfrm>
          <a:prstGeom prst="rect">
            <a:avLst/>
          </a:prstGeom>
          <a:noFill/>
          <a:ln>
            <a:noFill/>
          </a:ln>
        </p:spPr>
        <p:style>
          <a:lnRef idx="0"/>
          <a:fillRef idx="0"/>
          <a:effectRef idx="0"/>
          <a:fontRef idx="minor"/>
        </p:style>
        <p:txBody>
          <a:bodyPr lIns="0" rIns="0" tIns="45000" bIns="0" anchor="b"/>
          <a:p>
            <a:pPr>
              <a:lnSpc>
                <a:spcPct val="100000"/>
              </a:lnSpc>
            </a:pPr>
            <a:r>
              <a:rPr lang="en-US" sz="2800" strike="noStrike">
                <a:solidFill>
                  <a:srgbClr val="04617b"/>
                </a:solidFill>
                <a:latin typeface="Calibri"/>
                <a:ea typeface="DejaVu Sans"/>
              </a:rPr>
              <a:t>Ví dụ 20</a:t>
            </a:r>
            <a:endParaRPr/>
          </a:p>
        </p:txBody>
      </p:sp>
      <p:sp>
        <p:nvSpPr>
          <p:cNvPr id="2317" name="CustomShape 2"/>
          <p:cNvSpPr/>
          <p:nvPr/>
        </p:nvSpPr>
        <p:spPr>
          <a:xfrm>
            <a:off x="457200" y="1295280"/>
            <a:ext cx="8228520" cy="5180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Cho biết họ tên nhân viên và tên phòng ban mà họ phụ trách nếu có</a:t>
            </a:r>
            <a:endParaRPr/>
          </a:p>
          <a:p>
            <a:pPr lvl="1">
              <a:lnSpc>
                <a:spcPct val="100000"/>
              </a:lnSpc>
              <a:buSzPct val="85000"/>
              <a:buFont typeface="Wingdings 2" charset="2"/>
              <a:buChar char=""/>
            </a:pPr>
            <a:r>
              <a:rPr lang="en-US" sz="2400" strike="noStrike">
                <a:solidFill>
                  <a:srgbClr val="000000"/>
                </a:solidFill>
                <a:latin typeface="Constantia"/>
                <a:ea typeface="DejaVu Sans"/>
              </a:rPr>
              <a:t>Quan hệ: NHANVIEN, PHONGBAN</a:t>
            </a:r>
            <a:endParaRPr/>
          </a:p>
          <a:p>
            <a:pPr lvl="1">
              <a:lnSpc>
                <a:spcPct val="100000"/>
              </a:lnSpc>
              <a:buSzPct val="85000"/>
              <a:buFont typeface="Wingdings 2" charset="2"/>
              <a:buChar char=""/>
            </a:pPr>
            <a:r>
              <a:rPr lang="en-US" sz="2400" strike="noStrike">
                <a:solidFill>
                  <a:srgbClr val="000000"/>
                </a:solidFill>
                <a:latin typeface="Constantia"/>
                <a:ea typeface="DejaVu Sans"/>
              </a:rPr>
              <a:t>Thuộc tính: TENNV, TENPH</a:t>
            </a:r>
            <a:endParaRPr/>
          </a:p>
        </p:txBody>
      </p:sp>
      <p:sp>
        <p:nvSpPr>
          <p:cNvPr id="2318"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319"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D35868C2-5F1C-42DF-8CA4-DFBAE01CF12A}" type="slidenum">
              <a:rPr lang="en-US" sz="1200" strike="noStrike">
                <a:solidFill>
                  <a:srgbClr val="035c75"/>
                </a:solidFill>
                <a:latin typeface="Tahoma"/>
                <a:ea typeface="DejaVu Sans"/>
              </a:rPr>
              <a:t>&lt;number&gt;</a:t>
            </a:fld>
            <a:endParaRPr/>
          </a:p>
        </p:txBody>
      </p:sp>
      <p:sp>
        <p:nvSpPr>
          <p:cNvPr id="2320" name="CustomShape 5"/>
          <p:cNvSpPr/>
          <p:nvPr/>
        </p:nvSpPr>
        <p:spPr>
          <a:xfrm>
            <a:off x="990720" y="3352680"/>
            <a:ext cx="7542720" cy="57168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ff3300"/>
                </a:solidFill>
                <a:latin typeface="Tahoma"/>
                <a:ea typeface="DejaVu Sans"/>
              </a:rPr>
              <a:t>R1 </a:t>
            </a:r>
            <a:r>
              <a:rPr lang="en-US" sz="3000" strike="noStrike">
                <a:solidFill>
                  <a:srgbClr val="ff3300"/>
                </a:solidFill>
                <a:latin typeface="Symbol"/>
                <a:ea typeface="DejaVu Sans"/>
              </a:rPr>
              <a:t></a:t>
            </a:r>
            <a:r>
              <a:rPr lang="en-US" sz="2200" strike="noStrike">
                <a:solidFill>
                  <a:srgbClr val="ff3300"/>
                </a:solidFill>
                <a:latin typeface="Tahoma"/>
                <a:ea typeface="DejaVu Sans"/>
              </a:rPr>
              <a:t> NHANVIEN         </a:t>
            </a:r>
            <a:r>
              <a:rPr lang="en-US" sz="2200" strike="noStrike" baseline="-25000">
                <a:solidFill>
                  <a:srgbClr val="ff3300"/>
                </a:solidFill>
                <a:latin typeface="Tahoma"/>
                <a:ea typeface="DejaVu Sans"/>
              </a:rPr>
              <a:t>MANV=MATRPHG</a:t>
            </a:r>
            <a:r>
              <a:rPr lang="en-US" sz="2200" strike="noStrike">
                <a:solidFill>
                  <a:srgbClr val="ff3300"/>
                </a:solidFill>
                <a:latin typeface="Tahoma"/>
                <a:ea typeface="DejaVu Sans"/>
              </a:rPr>
              <a:t> PHONGBAN</a:t>
            </a:r>
            <a:endParaRPr/>
          </a:p>
        </p:txBody>
      </p:sp>
      <p:sp>
        <p:nvSpPr>
          <p:cNvPr id="2321" name="CustomShape 6"/>
          <p:cNvSpPr/>
          <p:nvPr/>
        </p:nvSpPr>
        <p:spPr>
          <a:xfrm rot="16200000">
            <a:off x="3776400" y="3534840"/>
            <a:ext cx="213120" cy="308880"/>
          </a:xfrm>
          <a:prstGeom prst="flowChartCollate">
            <a:avLst/>
          </a:prstGeom>
          <a:noFill/>
          <a:ln w="12600">
            <a:solidFill>
              <a:srgbClr val="ff3300"/>
            </a:solidFill>
            <a:miter/>
          </a:ln>
        </p:spPr>
        <p:style>
          <a:lnRef idx="0"/>
          <a:fillRef idx="0"/>
          <a:effectRef idx="0"/>
          <a:fontRef idx="minor"/>
        </p:style>
      </p:sp>
      <p:sp>
        <p:nvSpPr>
          <p:cNvPr id="2322" name="Line 7"/>
          <p:cNvSpPr/>
          <p:nvPr/>
        </p:nvSpPr>
        <p:spPr>
          <a:xfrm>
            <a:off x="3581280" y="3795480"/>
            <a:ext cx="145800" cy="0"/>
          </a:xfrm>
          <a:prstGeom prst="line">
            <a:avLst/>
          </a:prstGeom>
          <a:ln w="12600">
            <a:solidFill>
              <a:srgbClr val="ff3300"/>
            </a:solidFill>
            <a:round/>
          </a:ln>
        </p:spPr>
      </p:sp>
      <p:sp>
        <p:nvSpPr>
          <p:cNvPr id="2323" name="Line 8"/>
          <p:cNvSpPr/>
          <p:nvPr/>
        </p:nvSpPr>
        <p:spPr>
          <a:xfrm>
            <a:off x="3581280" y="3581280"/>
            <a:ext cx="145800" cy="0"/>
          </a:xfrm>
          <a:prstGeom prst="line">
            <a:avLst/>
          </a:prstGeom>
          <a:ln w="12600">
            <a:solidFill>
              <a:srgbClr val="ff3300"/>
            </a:solidFill>
            <a:round/>
          </a:ln>
        </p:spPr>
      </p:sp>
      <p:sp>
        <p:nvSpPr>
          <p:cNvPr id="2324" name="CustomShape 9"/>
          <p:cNvSpPr/>
          <p:nvPr/>
        </p:nvSpPr>
        <p:spPr>
          <a:xfrm>
            <a:off x="990720" y="3886200"/>
            <a:ext cx="4342320" cy="69948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ff3300"/>
                </a:solidFill>
                <a:latin typeface="Tahoma"/>
                <a:ea typeface="DejaVu Sans"/>
              </a:rPr>
              <a:t>KQ </a:t>
            </a:r>
            <a:r>
              <a:rPr lang="en-US" sz="3000" strike="noStrike">
                <a:solidFill>
                  <a:srgbClr val="ff3300"/>
                </a:solidFill>
                <a:latin typeface="Symbol"/>
                <a:ea typeface="DejaVu Sans"/>
              </a:rPr>
              <a:t></a:t>
            </a:r>
            <a:r>
              <a:rPr lang="en-US" sz="2200" strike="noStrike">
                <a:solidFill>
                  <a:srgbClr val="ff3300"/>
                </a:solidFill>
                <a:latin typeface="Tahoma"/>
                <a:ea typeface="DejaVu Sans"/>
              </a:rPr>
              <a:t> </a:t>
            </a:r>
            <a:r>
              <a:rPr lang="en-US" sz="4000" strike="noStrike">
                <a:solidFill>
                  <a:srgbClr val="ff3300"/>
                </a:solidFill>
                <a:latin typeface="Symbol"/>
                <a:ea typeface="DejaVu Sans"/>
              </a:rPr>
              <a:t></a:t>
            </a:r>
            <a:r>
              <a:rPr lang="en-US" sz="2200" strike="noStrike" baseline="-25000">
                <a:solidFill>
                  <a:srgbClr val="ff3300"/>
                </a:solidFill>
                <a:latin typeface="Tahoma"/>
                <a:ea typeface="DejaVu Sans"/>
              </a:rPr>
              <a:t>TENNV, HONV, TENPHG </a:t>
            </a:r>
            <a:r>
              <a:rPr lang="en-US" sz="2200" strike="noStrike">
                <a:solidFill>
                  <a:srgbClr val="ff3300"/>
                </a:solidFill>
                <a:latin typeface="Tahoma"/>
                <a:ea typeface="DejaVu Sans"/>
              </a:rPr>
              <a:t>(R1)</a:t>
            </a:r>
            <a:endParaRPr/>
          </a:p>
        </p:txBody>
      </p:sp>
      <p:sp>
        <p:nvSpPr>
          <p:cNvPr id="2325" name="Line 10"/>
          <p:cNvSpPr/>
          <p:nvPr/>
        </p:nvSpPr>
        <p:spPr>
          <a:xfrm>
            <a:off x="2514600" y="5029200"/>
            <a:ext cx="3581280" cy="0"/>
          </a:xfrm>
          <a:prstGeom prst="line">
            <a:avLst/>
          </a:prstGeom>
          <a:ln w="12600">
            <a:solidFill>
              <a:schemeClr val="tx1"/>
            </a:solidFill>
            <a:round/>
          </a:ln>
        </p:spPr>
      </p:sp>
      <p:sp>
        <p:nvSpPr>
          <p:cNvPr id="2326" name="Line 11"/>
          <p:cNvSpPr/>
          <p:nvPr/>
        </p:nvSpPr>
        <p:spPr>
          <a:xfrm>
            <a:off x="3504960" y="4724280"/>
            <a:ext cx="0" cy="1600200"/>
          </a:xfrm>
          <a:prstGeom prst="line">
            <a:avLst/>
          </a:prstGeom>
          <a:ln w="12600">
            <a:solidFill>
              <a:schemeClr val="tx1"/>
            </a:solidFill>
            <a:round/>
          </a:ln>
        </p:spPr>
      </p:sp>
      <p:sp>
        <p:nvSpPr>
          <p:cNvPr id="2327" name="CustomShape 12"/>
          <p:cNvSpPr/>
          <p:nvPr/>
        </p:nvSpPr>
        <p:spPr>
          <a:xfrm>
            <a:off x="2514600" y="472428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TENNV</a:t>
            </a:r>
            <a:endParaRPr/>
          </a:p>
        </p:txBody>
      </p:sp>
      <p:sp>
        <p:nvSpPr>
          <p:cNvPr id="2328" name="CustomShape 13"/>
          <p:cNvSpPr/>
          <p:nvPr/>
        </p:nvSpPr>
        <p:spPr>
          <a:xfrm>
            <a:off x="3505320" y="47242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HONV</a:t>
            </a:r>
            <a:endParaRPr/>
          </a:p>
        </p:txBody>
      </p:sp>
      <p:sp>
        <p:nvSpPr>
          <p:cNvPr id="2329" name="Line 14"/>
          <p:cNvSpPr/>
          <p:nvPr/>
        </p:nvSpPr>
        <p:spPr>
          <a:xfrm>
            <a:off x="4572000" y="4724280"/>
            <a:ext cx="0" cy="1600200"/>
          </a:xfrm>
          <a:prstGeom prst="line">
            <a:avLst/>
          </a:prstGeom>
          <a:ln w="12600">
            <a:solidFill>
              <a:schemeClr val="tx1"/>
            </a:solidFill>
            <a:round/>
          </a:ln>
        </p:spPr>
      </p:sp>
      <p:sp>
        <p:nvSpPr>
          <p:cNvPr id="2330" name="CustomShape 15"/>
          <p:cNvSpPr/>
          <p:nvPr/>
        </p:nvSpPr>
        <p:spPr>
          <a:xfrm>
            <a:off x="4572000" y="47242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TENPHG</a:t>
            </a:r>
            <a:endParaRPr/>
          </a:p>
        </p:txBody>
      </p:sp>
      <p:sp>
        <p:nvSpPr>
          <p:cNvPr id="2331" name="CustomShape 16"/>
          <p:cNvSpPr/>
          <p:nvPr/>
        </p:nvSpPr>
        <p:spPr>
          <a:xfrm>
            <a:off x="2514600" y="51055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Tung</a:t>
            </a:r>
            <a:endParaRPr/>
          </a:p>
        </p:txBody>
      </p:sp>
      <p:sp>
        <p:nvSpPr>
          <p:cNvPr id="2332" name="CustomShape 17"/>
          <p:cNvSpPr/>
          <p:nvPr/>
        </p:nvSpPr>
        <p:spPr>
          <a:xfrm>
            <a:off x="3505320" y="51055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Nguyen</a:t>
            </a:r>
            <a:endParaRPr/>
          </a:p>
        </p:txBody>
      </p:sp>
      <p:sp>
        <p:nvSpPr>
          <p:cNvPr id="2333" name="CustomShape 18"/>
          <p:cNvSpPr/>
          <p:nvPr/>
        </p:nvSpPr>
        <p:spPr>
          <a:xfrm>
            <a:off x="4572000" y="51055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Nghien cuu</a:t>
            </a:r>
            <a:endParaRPr/>
          </a:p>
        </p:txBody>
      </p:sp>
      <p:sp>
        <p:nvSpPr>
          <p:cNvPr id="2334" name="CustomShape 19"/>
          <p:cNvSpPr/>
          <p:nvPr/>
        </p:nvSpPr>
        <p:spPr>
          <a:xfrm>
            <a:off x="2514600" y="541008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Hang</a:t>
            </a:r>
            <a:endParaRPr/>
          </a:p>
        </p:txBody>
      </p:sp>
      <p:sp>
        <p:nvSpPr>
          <p:cNvPr id="2335" name="CustomShape 20"/>
          <p:cNvSpPr/>
          <p:nvPr/>
        </p:nvSpPr>
        <p:spPr>
          <a:xfrm>
            <a:off x="3505320" y="54100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Bui</a:t>
            </a:r>
            <a:endParaRPr/>
          </a:p>
        </p:txBody>
      </p:sp>
      <p:sp>
        <p:nvSpPr>
          <p:cNvPr id="2336" name="CustomShape 21"/>
          <p:cNvSpPr/>
          <p:nvPr/>
        </p:nvSpPr>
        <p:spPr>
          <a:xfrm>
            <a:off x="4572000" y="54100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null</a:t>
            </a:r>
            <a:endParaRPr/>
          </a:p>
        </p:txBody>
      </p:sp>
      <p:sp>
        <p:nvSpPr>
          <p:cNvPr id="2337" name="CustomShape 22"/>
          <p:cNvSpPr/>
          <p:nvPr/>
        </p:nvSpPr>
        <p:spPr>
          <a:xfrm>
            <a:off x="2514600" y="571500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Nhu</a:t>
            </a:r>
            <a:endParaRPr/>
          </a:p>
        </p:txBody>
      </p:sp>
      <p:sp>
        <p:nvSpPr>
          <p:cNvPr id="2338" name="CustomShape 23"/>
          <p:cNvSpPr/>
          <p:nvPr/>
        </p:nvSpPr>
        <p:spPr>
          <a:xfrm>
            <a:off x="3505320" y="57150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Le</a:t>
            </a:r>
            <a:endParaRPr/>
          </a:p>
        </p:txBody>
      </p:sp>
      <p:sp>
        <p:nvSpPr>
          <p:cNvPr id="2339" name="CustomShape 24"/>
          <p:cNvSpPr/>
          <p:nvPr/>
        </p:nvSpPr>
        <p:spPr>
          <a:xfrm>
            <a:off x="4572000" y="57150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null</a:t>
            </a:r>
            <a:endParaRPr/>
          </a:p>
        </p:txBody>
      </p:sp>
      <p:sp>
        <p:nvSpPr>
          <p:cNvPr id="2340" name="CustomShape 25"/>
          <p:cNvSpPr/>
          <p:nvPr/>
        </p:nvSpPr>
        <p:spPr>
          <a:xfrm>
            <a:off x="2514600" y="60199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Vinh</a:t>
            </a:r>
            <a:endParaRPr/>
          </a:p>
        </p:txBody>
      </p:sp>
      <p:sp>
        <p:nvSpPr>
          <p:cNvPr id="2341" name="CustomShape 26"/>
          <p:cNvSpPr/>
          <p:nvPr/>
        </p:nvSpPr>
        <p:spPr>
          <a:xfrm>
            <a:off x="3505320" y="60199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Pham</a:t>
            </a:r>
            <a:endParaRPr/>
          </a:p>
        </p:txBody>
      </p:sp>
      <p:sp>
        <p:nvSpPr>
          <p:cNvPr id="2342" name="CustomShape 27"/>
          <p:cNvSpPr/>
          <p:nvPr/>
        </p:nvSpPr>
        <p:spPr>
          <a:xfrm>
            <a:off x="4572000" y="60199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Quan ly</a:t>
            </a:r>
            <a:endParaRPr/>
          </a:p>
        </p:txBody>
      </p:sp>
      <p:sp>
        <p:nvSpPr>
          <p:cNvPr id="2343" name="CustomShape 28"/>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344" name="Picture 3" descr=""/>
          <p:cNvPicPr/>
          <p:nvPr/>
        </p:nvPicPr>
        <p:blipFill>
          <a:blip r:embed="rId1"/>
          <a:stretch/>
        </p:blipFill>
        <p:spPr>
          <a:xfrm>
            <a:off x="0" y="628560"/>
            <a:ext cx="9106920" cy="56160"/>
          </a:xfrm>
          <a:prstGeom prst="rect">
            <a:avLst/>
          </a:prstGeom>
          <a:ln>
            <a:noFill/>
          </a:ln>
        </p:spPr>
      </p:pic>
      <p:sp>
        <p:nvSpPr>
          <p:cNvPr id="2345" name="CustomShape 29"/>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346" name="CustomShape 30"/>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557" dur="indefinite" restart="never" nodeType="tmRoot">
          <p:childTnLst>
            <p:seq>
              <p:cTn id="1558"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7" name="CustomShape 1"/>
          <p:cNvSpPr/>
          <p:nvPr/>
        </p:nvSpPr>
        <p:spPr>
          <a:xfrm>
            <a:off x="457200" y="685800"/>
            <a:ext cx="8228520" cy="456120"/>
          </a:xfrm>
          <a:prstGeom prst="rect">
            <a:avLst/>
          </a:prstGeom>
          <a:noFill/>
          <a:ln>
            <a:noFill/>
          </a:ln>
        </p:spPr>
        <p:style>
          <a:lnRef idx="0"/>
          <a:fillRef idx="0"/>
          <a:effectRef idx="0"/>
          <a:fontRef idx="minor"/>
        </p:style>
        <p:txBody>
          <a:bodyPr lIns="0" rIns="0" tIns="45000" bIns="0" anchor="b"/>
          <a:p>
            <a:pPr>
              <a:lnSpc>
                <a:spcPct val="100000"/>
              </a:lnSpc>
            </a:pPr>
            <a:r>
              <a:rPr b="1" i="1" lang="en-US" sz="2400" strike="noStrike">
                <a:solidFill>
                  <a:srgbClr val="04617b"/>
                </a:solidFill>
                <a:latin typeface="Calibri"/>
                <a:ea typeface="DejaVu Sans"/>
              </a:rPr>
              <a:t>Bài tập 1: </a:t>
            </a:r>
            <a:r>
              <a:rPr b="1" lang="en-US" sz="2400" strike="noStrike">
                <a:solidFill>
                  <a:srgbClr val="04617b"/>
                </a:solidFill>
                <a:latin typeface="Calibri"/>
                <a:ea typeface="DejaVu Sans"/>
              </a:rPr>
              <a:t>Xác định kết quả các phép toán với qh T1 và T2</a:t>
            </a:r>
            <a:endParaRPr/>
          </a:p>
        </p:txBody>
      </p:sp>
      <p:sp>
        <p:nvSpPr>
          <p:cNvPr id="2348"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349"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AEE00ED2-0FD7-415F-B8A6-632EDB9142F6}" type="slidenum">
              <a:rPr lang="en-US" sz="1200" strike="noStrike">
                <a:solidFill>
                  <a:srgbClr val="035c75"/>
                </a:solidFill>
                <a:latin typeface="Tahoma"/>
                <a:ea typeface="DejaVu Sans"/>
              </a:rPr>
              <a:t>&lt;number&gt;</a:t>
            </a:fld>
            <a:endParaRPr/>
          </a:p>
        </p:txBody>
      </p:sp>
      <p:sp>
        <p:nvSpPr>
          <p:cNvPr id="2350" name="CustomShape 4"/>
          <p:cNvSpPr/>
          <p:nvPr/>
        </p:nvSpPr>
        <p:spPr>
          <a:xfrm>
            <a:off x="2209680" y="3886200"/>
            <a:ext cx="559440" cy="455400"/>
          </a:xfrm>
          <a:prstGeom prst="rect">
            <a:avLst/>
          </a:prstGeom>
          <a:noFill/>
          <a:ln w="12600">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Tahoma"/>
                <a:ea typeface="DejaVu Sans"/>
              </a:rPr>
              <a:t>T1 </a:t>
            </a:r>
            <a:endParaRPr/>
          </a:p>
        </p:txBody>
      </p:sp>
      <p:sp>
        <p:nvSpPr>
          <p:cNvPr id="2351" name="CustomShape 5"/>
          <p:cNvSpPr/>
          <p:nvPr/>
        </p:nvSpPr>
        <p:spPr>
          <a:xfrm rot="16200000">
            <a:off x="2781360" y="4001760"/>
            <a:ext cx="151200" cy="227520"/>
          </a:xfrm>
          <a:prstGeom prst="flowChartCollate">
            <a:avLst/>
          </a:prstGeom>
          <a:noFill/>
          <a:ln w="12600">
            <a:solidFill>
              <a:schemeClr val="tx1"/>
            </a:solidFill>
            <a:miter/>
          </a:ln>
        </p:spPr>
        <p:style>
          <a:lnRef idx="0"/>
          <a:fillRef idx="0"/>
          <a:effectRef idx="0"/>
          <a:fontRef idx="minor"/>
        </p:style>
      </p:sp>
      <p:sp>
        <p:nvSpPr>
          <p:cNvPr id="2352" name="CustomShape 6"/>
          <p:cNvSpPr/>
          <p:nvPr/>
        </p:nvSpPr>
        <p:spPr>
          <a:xfrm>
            <a:off x="2971800" y="3886200"/>
            <a:ext cx="4723200" cy="505080"/>
          </a:xfrm>
          <a:prstGeom prst="rect">
            <a:avLst/>
          </a:prstGeom>
          <a:noFill/>
          <a:ln w="12600">
            <a:noFill/>
          </a:ln>
        </p:spPr>
        <p:style>
          <a:lnRef idx="0"/>
          <a:fillRef idx="0"/>
          <a:effectRef idx="0"/>
          <a:fontRef idx="minor"/>
        </p:style>
        <p:txBody>
          <a:bodyPr lIns="90000" rIns="90000" tIns="45000" bIns="45000"/>
          <a:p>
            <a:pPr>
              <a:lnSpc>
                <a:spcPct val="100000"/>
              </a:lnSpc>
            </a:pPr>
            <a:r>
              <a:rPr lang="en-US" sz="2400" strike="noStrike" baseline="-25000">
                <a:solidFill>
                  <a:srgbClr val="000000"/>
                </a:solidFill>
                <a:latin typeface="Tahoma"/>
                <a:ea typeface="DejaVu Sans"/>
              </a:rPr>
              <a:t>T1.X = T2.A</a:t>
            </a:r>
            <a:r>
              <a:rPr lang="en-US" sz="2400" strike="noStrike">
                <a:solidFill>
                  <a:srgbClr val="000000"/>
                </a:solidFill>
                <a:latin typeface="Tahoma"/>
                <a:ea typeface="DejaVu Sans"/>
              </a:rPr>
              <a:t>T2 </a:t>
            </a:r>
            <a:endParaRPr/>
          </a:p>
        </p:txBody>
      </p:sp>
      <p:sp>
        <p:nvSpPr>
          <p:cNvPr id="2353" name="CustomShape 7"/>
          <p:cNvSpPr/>
          <p:nvPr/>
        </p:nvSpPr>
        <p:spPr>
          <a:xfrm>
            <a:off x="2209680" y="5791320"/>
            <a:ext cx="559440" cy="455400"/>
          </a:xfrm>
          <a:prstGeom prst="rect">
            <a:avLst/>
          </a:prstGeom>
          <a:noFill/>
          <a:ln w="12600">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Tahoma"/>
                <a:ea typeface="DejaVu Sans"/>
              </a:rPr>
              <a:t>T1 </a:t>
            </a:r>
            <a:endParaRPr/>
          </a:p>
        </p:txBody>
      </p:sp>
      <p:sp>
        <p:nvSpPr>
          <p:cNvPr id="2354" name="CustomShape 8"/>
          <p:cNvSpPr/>
          <p:nvPr/>
        </p:nvSpPr>
        <p:spPr>
          <a:xfrm rot="16200000">
            <a:off x="2781360" y="5906520"/>
            <a:ext cx="151200" cy="227520"/>
          </a:xfrm>
          <a:prstGeom prst="flowChartCollate">
            <a:avLst/>
          </a:prstGeom>
          <a:noFill/>
          <a:ln w="12600">
            <a:solidFill>
              <a:schemeClr val="tx1"/>
            </a:solidFill>
            <a:miter/>
          </a:ln>
        </p:spPr>
        <p:style>
          <a:lnRef idx="0"/>
          <a:fillRef idx="0"/>
          <a:effectRef idx="0"/>
          <a:fontRef idx="minor"/>
        </p:style>
      </p:sp>
      <p:sp>
        <p:nvSpPr>
          <p:cNvPr id="2355" name="CustomShape 9"/>
          <p:cNvSpPr/>
          <p:nvPr/>
        </p:nvSpPr>
        <p:spPr>
          <a:xfrm>
            <a:off x="2971800" y="5791320"/>
            <a:ext cx="4723200" cy="505080"/>
          </a:xfrm>
          <a:prstGeom prst="rect">
            <a:avLst/>
          </a:prstGeom>
          <a:noFill/>
          <a:ln w="12600">
            <a:noFill/>
          </a:ln>
        </p:spPr>
        <p:style>
          <a:lnRef idx="0"/>
          <a:fillRef idx="0"/>
          <a:effectRef idx="0"/>
          <a:fontRef idx="minor"/>
        </p:style>
        <p:txBody>
          <a:bodyPr lIns="90000" rIns="90000" tIns="45000" bIns="45000"/>
          <a:p>
            <a:pPr>
              <a:lnSpc>
                <a:spcPct val="100000"/>
              </a:lnSpc>
            </a:pPr>
            <a:r>
              <a:rPr lang="en-US" sz="2400" strike="noStrike" baseline="-25000">
                <a:solidFill>
                  <a:srgbClr val="000000"/>
                </a:solidFill>
                <a:latin typeface="Tahoma"/>
                <a:ea typeface="DejaVu Sans"/>
              </a:rPr>
              <a:t>(T1.X = T2.A AND T1.Z = T2.C)</a:t>
            </a:r>
            <a:r>
              <a:rPr lang="en-US" sz="2400" strike="noStrike">
                <a:solidFill>
                  <a:srgbClr val="000000"/>
                </a:solidFill>
                <a:latin typeface="Tahoma"/>
                <a:ea typeface="DejaVu Sans"/>
              </a:rPr>
              <a:t>T2 </a:t>
            </a:r>
            <a:endParaRPr/>
          </a:p>
        </p:txBody>
      </p:sp>
      <p:sp>
        <p:nvSpPr>
          <p:cNvPr id="2356" name="CustomShape 10"/>
          <p:cNvSpPr/>
          <p:nvPr/>
        </p:nvSpPr>
        <p:spPr>
          <a:xfrm>
            <a:off x="2209680" y="4343400"/>
            <a:ext cx="559440" cy="455400"/>
          </a:xfrm>
          <a:prstGeom prst="rect">
            <a:avLst/>
          </a:prstGeom>
          <a:noFill/>
          <a:ln w="12600">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Tahoma"/>
                <a:ea typeface="DejaVu Sans"/>
              </a:rPr>
              <a:t>T1 </a:t>
            </a:r>
            <a:endParaRPr/>
          </a:p>
        </p:txBody>
      </p:sp>
      <p:sp>
        <p:nvSpPr>
          <p:cNvPr id="2357" name="CustomShape 11"/>
          <p:cNvSpPr/>
          <p:nvPr/>
        </p:nvSpPr>
        <p:spPr>
          <a:xfrm rot="16200000">
            <a:off x="2781360" y="4458960"/>
            <a:ext cx="151200" cy="227520"/>
          </a:xfrm>
          <a:prstGeom prst="flowChartCollate">
            <a:avLst/>
          </a:prstGeom>
          <a:noFill/>
          <a:ln w="12600">
            <a:solidFill>
              <a:schemeClr val="tx1"/>
            </a:solidFill>
            <a:miter/>
          </a:ln>
        </p:spPr>
        <p:style>
          <a:lnRef idx="0"/>
          <a:fillRef idx="0"/>
          <a:effectRef idx="0"/>
          <a:fontRef idx="minor"/>
        </p:style>
      </p:sp>
      <p:sp>
        <p:nvSpPr>
          <p:cNvPr id="2358" name="CustomShape 12"/>
          <p:cNvSpPr/>
          <p:nvPr/>
        </p:nvSpPr>
        <p:spPr>
          <a:xfrm>
            <a:off x="2971800" y="4343400"/>
            <a:ext cx="4723200" cy="505080"/>
          </a:xfrm>
          <a:prstGeom prst="rect">
            <a:avLst/>
          </a:prstGeom>
          <a:noFill/>
          <a:ln w="12600">
            <a:noFill/>
          </a:ln>
        </p:spPr>
        <p:style>
          <a:lnRef idx="0"/>
          <a:fillRef idx="0"/>
          <a:effectRef idx="0"/>
          <a:fontRef idx="minor"/>
        </p:style>
        <p:txBody>
          <a:bodyPr lIns="90000" rIns="90000" tIns="45000" bIns="45000"/>
          <a:p>
            <a:pPr>
              <a:lnSpc>
                <a:spcPct val="100000"/>
              </a:lnSpc>
            </a:pPr>
            <a:r>
              <a:rPr lang="en-US" sz="2400" strike="noStrike" baseline="-25000">
                <a:solidFill>
                  <a:srgbClr val="000000"/>
                </a:solidFill>
                <a:latin typeface="Tahoma"/>
                <a:ea typeface="DejaVu Sans"/>
              </a:rPr>
              <a:t>(T1.Y = T2.B)</a:t>
            </a:r>
            <a:r>
              <a:rPr lang="en-US" sz="2400" strike="noStrike">
                <a:solidFill>
                  <a:srgbClr val="000000"/>
                </a:solidFill>
                <a:latin typeface="Tahoma"/>
                <a:ea typeface="DejaVu Sans"/>
              </a:rPr>
              <a:t>T2 </a:t>
            </a:r>
            <a:endParaRPr/>
          </a:p>
        </p:txBody>
      </p:sp>
      <p:sp>
        <p:nvSpPr>
          <p:cNvPr id="2359" name="CustomShape 13"/>
          <p:cNvSpPr/>
          <p:nvPr/>
        </p:nvSpPr>
        <p:spPr>
          <a:xfrm>
            <a:off x="2209680" y="4876920"/>
            <a:ext cx="559440" cy="455400"/>
          </a:xfrm>
          <a:prstGeom prst="rect">
            <a:avLst/>
          </a:prstGeom>
          <a:noFill/>
          <a:ln w="12600">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Tahoma"/>
                <a:ea typeface="DejaVu Sans"/>
              </a:rPr>
              <a:t>T1 </a:t>
            </a:r>
            <a:endParaRPr/>
          </a:p>
        </p:txBody>
      </p:sp>
      <p:sp>
        <p:nvSpPr>
          <p:cNvPr id="2360" name="CustomShape 14"/>
          <p:cNvSpPr/>
          <p:nvPr/>
        </p:nvSpPr>
        <p:spPr>
          <a:xfrm rot="16200000">
            <a:off x="2781360" y="4992120"/>
            <a:ext cx="151200" cy="227520"/>
          </a:xfrm>
          <a:prstGeom prst="flowChartCollate">
            <a:avLst/>
          </a:prstGeom>
          <a:noFill/>
          <a:ln w="12600">
            <a:solidFill>
              <a:schemeClr val="tx1"/>
            </a:solidFill>
            <a:miter/>
          </a:ln>
        </p:spPr>
        <p:style>
          <a:lnRef idx="0"/>
          <a:fillRef idx="0"/>
          <a:effectRef idx="0"/>
          <a:fontRef idx="minor"/>
        </p:style>
      </p:sp>
      <p:sp>
        <p:nvSpPr>
          <p:cNvPr id="2361" name="CustomShape 15"/>
          <p:cNvSpPr/>
          <p:nvPr/>
        </p:nvSpPr>
        <p:spPr>
          <a:xfrm>
            <a:off x="2971800" y="4876920"/>
            <a:ext cx="4723200" cy="505080"/>
          </a:xfrm>
          <a:prstGeom prst="rect">
            <a:avLst/>
          </a:prstGeom>
          <a:noFill/>
          <a:ln w="12600">
            <a:noFill/>
          </a:ln>
        </p:spPr>
        <p:style>
          <a:lnRef idx="0"/>
          <a:fillRef idx="0"/>
          <a:effectRef idx="0"/>
          <a:fontRef idx="minor"/>
        </p:style>
        <p:txBody>
          <a:bodyPr lIns="90000" rIns="90000" tIns="45000" bIns="45000"/>
          <a:p>
            <a:pPr>
              <a:lnSpc>
                <a:spcPct val="100000"/>
              </a:lnSpc>
            </a:pPr>
            <a:r>
              <a:rPr lang="en-US" sz="2400" strike="noStrike" baseline="-25000">
                <a:solidFill>
                  <a:srgbClr val="000000"/>
                </a:solidFill>
                <a:latin typeface="Tahoma"/>
                <a:ea typeface="DejaVu Sans"/>
              </a:rPr>
              <a:t>T1.X = T2.A</a:t>
            </a:r>
            <a:r>
              <a:rPr lang="en-US" sz="2400" strike="noStrike">
                <a:solidFill>
                  <a:srgbClr val="000000"/>
                </a:solidFill>
                <a:latin typeface="Tahoma"/>
                <a:ea typeface="DejaVu Sans"/>
              </a:rPr>
              <a:t>T2 </a:t>
            </a:r>
            <a:endParaRPr/>
          </a:p>
        </p:txBody>
      </p:sp>
      <p:sp>
        <p:nvSpPr>
          <p:cNvPr id="2362" name="CustomShape 16"/>
          <p:cNvSpPr/>
          <p:nvPr/>
        </p:nvSpPr>
        <p:spPr>
          <a:xfrm>
            <a:off x="2209680" y="5334120"/>
            <a:ext cx="559440" cy="455400"/>
          </a:xfrm>
          <a:prstGeom prst="rect">
            <a:avLst/>
          </a:prstGeom>
          <a:noFill/>
          <a:ln w="12600">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Tahoma"/>
                <a:ea typeface="DejaVu Sans"/>
              </a:rPr>
              <a:t>T1 </a:t>
            </a:r>
            <a:endParaRPr/>
          </a:p>
        </p:txBody>
      </p:sp>
      <p:sp>
        <p:nvSpPr>
          <p:cNvPr id="2363" name="CustomShape 17"/>
          <p:cNvSpPr/>
          <p:nvPr/>
        </p:nvSpPr>
        <p:spPr>
          <a:xfrm rot="16200000">
            <a:off x="2781360" y="5449320"/>
            <a:ext cx="151200" cy="227520"/>
          </a:xfrm>
          <a:prstGeom prst="flowChartCollate">
            <a:avLst/>
          </a:prstGeom>
          <a:noFill/>
          <a:ln w="12600">
            <a:solidFill>
              <a:schemeClr val="tx1"/>
            </a:solidFill>
            <a:miter/>
          </a:ln>
        </p:spPr>
        <p:style>
          <a:lnRef idx="0"/>
          <a:fillRef idx="0"/>
          <a:effectRef idx="0"/>
          <a:fontRef idx="minor"/>
        </p:style>
      </p:sp>
      <p:sp>
        <p:nvSpPr>
          <p:cNvPr id="2364" name="CustomShape 18"/>
          <p:cNvSpPr/>
          <p:nvPr/>
        </p:nvSpPr>
        <p:spPr>
          <a:xfrm>
            <a:off x="2971800" y="5334120"/>
            <a:ext cx="4723200" cy="505080"/>
          </a:xfrm>
          <a:prstGeom prst="rect">
            <a:avLst/>
          </a:prstGeom>
          <a:noFill/>
          <a:ln w="12600">
            <a:noFill/>
          </a:ln>
        </p:spPr>
        <p:style>
          <a:lnRef idx="0"/>
          <a:fillRef idx="0"/>
          <a:effectRef idx="0"/>
          <a:fontRef idx="minor"/>
        </p:style>
        <p:txBody>
          <a:bodyPr lIns="90000" rIns="90000" tIns="45000" bIns="45000"/>
          <a:p>
            <a:pPr>
              <a:lnSpc>
                <a:spcPct val="100000"/>
              </a:lnSpc>
            </a:pPr>
            <a:r>
              <a:rPr lang="en-US" sz="2400" strike="noStrike" baseline="-25000">
                <a:solidFill>
                  <a:srgbClr val="000000"/>
                </a:solidFill>
                <a:latin typeface="Tahoma"/>
                <a:ea typeface="DejaVu Sans"/>
              </a:rPr>
              <a:t>(T1.Y = T2.B)</a:t>
            </a:r>
            <a:r>
              <a:rPr lang="en-US" sz="2400" strike="noStrike">
                <a:solidFill>
                  <a:srgbClr val="000000"/>
                </a:solidFill>
                <a:latin typeface="Tahoma"/>
                <a:ea typeface="DejaVu Sans"/>
              </a:rPr>
              <a:t>T2 </a:t>
            </a:r>
            <a:endParaRPr/>
          </a:p>
        </p:txBody>
      </p:sp>
      <p:sp>
        <p:nvSpPr>
          <p:cNvPr id="2365" name="Line 19"/>
          <p:cNvSpPr/>
          <p:nvPr/>
        </p:nvSpPr>
        <p:spPr>
          <a:xfrm flipH="1">
            <a:off x="2666880" y="5029200"/>
            <a:ext cx="76320" cy="0"/>
          </a:xfrm>
          <a:prstGeom prst="line">
            <a:avLst/>
          </a:prstGeom>
          <a:ln w="12600">
            <a:solidFill>
              <a:schemeClr val="tx1"/>
            </a:solidFill>
            <a:round/>
          </a:ln>
        </p:spPr>
      </p:sp>
      <p:sp>
        <p:nvSpPr>
          <p:cNvPr id="2366" name="Line 20"/>
          <p:cNvSpPr/>
          <p:nvPr/>
        </p:nvSpPr>
        <p:spPr>
          <a:xfrm flipH="1">
            <a:off x="2666880" y="5181480"/>
            <a:ext cx="76320" cy="0"/>
          </a:xfrm>
          <a:prstGeom prst="line">
            <a:avLst/>
          </a:prstGeom>
          <a:ln w="12600">
            <a:solidFill>
              <a:schemeClr val="tx1"/>
            </a:solidFill>
            <a:round/>
          </a:ln>
        </p:spPr>
      </p:sp>
      <p:sp>
        <p:nvSpPr>
          <p:cNvPr id="2367" name="Line 21"/>
          <p:cNvSpPr/>
          <p:nvPr/>
        </p:nvSpPr>
        <p:spPr>
          <a:xfrm flipH="1">
            <a:off x="2971800" y="5486400"/>
            <a:ext cx="75960" cy="0"/>
          </a:xfrm>
          <a:prstGeom prst="line">
            <a:avLst/>
          </a:prstGeom>
          <a:ln w="12600">
            <a:solidFill>
              <a:schemeClr val="tx1"/>
            </a:solidFill>
            <a:round/>
          </a:ln>
        </p:spPr>
      </p:sp>
      <p:sp>
        <p:nvSpPr>
          <p:cNvPr id="2368" name="Line 22"/>
          <p:cNvSpPr/>
          <p:nvPr/>
        </p:nvSpPr>
        <p:spPr>
          <a:xfrm flipH="1">
            <a:off x="2971800" y="5638680"/>
            <a:ext cx="75960" cy="0"/>
          </a:xfrm>
          <a:prstGeom prst="line">
            <a:avLst/>
          </a:prstGeom>
          <a:ln w="12600">
            <a:solidFill>
              <a:schemeClr val="tx1"/>
            </a:solidFill>
            <a:round/>
          </a:ln>
        </p:spPr>
      </p:sp>
      <p:sp>
        <p:nvSpPr>
          <p:cNvPr id="2369" name="CustomShape 23"/>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370" name="Picture 3" descr=""/>
          <p:cNvPicPr/>
          <p:nvPr/>
        </p:nvPicPr>
        <p:blipFill>
          <a:blip r:embed="rId1"/>
          <a:stretch/>
        </p:blipFill>
        <p:spPr>
          <a:xfrm>
            <a:off x="0" y="628560"/>
            <a:ext cx="9106920" cy="56160"/>
          </a:xfrm>
          <a:prstGeom prst="rect">
            <a:avLst/>
          </a:prstGeom>
          <a:ln>
            <a:noFill/>
          </a:ln>
        </p:spPr>
      </p:pic>
      <p:sp>
        <p:nvSpPr>
          <p:cNvPr id="2371" name="CustomShape 24"/>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372" name="CustomShape 25"/>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pic>
        <p:nvPicPr>
          <p:cNvPr id="2373" name="Picture 2" descr=""/>
          <p:cNvPicPr/>
          <p:nvPr/>
        </p:nvPicPr>
        <p:blipFill>
          <a:blip r:embed="rId2"/>
          <a:stretch/>
        </p:blipFill>
        <p:spPr>
          <a:xfrm>
            <a:off x="1219320" y="1447920"/>
            <a:ext cx="6523560" cy="1904040"/>
          </a:xfrm>
          <a:prstGeom prst="rect">
            <a:avLst/>
          </a:prstGeom>
          <a:ln w="9360">
            <a:noFill/>
          </a:ln>
        </p:spPr>
      </p:pic>
    </p:spTree>
  </p:cSld>
  <p:timing>
    <p:tnLst>
      <p:par>
        <p:cTn id="1559" dur="indefinite" restart="never" nodeType="tmRoot">
          <p:childTnLst>
            <p:seq>
              <p:cTn id="1560"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4" name="CustomShape 1"/>
          <p:cNvSpPr/>
          <p:nvPr/>
        </p:nvSpPr>
        <p:spPr>
          <a:xfrm>
            <a:off x="380880" y="609480"/>
            <a:ext cx="8228520" cy="627480"/>
          </a:xfrm>
          <a:prstGeom prst="rect">
            <a:avLst/>
          </a:prstGeom>
          <a:noFill/>
          <a:ln>
            <a:noFill/>
          </a:ln>
        </p:spPr>
        <p:style>
          <a:lnRef idx="0"/>
          <a:fillRef idx="0"/>
          <a:effectRef idx="0"/>
          <a:fontRef idx="minor"/>
        </p:style>
        <p:txBody>
          <a:bodyPr lIns="0" rIns="0" tIns="45000" bIns="0" anchor="b"/>
          <a:p>
            <a:pPr>
              <a:lnSpc>
                <a:spcPct val="100000"/>
              </a:lnSpc>
            </a:pPr>
            <a:r>
              <a:rPr b="1" i="1" lang="en-US" sz="2400" strike="noStrike">
                <a:solidFill>
                  <a:srgbClr val="04617b"/>
                </a:solidFill>
                <a:latin typeface="Calibri"/>
                <a:ea typeface="DejaVu Sans"/>
              </a:rPr>
              <a:t>Bài tập 2: </a:t>
            </a:r>
            <a:r>
              <a:rPr lang="en-US" sz="2400" strike="noStrike">
                <a:solidFill>
                  <a:srgbClr val="04617b"/>
                </a:solidFill>
                <a:latin typeface="Calibri"/>
                <a:ea typeface="DejaVu Sans"/>
              </a:rPr>
              <a:t>Cho cơ sở dữ liệu CÔNGTY gồm các lược đồ sau</a:t>
            </a:r>
            <a:endParaRPr/>
          </a:p>
        </p:txBody>
      </p:sp>
      <p:sp>
        <p:nvSpPr>
          <p:cNvPr id="2375" name="CustomShape 2"/>
          <p:cNvSpPr/>
          <p:nvPr/>
        </p:nvSpPr>
        <p:spPr>
          <a:xfrm>
            <a:off x="457200" y="1676520"/>
            <a:ext cx="8228520" cy="4388400"/>
          </a:xfrm>
          <a:prstGeom prst="rect">
            <a:avLst/>
          </a:prstGeom>
          <a:noFill/>
          <a:ln>
            <a:noFill/>
          </a:ln>
        </p:spPr>
        <p:style>
          <a:lnRef idx="0"/>
          <a:fillRef idx="0"/>
          <a:effectRef idx="0"/>
          <a:fontRef idx="minor"/>
        </p:style>
        <p:txBody>
          <a:bodyPr lIns="90000" rIns="90000" tIns="45000" bIns="45000"/>
          <a:p>
            <a:pPr lvl="1">
              <a:lnSpc>
                <a:spcPct val="100000"/>
              </a:lnSpc>
              <a:buSzPct val="85000"/>
              <a:buFont typeface="Wingdings 2" charset="2"/>
              <a:buChar char=""/>
            </a:pPr>
            <a:r>
              <a:rPr lang="en-US" sz="2400" strike="noStrike">
                <a:solidFill>
                  <a:srgbClr val="000000"/>
                </a:solidFill>
                <a:latin typeface="Constantia"/>
                <a:ea typeface="DejaVu Sans"/>
              </a:rPr>
              <a:t>NHANVIEN(</a:t>
            </a:r>
            <a:r>
              <a:rPr lang="en-US" sz="2400" strike="noStrike" u="sng">
                <a:solidFill>
                  <a:srgbClr val="000000"/>
                </a:solidFill>
                <a:latin typeface="Constantia"/>
                <a:ea typeface="DejaVu Sans"/>
              </a:rPr>
              <a:t>MANV</a:t>
            </a:r>
            <a:r>
              <a:rPr lang="en-US" sz="2400" strike="noStrike">
                <a:solidFill>
                  <a:srgbClr val="000000"/>
                </a:solidFill>
                <a:latin typeface="Constantia"/>
                <a:ea typeface="DejaVu Sans"/>
              </a:rPr>
              <a:t>, HONV, TENNV, NS, GT, DCHI, LUONG, MANGS, MADV)</a:t>
            </a:r>
            <a:endParaRPr/>
          </a:p>
          <a:p>
            <a:pPr lvl="1">
              <a:lnSpc>
                <a:spcPct val="100000"/>
              </a:lnSpc>
              <a:buSzPct val="85000"/>
              <a:buFont typeface="Wingdings 2" charset="2"/>
              <a:buChar char=""/>
            </a:pPr>
            <a:r>
              <a:rPr lang="en-US" sz="2400" strike="noStrike">
                <a:solidFill>
                  <a:srgbClr val="000000"/>
                </a:solidFill>
                <a:latin typeface="Constantia"/>
                <a:ea typeface="DejaVu Sans"/>
              </a:rPr>
              <a:t>DONVI(</a:t>
            </a:r>
            <a:r>
              <a:rPr lang="en-US" sz="2400" strike="noStrike" u="sng">
                <a:solidFill>
                  <a:srgbClr val="000000"/>
                </a:solidFill>
                <a:latin typeface="Constantia"/>
                <a:ea typeface="DejaVu Sans"/>
              </a:rPr>
              <a:t>MADV</a:t>
            </a:r>
            <a:r>
              <a:rPr lang="en-US" sz="2400" strike="noStrike">
                <a:solidFill>
                  <a:srgbClr val="000000"/>
                </a:solidFill>
                <a:latin typeface="Constantia"/>
                <a:ea typeface="DejaVu Sans"/>
              </a:rPr>
              <a:t>, TENDV, MANQL, NGAY_BD)</a:t>
            </a:r>
            <a:r>
              <a:rPr lang="en-US" sz="2400" strike="noStrike">
                <a:solidFill>
                  <a:srgbClr val="000000"/>
                </a:solidFill>
                <a:latin typeface="Constantia"/>
                <a:ea typeface="DejaVu Sans"/>
              </a:rPr>
              <a:t>	</a:t>
            </a:r>
            <a:endParaRPr/>
          </a:p>
          <a:p>
            <a:pPr lvl="1">
              <a:lnSpc>
                <a:spcPct val="100000"/>
              </a:lnSpc>
              <a:buSzPct val="85000"/>
              <a:buFont typeface="Wingdings 2" charset="2"/>
              <a:buChar char=""/>
            </a:pPr>
            <a:r>
              <a:rPr lang="en-US" sz="2400" strike="noStrike">
                <a:solidFill>
                  <a:srgbClr val="000000"/>
                </a:solidFill>
                <a:latin typeface="Constantia"/>
                <a:ea typeface="DejaVu Sans"/>
              </a:rPr>
              <a:t>DEAN(</a:t>
            </a:r>
            <a:r>
              <a:rPr lang="en-US" sz="2400" strike="noStrike" u="sng">
                <a:solidFill>
                  <a:srgbClr val="000000"/>
                </a:solidFill>
                <a:latin typeface="Constantia"/>
                <a:ea typeface="DejaVu Sans"/>
              </a:rPr>
              <a:t>MADA</a:t>
            </a:r>
            <a:r>
              <a:rPr lang="en-US" sz="2400" strike="noStrike">
                <a:solidFill>
                  <a:srgbClr val="000000"/>
                </a:solidFill>
                <a:latin typeface="Constantia"/>
                <a:ea typeface="DejaVu Sans"/>
              </a:rPr>
              <a:t>, TENDA, DD_DA, MADV)</a:t>
            </a:r>
            <a:endParaRPr/>
          </a:p>
          <a:p>
            <a:pPr lvl="1">
              <a:lnSpc>
                <a:spcPct val="100000"/>
              </a:lnSpc>
              <a:buSzPct val="85000"/>
              <a:buFont typeface="Wingdings 2" charset="2"/>
              <a:buChar char=""/>
            </a:pPr>
            <a:r>
              <a:rPr lang="en-US" sz="2400" strike="noStrike">
                <a:solidFill>
                  <a:srgbClr val="000000"/>
                </a:solidFill>
                <a:latin typeface="Constantia"/>
                <a:ea typeface="DejaVu Sans"/>
              </a:rPr>
              <a:t>THANNHAN(</a:t>
            </a:r>
            <a:r>
              <a:rPr lang="en-US" sz="2400" strike="noStrike" u="sng">
                <a:solidFill>
                  <a:srgbClr val="000000"/>
                </a:solidFill>
                <a:latin typeface="Constantia"/>
                <a:ea typeface="DejaVu Sans"/>
              </a:rPr>
              <a:t>MANV, TEN_TN</a:t>
            </a:r>
            <a:r>
              <a:rPr lang="en-US" sz="2400" strike="noStrike">
                <a:solidFill>
                  <a:srgbClr val="000000"/>
                </a:solidFill>
                <a:latin typeface="Constantia"/>
                <a:ea typeface="DejaVu Sans"/>
              </a:rPr>
              <a:t>, NS, GT, QUANHE)</a:t>
            </a:r>
            <a:endParaRPr/>
          </a:p>
          <a:p>
            <a:pPr lvl="1">
              <a:lnSpc>
                <a:spcPct val="100000"/>
              </a:lnSpc>
              <a:buSzPct val="85000"/>
              <a:buFont typeface="Wingdings 2" charset="2"/>
              <a:buChar char=""/>
            </a:pPr>
            <a:r>
              <a:rPr lang="en-US" sz="2400" strike="noStrike">
                <a:solidFill>
                  <a:srgbClr val="000000"/>
                </a:solidFill>
                <a:latin typeface="Constantia"/>
                <a:ea typeface="DejaVu Sans"/>
              </a:rPr>
              <a:t>NV_DEAN(</a:t>
            </a:r>
            <a:r>
              <a:rPr lang="en-US" sz="2400" strike="noStrike" u="sng">
                <a:solidFill>
                  <a:srgbClr val="000000"/>
                </a:solidFill>
                <a:latin typeface="Constantia"/>
                <a:ea typeface="DejaVu Sans"/>
              </a:rPr>
              <a:t>MANV</a:t>
            </a:r>
            <a:r>
              <a:rPr lang="en-US" sz="2400" strike="noStrike">
                <a:solidFill>
                  <a:srgbClr val="000000"/>
                </a:solidFill>
                <a:latin typeface="Constantia"/>
                <a:ea typeface="DejaVu Sans"/>
              </a:rPr>
              <a:t>, </a:t>
            </a:r>
            <a:r>
              <a:rPr lang="en-US" sz="2400" strike="noStrike" u="sng">
                <a:solidFill>
                  <a:srgbClr val="000000"/>
                </a:solidFill>
                <a:latin typeface="Constantia"/>
                <a:ea typeface="DejaVu Sans"/>
              </a:rPr>
              <a:t>MADA</a:t>
            </a:r>
            <a:r>
              <a:rPr lang="en-US" sz="2400" strike="noStrike">
                <a:solidFill>
                  <a:srgbClr val="000000"/>
                </a:solidFill>
                <a:latin typeface="Constantia"/>
                <a:ea typeface="DejaVu Sans"/>
              </a:rPr>
              <a:t>, SOGIO)</a:t>
            </a:r>
            <a:endParaRPr/>
          </a:p>
          <a:p>
            <a:pPr lvl="1">
              <a:lnSpc>
                <a:spcPct val="100000"/>
              </a:lnSpc>
              <a:buSzPct val="85000"/>
              <a:buFont typeface="Wingdings 2" charset="2"/>
              <a:buChar char=""/>
            </a:pPr>
            <a:r>
              <a:rPr lang="en-US" sz="2400" strike="noStrike">
                <a:solidFill>
                  <a:srgbClr val="000000"/>
                </a:solidFill>
                <a:latin typeface="Constantia"/>
                <a:ea typeface="DejaVu Sans"/>
              </a:rPr>
              <a:t>DONVI_DD(</a:t>
            </a:r>
            <a:r>
              <a:rPr lang="en-US" sz="2400" strike="noStrike" u="sng">
                <a:solidFill>
                  <a:srgbClr val="000000"/>
                </a:solidFill>
                <a:latin typeface="Constantia"/>
                <a:ea typeface="DejaVu Sans"/>
              </a:rPr>
              <a:t>MADV</a:t>
            </a:r>
            <a:r>
              <a:rPr lang="en-US" sz="2400" strike="noStrike">
                <a:solidFill>
                  <a:srgbClr val="000000"/>
                </a:solidFill>
                <a:latin typeface="Constantia"/>
                <a:ea typeface="DejaVu Sans"/>
              </a:rPr>
              <a:t>, DD) </a:t>
            </a:r>
            <a:endParaRPr/>
          </a:p>
        </p:txBody>
      </p:sp>
      <p:sp>
        <p:nvSpPr>
          <p:cNvPr id="2376"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377"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DB0E3E75-F4BB-44D6-B116-FB9497A05ED5}" type="slidenum">
              <a:rPr lang="en-US" sz="1200" strike="noStrike">
                <a:solidFill>
                  <a:srgbClr val="035c75"/>
                </a:solidFill>
                <a:latin typeface="Tahoma"/>
                <a:ea typeface="DejaVu Sans"/>
              </a:rPr>
              <a:t>&lt;number&gt;</a:t>
            </a:fld>
            <a:endParaRPr/>
          </a:p>
        </p:txBody>
      </p:sp>
      <p:sp>
        <p:nvSpPr>
          <p:cNvPr id="2378"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379" name="Picture 3" descr=""/>
          <p:cNvPicPr/>
          <p:nvPr/>
        </p:nvPicPr>
        <p:blipFill>
          <a:blip r:embed="rId1"/>
          <a:stretch/>
        </p:blipFill>
        <p:spPr>
          <a:xfrm>
            <a:off x="0" y="628560"/>
            <a:ext cx="9106920" cy="56160"/>
          </a:xfrm>
          <a:prstGeom prst="rect">
            <a:avLst/>
          </a:prstGeom>
          <a:ln>
            <a:noFill/>
          </a:ln>
        </p:spPr>
      </p:pic>
      <p:sp>
        <p:nvSpPr>
          <p:cNvPr id="2380"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381"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561" dur="indefinite" restart="never" nodeType="tmRoot">
          <p:childTnLst>
            <p:seq>
              <p:cTn id="1562"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2" name="CustomShape 1"/>
          <p:cNvSpPr/>
          <p:nvPr/>
        </p:nvSpPr>
        <p:spPr>
          <a:xfrm>
            <a:off x="304920" y="685800"/>
            <a:ext cx="8228520" cy="608400"/>
          </a:xfrm>
          <a:prstGeom prst="rect">
            <a:avLst/>
          </a:prstGeom>
          <a:noFill/>
          <a:ln>
            <a:noFill/>
          </a:ln>
        </p:spPr>
        <p:style>
          <a:lnRef idx="0"/>
          <a:fillRef idx="0"/>
          <a:effectRef idx="0"/>
          <a:fontRef idx="minor"/>
        </p:style>
        <p:txBody>
          <a:bodyPr lIns="0" rIns="0" tIns="45000" bIns="0" anchor="b"/>
          <a:p>
            <a:pPr>
              <a:lnSpc>
                <a:spcPct val="100000"/>
              </a:lnSpc>
            </a:pPr>
            <a:r>
              <a:rPr b="1" i="1" lang="en-US" sz="2800" strike="noStrike">
                <a:solidFill>
                  <a:srgbClr val="04617b"/>
                </a:solidFill>
                <a:latin typeface="Calibri"/>
                <a:ea typeface="DejaVu Sans"/>
              </a:rPr>
              <a:t>Bài tập 2(tt)</a:t>
            </a:r>
            <a:endParaRPr/>
          </a:p>
        </p:txBody>
      </p:sp>
      <p:sp>
        <p:nvSpPr>
          <p:cNvPr id="2383" name="CustomShape 2"/>
          <p:cNvSpPr/>
          <p:nvPr/>
        </p:nvSpPr>
        <p:spPr>
          <a:xfrm>
            <a:off x="457200" y="1600200"/>
            <a:ext cx="8228520" cy="4570920"/>
          </a:xfrm>
          <a:prstGeom prst="rect">
            <a:avLst/>
          </a:prstGeom>
          <a:noFill/>
          <a:ln>
            <a:noFill/>
          </a:ln>
        </p:spPr>
        <p:style>
          <a:lnRef idx="0"/>
          <a:fillRef idx="0"/>
          <a:effectRef idx="0"/>
          <a:fontRef idx="minor"/>
        </p:style>
        <p:txBody>
          <a:bodyPr lIns="90000" rIns="90000" tIns="45000" bIns="45000"/>
          <a:p>
            <a:pPr>
              <a:lnSpc>
                <a:spcPct val="80000"/>
              </a:lnSpc>
              <a:buSzPct val="95000"/>
              <a:buFont typeface="Wingdings 2" charset="2"/>
              <a:buChar char=""/>
            </a:pPr>
            <a:r>
              <a:rPr lang="en-US" sz="2200" strike="noStrike">
                <a:solidFill>
                  <a:srgbClr val="000000"/>
                </a:solidFill>
                <a:latin typeface="Constantia"/>
                <a:ea typeface="DejaVu Sans"/>
              </a:rPr>
              <a:t>Đưa ra tên và địa chỉ, tên đơn vị của tất cả các nhân viên làm việc cho đơn vị.</a:t>
            </a:r>
            <a:endParaRPr/>
          </a:p>
          <a:p>
            <a:pPr>
              <a:lnSpc>
                <a:spcPct val="80000"/>
              </a:lnSpc>
              <a:buSzPct val="95000"/>
              <a:buFont typeface="Wingdings 2" charset="2"/>
              <a:buChar char=""/>
            </a:pPr>
            <a:r>
              <a:rPr lang="en-US" sz="2200" strike="noStrike">
                <a:solidFill>
                  <a:srgbClr val="000000"/>
                </a:solidFill>
                <a:latin typeface="Constantia"/>
                <a:ea typeface="DejaVu Sans"/>
              </a:rPr>
              <a:t>Với mỗi dự án có địa điểm tại Hà nội, hãy liệt kê mã số dự án, mã số của đơn vị kiểm soát, Tên, địa chỉ và ngày sinh của người quản lý đơn vị</a:t>
            </a:r>
            <a:endParaRPr/>
          </a:p>
          <a:p>
            <a:pPr>
              <a:lnSpc>
                <a:spcPct val="80000"/>
              </a:lnSpc>
              <a:buSzPct val="95000"/>
              <a:buFont typeface="Wingdings 2" charset="2"/>
              <a:buChar char=""/>
            </a:pPr>
            <a:r>
              <a:rPr lang="en-US" sz="2200" strike="noStrike">
                <a:solidFill>
                  <a:srgbClr val="000000"/>
                </a:solidFill>
                <a:latin typeface="Constantia"/>
                <a:ea typeface="DejaVu Sans"/>
              </a:rPr>
              <a:t>Tìm tên của các nhân viên làm việc trên tất cả các dự án do đơn vị có mã số 5 kiểm soát.</a:t>
            </a:r>
            <a:endParaRPr/>
          </a:p>
          <a:p>
            <a:pPr>
              <a:lnSpc>
                <a:spcPct val="80000"/>
              </a:lnSpc>
              <a:buSzPct val="95000"/>
              <a:buFont typeface="Wingdings 2" charset="2"/>
              <a:buChar char=""/>
            </a:pPr>
            <a:r>
              <a:rPr lang="en-US" sz="2200" strike="noStrike">
                <a:solidFill>
                  <a:srgbClr val="000000"/>
                </a:solidFill>
                <a:latin typeface="Constantia"/>
                <a:ea typeface="DejaVu Sans"/>
              </a:rPr>
              <a:t>Tạo ra một danh sách các mã số dự án đối với các dự án có một nhân viên hoặc một người quản lý đơn vị kiểm soát dự án có tên là ‘Nam’.</a:t>
            </a:r>
            <a:endParaRPr/>
          </a:p>
          <a:p>
            <a:pPr>
              <a:lnSpc>
                <a:spcPct val="80000"/>
              </a:lnSpc>
              <a:buSzPct val="95000"/>
              <a:buFont typeface="Wingdings 2" charset="2"/>
              <a:buChar char=""/>
            </a:pPr>
            <a:r>
              <a:rPr lang="en-US" sz="2200" strike="noStrike">
                <a:solidFill>
                  <a:srgbClr val="000000"/>
                </a:solidFill>
                <a:latin typeface="Constantia"/>
                <a:ea typeface="DejaVu Sans"/>
              </a:rPr>
              <a:t>Đưa ra tên của tất cả các nhân viên có nhiều hơn hoặc bằng 2 người phụ thuộc.</a:t>
            </a:r>
            <a:endParaRPr/>
          </a:p>
          <a:p>
            <a:pPr>
              <a:lnSpc>
                <a:spcPct val="80000"/>
              </a:lnSpc>
              <a:buSzPct val="95000"/>
              <a:buFont typeface="Wingdings 2" charset="2"/>
              <a:buChar char=""/>
            </a:pPr>
            <a:r>
              <a:rPr lang="en-US" sz="2200" strike="noStrike">
                <a:solidFill>
                  <a:srgbClr val="000000"/>
                </a:solidFill>
                <a:latin typeface="Constantia"/>
                <a:ea typeface="DejaVu Sans"/>
              </a:rPr>
              <a:t>Đưa ra các nhân viên (Mã, họ và tên) không có người phụ thuộc.</a:t>
            </a:r>
            <a:endParaRPr/>
          </a:p>
          <a:p>
            <a:pPr>
              <a:lnSpc>
                <a:spcPct val="80000"/>
              </a:lnSpc>
              <a:buSzPct val="95000"/>
              <a:buFont typeface="Wingdings 2" charset="2"/>
              <a:buChar char=""/>
            </a:pPr>
            <a:r>
              <a:rPr lang="en-US" sz="2200" strike="noStrike">
                <a:solidFill>
                  <a:srgbClr val="000000"/>
                </a:solidFill>
                <a:latin typeface="Constantia"/>
                <a:ea typeface="DejaVu Sans"/>
              </a:rPr>
              <a:t>Đưa ra tên của những người quản lý có ít nhất là một người phụ thuộc. </a:t>
            </a:r>
            <a:endParaRPr/>
          </a:p>
        </p:txBody>
      </p:sp>
      <p:sp>
        <p:nvSpPr>
          <p:cNvPr id="2384"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11:01:08 AM</a:t>
            </a:r>
            <a:endParaRPr/>
          </a:p>
        </p:txBody>
      </p:sp>
      <p:sp>
        <p:nvSpPr>
          <p:cNvPr id="2385"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E342AABE-41D3-4959-AF90-15704842EF1D}" type="slidenum">
              <a:rPr lang="en-US" sz="1200" strike="noStrike">
                <a:solidFill>
                  <a:srgbClr val="035c75"/>
                </a:solidFill>
                <a:latin typeface="Tahoma"/>
                <a:ea typeface="DejaVu Sans"/>
              </a:rPr>
              <a:t>&lt;number&gt;</a:t>
            </a:fld>
            <a:endParaRPr/>
          </a:p>
        </p:txBody>
      </p:sp>
      <p:sp>
        <p:nvSpPr>
          <p:cNvPr id="2386"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387" name="Picture 3" descr=""/>
          <p:cNvPicPr/>
          <p:nvPr/>
        </p:nvPicPr>
        <p:blipFill>
          <a:blip r:embed="rId1"/>
          <a:stretch/>
        </p:blipFill>
        <p:spPr>
          <a:xfrm>
            <a:off x="0" y="628560"/>
            <a:ext cx="9106920" cy="56160"/>
          </a:xfrm>
          <a:prstGeom prst="rect">
            <a:avLst/>
          </a:prstGeom>
          <a:ln>
            <a:noFill/>
          </a:ln>
        </p:spPr>
      </p:pic>
      <p:sp>
        <p:nvSpPr>
          <p:cNvPr id="2388"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389"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563" dur="indefinite" restart="never" nodeType="tmRoot">
          <p:childTnLst>
            <p:seq>
              <p:cTn id="1564"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0" name="CustomShape 1"/>
          <p:cNvSpPr/>
          <p:nvPr/>
        </p:nvSpPr>
        <p:spPr>
          <a:xfrm>
            <a:off x="457200" y="704880"/>
            <a:ext cx="8228520" cy="1141920"/>
          </a:xfrm>
          <a:prstGeom prst="rect">
            <a:avLst/>
          </a:prstGeom>
          <a:noFill/>
          <a:ln>
            <a:noFill/>
          </a:ln>
        </p:spPr>
        <p:style>
          <a:lnRef idx="0"/>
          <a:fillRef idx="0"/>
          <a:effectRef idx="0"/>
          <a:fontRef idx="minor"/>
        </p:style>
        <p:txBody>
          <a:bodyPr lIns="0" rIns="0" tIns="45000" bIns="0" anchor="b"/>
          <a:p>
            <a:pPr algn="ctr">
              <a:lnSpc>
                <a:spcPct val="100000"/>
              </a:lnSpc>
            </a:pPr>
            <a:r>
              <a:rPr b="1" lang="en-US" sz="3600" strike="noStrike">
                <a:solidFill>
                  <a:srgbClr val="04617b"/>
                </a:solidFill>
                <a:latin typeface="Calibri"/>
                <a:ea typeface="DejaVu Sans"/>
              </a:rPr>
              <a:t>Kiểm tra giữa kỳ</a:t>
            </a:r>
            <a:endParaRPr/>
          </a:p>
        </p:txBody>
      </p:sp>
      <p:sp>
        <p:nvSpPr>
          <p:cNvPr id="2391" name="CustomShape 2"/>
          <p:cNvSpPr/>
          <p:nvPr/>
        </p:nvSpPr>
        <p:spPr>
          <a:xfrm>
            <a:off x="457200" y="1935000"/>
            <a:ext cx="8228520" cy="4388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Nắm được các khái niệm cơ bản về CSDL, mô hình CSDL</a:t>
            </a:r>
            <a:endParaRPr/>
          </a:p>
          <a:p>
            <a:pPr>
              <a:lnSpc>
                <a:spcPct val="100000"/>
              </a:lnSpc>
              <a:buSzPct val="95000"/>
              <a:buFont typeface="Wingdings 2" charset="2"/>
              <a:buChar char=""/>
            </a:pPr>
            <a:r>
              <a:rPr lang="en-US" sz="2600" strike="noStrike">
                <a:solidFill>
                  <a:srgbClr val="000000"/>
                </a:solidFill>
                <a:latin typeface="Constantia"/>
                <a:ea typeface="DejaVu Sans"/>
              </a:rPr>
              <a:t>Vẽ được lược đồ liên kết thực thể, hiểu lược đồ liên kết mở rộng </a:t>
            </a:r>
            <a:r>
              <a:rPr lang="en-US" sz="2600" strike="noStrike">
                <a:solidFill>
                  <a:srgbClr val="000000"/>
                </a:solidFill>
                <a:latin typeface="Wingdings"/>
                <a:ea typeface="DejaVu Sans"/>
              </a:rPr>
              <a:t></a:t>
            </a:r>
            <a:r>
              <a:rPr lang="en-US" sz="2600" strike="noStrike">
                <a:solidFill>
                  <a:srgbClr val="000000"/>
                </a:solidFill>
                <a:latin typeface="Constantia"/>
                <a:ea typeface="DejaVu Sans"/>
              </a:rPr>
              <a:t> chuyển đổi được sang lược đồ quan hệ</a:t>
            </a:r>
            <a:endParaRPr/>
          </a:p>
          <a:p>
            <a:pPr>
              <a:lnSpc>
                <a:spcPct val="100000"/>
              </a:lnSpc>
              <a:buSzPct val="95000"/>
              <a:buFont typeface="Wingdings 2" charset="2"/>
              <a:buChar char=""/>
            </a:pPr>
            <a:r>
              <a:rPr lang="en-US" sz="2600" strike="noStrike">
                <a:solidFill>
                  <a:srgbClr val="000000"/>
                </a:solidFill>
                <a:latin typeface="Constantia"/>
                <a:ea typeface="DejaVu Sans"/>
              </a:rPr>
              <a:t>Thực hiện được các thao tác CSDL (sử dụng các phép toán trên đại số quan hệ)</a:t>
            </a:r>
            <a:endParaRPr/>
          </a:p>
          <a:p>
            <a:pPr>
              <a:lnSpc>
                <a:spcPct val="100000"/>
              </a:lnSpc>
            </a:pPr>
            <a:endParaRPr/>
          </a:p>
        </p:txBody>
      </p:sp>
      <p:sp>
        <p:nvSpPr>
          <p:cNvPr id="2392"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11:01:08 AM</a:t>
            </a:r>
            <a:endParaRPr/>
          </a:p>
        </p:txBody>
      </p:sp>
      <p:sp>
        <p:nvSpPr>
          <p:cNvPr id="2393"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017A63C2-A2CD-4BC4-B978-0B38F79DA140}" type="slidenum">
              <a:rPr lang="en-US" sz="1200" strike="noStrike">
                <a:solidFill>
                  <a:srgbClr val="035c75"/>
                </a:solidFill>
                <a:latin typeface="Tahoma"/>
                <a:ea typeface="DejaVu Sans"/>
              </a:rPr>
              <a:t>&lt;number&gt;</a:t>
            </a:fld>
            <a:endParaRPr/>
          </a:p>
        </p:txBody>
      </p:sp>
      <p:sp>
        <p:nvSpPr>
          <p:cNvPr id="2394"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395" name="Picture 3" descr=""/>
          <p:cNvPicPr/>
          <p:nvPr/>
        </p:nvPicPr>
        <p:blipFill>
          <a:blip r:embed="rId1"/>
          <a:stretch/>
        </p:blipFill>
        <p:spPr>
          <a:xfrm>
            <a:off x="0" y="628560"/>
            <a:ext cx="9106920" cy="56160"/>
          </a:xfrm>
          <a:prstGeom prst="rect">
            <a:avLst/>
          </a:prstGeom>
          <a:ln>
            <a:noFill/>
          </a:ln>
        </p:spPr>
      </p:pic>
      <p:sp>
        <p:nvSpPr>
          <p:cNvPr id="2396"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397"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565" dur="indefinite" restart="never" nodeType="tmRoot">
          <p:childTnLst>
            <p:seq>
              <p:cTn id="1566"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8" name="CustomShape 1"/>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11:01:08 AM</a:t>
            </a:r>
            <a:endParaRPr/>
          </a:p>
        </p:txBody>
      </p:sp>
      <p:sp>
        <p:nvSpPr>
          <p:cNvPr id="2399" name="CustomShape 2"/>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57788123-E6B5-4DC4-BF53-C213457A6CAB}" type="slidenum">
              <a:rPr lang="en-US" sz="1200" strike="noStrike">
                <a:solidFill>
                  <a:srgbClr val="035c75"/>
                </a:solidFill>
                <a:latin typeface="Tahoma"/>
                <a:ea typeface="DejaVu Sans"/>
              </a:rPr>
              <a:t>&lt;number&gt;</a:t>
            </a:fld>
            <a:endParaRPr/>
          </a:p>
        </p:txBody>
      </p:sp>
      <p:sp>
        <p:nvSpPr>
          <p:cNvPr id="2400" name="CustomShape 3"/>
          <p:cNvSpPr/>
          <p:nvPr/>
        </p:nvSpPr>
        <p:spPr>
          <a:xfrm>
            <a:off x="241560" y="1542960"/>
            <a:ext cx="6856920" cy="795960"/>
          </a:xfrm>
          <a:prstGeom prst="rect">
            <a:avLst/>
          </a:prstGeom>
          <a:noFill/>
          <a:ln w="12600">
            <a:noFill/>
          </a:ln>
        </p:spPr>
        <p:style>
          <a:lnRef idx="0"/>
          <a:fillRef idx="0"/>
          <a:effectRef idx="0"/>
          <a:fontRef idx="minor"/>
        </p:style>
        <p:txBody>
          <a:bodyPr lIns="90000" rIns="90000" tIns="45000" bIns="45000"/>
          <a:p>
            <a:pPr>
              <a:lnSpc>
                <a:spcPct val="100000"/>
              </a:lnSpc>
            </a:pPr>
            <a:r>
              <a:rPr lang="en-US" sz="3200" strike="noStrike">
                <a:solidFill>
                  <a:srgbClr val="000000"/>
                </a:solidFill>
                <a:latin typeface="Times New Roman"/>
                <a:ea typeface="DejaVu Sans"/>
              </a:rPr>
              <a:t>R =  </a:t>
            </a:r>
            <a:r>
              <a:rPr lang="en-US" sz="4400" strike="noStrike">
                <a:solidFill>
                  <a:srgbClr val="000000"/>
                </a:solidFill>
                <a:latin typeface="Symbol"/>
                <a:ea typeface="DejaVu Sans"/>
              </a:rPr>
              <a:t></a:t>
            </a:r>
            <a:r>
              <a:rPr lang="en-US" sz="3200" strike="noStrike">
                <a:solidFill>
                  <a:srgbClr val="000000"/>
                </a:solidFill>
                <a:latin typeface="Times New Roman"/>
                <a:ea typeface="DejaVu Sans"/>
              </a:rPr>
              <a:t> </a:t>
            </a:r>
            <a:r>
              <a:rPr lang="en-US" sz="3200" strike="noStrike" baseline="-25000">
                <a:solidFill>
                  <a:srgbClr val="000000"/>
                </a:solidFill>
                <a:latin typeface="Times New Roman"/>
                <a:ea typeface="DejaVu Sans"/>
              </a:rPr>
              <a:t>diem&lt;4 </a:t>
            </a:r>
            <a:r>
              <a:rPr lang="en-US" sz="3200" strike="noStrike">
                <a:solidFill>
                  <a:srgbClr val="000000"/>
                </a:solidFill>
                <a:latin typeface="Times New Roman"/>
                <a:ea typeface="DejaVu Sans"/>
              </a:rPr>
              <a:t>(SV_Diem) </a:t>
            </a:r>
            <a:endParaRPr/>
          </a:p>
        </p:txBody>
      </p:sp>
      <p:sp>
        <p:nvSpPr>
          <p:cNvPr id="2401" name="CustomShape 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402" name="Picture 3" descr=""/>
          <p:cNvPicPr/>
          <p:nvPr/>
        </p:nvPicPr>
        <p:blipFill>
          <a:blip r:embed="rId1"/>
          <a:stretch/>
        </p:blipFill>
        <p:spPr>
          <a:xfrm>
            <a:off x="0" y="628560"/>
            <a:ext cx="9106920" cy="56160"/>
          </a:xfrm>
          <a:prstGeom prst="rect">
            <a:avLst/>
          </a:prstGeom>
          <a:ln>
            <a:noFill/>
          </a:ln>
        </p:spPr>
      </p:pic>
      <p:sp>
        <p:nvSpPr>
          <p:cNvPr id="2403" name="CustomShape 5"/>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404" name="CustomShape 6"/>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2405" name="CustomShape 7"/>
          <p:cNvSpPr/>
          <p:nvPr/>
        </p:nvSpPr>
        <p:spPr>
          <a:xfrm>
            <a:off x="271080" y="969840"/>
            <a:ext cx="762660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Đưa ra (Masv, Hoten, Ngaysinh) của những sinh viên nhiều môn &lt; 4 nhất</a:t>
            </a:r>
            <a:endParaRPr/>
          </a:p>
        </p:txBody>
      </p:sp>
      <p:sp>
        <p:nvSpPr>
          <p:cNvPr id="2406" name="CustomShape 8"/>
          <p:cNvSpPr/>
          <p:nvPr/>
        </p:nvSpPr>
        <p:spPr>
          <a:xfrm>
            <a:off x="228600" y="3579120"/>
            <a:ext cx="6856920" cy="829080"/>
          </a:xfrm>
          <a:prstGeom prst="rect">
            <a:avLst/>
          </a:prstGeom>
          <a:noFill/>
          <a:ln w="12600">
            <a:noFill/>
          </a:ln>
        </p:spPr>
        <p:style>
          <a:lnRef idx="0"/>
          <a:fillRef idx="0"/>
          <a:effectRef idx="0"/>
          <a:fontRef idx="minor"/>
        </p:style>
        <p:txBody>
          <a:bodyPr lIns="90000" rIns="90000" tIns="45000" bIns="45000"/>
          <a:p>
            <a:pPr>
              <a:lnSpc>
                <a:spcPct val="100000"/>
              </a:lnSpc>
            </a:pPr>
            <a:r>
              <a:rPr lang="en-US" sz="2800" strike="noStrike">
                <a:solidFill>
                  <a:srgbClr val="000000"/>
                </a:solidFill>
                <a:latin typeface="Times New Roman"/>
                <a:ea typeface="DejaVu Sans"/>
              </a:rPr>
              <a:t>R2</a:t>
            </a:r>
            <a:r>
              <a:rPr lang="en-US" sz="2000" strike="noStrike">
                <a:solidFill>
                  <a:srgbClr val="000000"/>
                </a:solidFill>
                <a:latin typeface="Times New Roman"/>
                <a:ea typeface="DejaVu Sans"/>
              </a:rPr>
              <a:t>(sd4)</a:t>
            </a:r>
            <a:r>
              <a:rPr lang="en-US" sz="2400" strike="noStrike">
                <a:solidFill>
                  <a:srgbClr val="000000"/>
                </a:solidFill>
                <a:latin typeface="Times New Roman"/>
                <a:ea typeface="DejaVu Sans"/>
              </a:rPr>
              <a:t> </a:t>
            </a:r>
            <a:r>
              <a:rPr lang="en-US" sz="3200" strike="noStrike">
                <a:solidFill>
                  <a:srgbClr val="000000"/>
                </a:solidFill>
                <a:latin typeface="Times New Roman"/>
                <a:ea typeface="DejaVu Sans"/>
              </a:rPr>
              <a:t>= </a:t>
            </a:r>
            <a:r>
              <a:rPr lang="en-US" sz="4800" strike="noStrike">
                <a:solidFill>
                  <a:srgbClr val="000000"/>
                </a:solidFill>
                <a:latin typeface=".VnLinusH"/>
                <a:ea typeface="DejaVu Sans"/>
              </a:rPr>
              <a:t>F</a:t>
            </a:r>
            <a:r>
              <a:rPr lang="en-US" sz="2800" strike="noStrike" baseline="-25000">
                <a:solidFill>
                  <a:srgbClr val="000000"/>
                </a:solidFill>
                <a:latin typeface="Tahoma"/>
                <a:ea typeface="DejaVu Sans"/>
              </a:rPr>
              <a:t>Max(sd4)</a:t>
            </a:r>
            <a:r>
              <a:rPr lang="en-US" sz="2800" strike="noStrike">
                <a:solidFill>
                  <a:srgbClr val="000000"/>
                </a:solidFill>
                <a:latin typeface="Tahoma"/>
                <a:ea typeface="DejaVu Sans"/>
              </a:rPr>
              <a:t>(R1)</a:t>
            </a:r>
            <a:endParaRPr/>
          </a:p>
        </p:txBody>
      </p:sp>
      <p:sp>
        <p:nvSpPr>
          <p:cNvPr id="2407" name="CustomShape 9"/>
          <p:cNvSpPr/>
          <p:nvPr/>
        </p:nvSpPr>
        <p:spPr>
          <a:xfrm>
            <a:off x="228600" y="4648320"/>
            <a:ext cx="6856920" cy="577080"/>
          </a:xfrm>
          <a:prstGeom prst="rect">
            <a:avLst/>
          </a:prstGeom>
          <a:noFill/>
          <a:ln w="12600">
            <a:noFill/>
          </a:ln>
        </p:spPr>
        <p:style>
          <a:lnRef idx="0"/>
          <a:fillRef idx="0"/>
          <a:effectRef idx="0"/>
          <a:fontRef idx="minor"/>
        </p:style>
        <p:txBody>
          <a:bodyPr lIns="90000" rIns="90000" tIns="45000" bIns="45000"/>
          <a:p>
            <a:pPr>
              <a:lnSpc>
                <a:spcPct val="100000"/>
              </a:lnSpc>
            </a:pPr>
            <a:r>
              <a:rPr lang="en-US" sz="2800" strike="noStrike">
                <a:solidFill>
                  <a:srgbClr val="000000"/>
                </a:solidFill>
                <a:latin typeface="Times New Roman"/>
                <a:ea typeface="DejaVu Sans"/>
              </a:rPr>
              <a:t>R3</a:t>
            </a:r>
            <a:r>
              <a:rPr lang="en-US" sz="2400" strike="noStrike">
                <a:solidFill>
                  <a:srgbClr val="000000"/>
                </a:solidFill>
                <a:latin typeface="Times New Roman"/>
                <a:ea typeface="DejaVu Sans"/>
              </a:rPr>
              <a:t> </a:t>
            </a:r>
            <a:r>
              <a:rPr lang="en-US" sz="3200" strike="noStrike">
                <a:solidFill>
                  <a:srgbClr val="000000"/>
                </a:solidFill>
                <a:latin typeface="Times New Roman"/>
                <a:ea typeface="DejaVu Sans"/>
              </a:rPr>
              <a:t>= </a:t>
            </a:r>
            <a:r>
              <a:rPr lang="en-US" sz="2800" strike="noStrike">
                <a:solidFill>
                  <a:srgbClr val="000000"/>
                </a:solidFill>
                <a:latin typeface="Tahoma"/>
                <a:ea typeface="DejaVu Sans"/>
              </a:rPr>
              <a:t>(R1*R2)</a:t>
            </a:r>
            <a:endParaRPr/>
          </a:p>
        </p:txBody>
      </p:sp>
      <p:sp>
        <p:nvSpPr>
          <p:cNvPr id="2408" name="CustomShape 10"/>
          <p:cNvSpPr/>
          <p:nvPr/>
        </p:nvSpPr>
        <p:spPr>
          <a:xfrm>
            <a:off x="237240" y="5522040"/>
            <a:ext cx="6856920" cy="625320"/>
          </a:xfrm>
          <a:prstGeom prst="rect">
            <a:avLst/>
          </a:prstGeom>
          <a:noFill/>
          <a:ln w="12600">
            <a:noFill/>
          </a:ln>
        </p:spPr>
        <p:style>
          <a:lnRef idx="0"/>
          <a:fillRef idx="0"/>
          <a:effectRef idx="0"/>
          <a:fontRef idx="minor"/>
        </p:style>
        <p:txBody>
          <a:bodyPr lIns="90000" rIns="90000" tIns="45000" bIns="45000"/>
          <a:p>
            <a:pPr>
              <a:lnSpc>
                <a:spcPct val="100000"/>
              </a:lnSpc>
            </a:pPr>
            <a:r>
              <a:rPr lang="en-US" sz="2800" strike="noStrike">
                <a:solidFill>
                  <a:srgbClr val="000000"/>
                </a:solidFill>
                <a:latin typeface="Times New Roman"/>
                <a:ea typeface="DejaVu Sans"/>
              </a:rPr>
              <a:t>KQ</a:t>
            </a:r>
            <a:r>
              <a:rPr lang="en-US" sz="2400" strike="noStrike">
                <a:solidFill>
                  <a:srgbClr val="000000"/>
                </a:solidFill>
                <a:latin typeface="Times New Roman"/>
                <a:ea typeface="DejaVu Sans"/>
              </a:rPr>
              <a:t> </a:t>
            </a:r>
            <a:r>
              <a:rPr lang="en-US" sz="3200" strike="noStrike">
                <a:solidFill>
                  <a:srgbClr val="000000"/>
                </a:solidFill>
                <a:latin typeface="Times New Roman"/>
                <a:ea typeface="DejaVu Sans"/>
              </a:rPr>
              <a:t>= </a:t>
            </a:r>
            <a:r>
              <a:rPr lang="en-US" sz="3200" strike="noStrike">
                <a:solidFill>
                  <a:srgbClr val="000000"/>
                </a:solidFill>
                <a:latin typeface="Symbol"/>
                <a:ea typeface="DejaVu Sans"/>
              </a:rPr>
              <a:t></a:t>
            </a:r>
            <a:r>
              <a:rPr lang="en-US" sz="3200" strike="noStrike">
                <a:solidFill>
                  <a:srgbClr val="000000"/>
                </a:solidFill>
                <a:latin typeface="Times New Roman"/>
                <a:ea typeface="DejaVu Sans"/>
              </a:rPr>
              <a:t> </a:t>
            </a:r>
            <a:r>
              <a:rPr lang="en-US" sz="2800" strike="noStrike" baseline="-25000">
                <a:solidFill>
                  <a:srgbClr val="000000"/>
                </a:solidFill>
                <a:latin typeface="Times New Roman"/>
                <a:ea typeface="DejaVu Sans"/>
              </a:rPr>
              <a:t>Masv, Hoten, Ngaysinh </a:t>
            </a:r>
            <a:r>
              <a:rPr lang="en-US" sz="2800" strike="noStrike">
                <a:solidFill>
                  <a:srgbClr val="000000"/>
                </a:solidFill>
                <a:latin typeface="Tahoma"/>
                <a:ea typeface="DejaVu Sans"/>
              </a:rPr>
              <a:t>(R3 * SINHVIEN)</a:t>
            </a:r>
            <a:endParaRPr/>
          </a:p>
        </p:txBody>
      </p:sp>
      <p:sp>
        <p:nvSpPr>
          <p:cNvPr id="2409" name="CustomShape 11"/>
          <p:cNvSpPr/>
          <p:nvPr/>
        </p:nvSpPr>
        <p:spPr>
          <a:xfrm>
            <a:off x="210960" y="2451240"/>
            <a:ext cx="5140080" cy="1331280"/>
          </a:xfrm>
          <a:prstGeom prst="rect">
            <a:avLst/>
          </a:prstGeom>
          <a:noFill/>
          <a:ln>
            <a:noFill/>
          </a:ln>
        </p:spPr>
        <p:style>
          <a:lnRef idx="0"/>
          <a:fillRef idx="0"/>
          <a:effectRef idx="0"/>
          <a:fontRef idx="minor"/>
        </p:style>
        <p:txBody>
          <a:bodyPr lIns="90000" rIns="90000" tIns="45000" bIns="45000"/>
          <a:p>
            <a:pPr>
              <a:lnSpc>
                <a:spcPct val="100000"/>
              </a:lnSpc>
            </a:pPr>
            <a:r>
              <a:rPr lang="en-US" sz="2800" strike="noStrike">
                <a:solidFill>
                  <a:srgbClr val="000000"/>
                </a:solidFill>
                <a:latin typeface="Times New Roman"/>
                <a:ea typeface="DejaVu Sans"/>
              </a:rPr>
              <a:t>R1</a:t>
            </a:r>
            <a:r>
              <a:rPr lang="en-US" sz="2000" strike="noStrike">
                <a:solidFill>
                  <a:srgbClr val="000000"/>
                </a:solidFill>
                <a:latin typeface="Times New Roman"/>
                <a:ea typeface="DejaVu Sans"/>
              </a:rPr>
              <a:t>(Masv,sd4)</a:t>
            </a:r>
            <a:r>
              <a:rPr lang="en-US" sz="2400" strike="noStrike">
                <a:solidFill>
                  <a:srgbClr val="000000"/>
                </a:solidFill>
                <a:latin typeface="Times New Roman"/>
                <a:ea typeface="DejaVu Sans"/>
              </a:rPr>
              <a:t> </a:t>
            </a:r>
            <a:r>
              <a:rPr lang="en-US" sz="3200" strike="noStrike">
                <a:solidFill>
                  <a:srgbClr val="000000"/>
                </a:solidFill>
                <a:latin typeface="Times New Roman"/>
                <a:ea typeface="DejaVu Sans"/>
              </a:rPr>
              <a:t>= </a:t>
            </a:r>
            <a:r>
              <a:rPr lang="en-US" sz="2000" strike="noStrike">
                <a:solidFill>
                  <a:srgbClr val="000000"/>
                </a:solidFill>
                <a:latin typeface="Tahoma"/>
                <a:ea typeface="DejaVu Sans"/>
              </a:rPr>
              <a:t>Masv </a:t>
            </a:r>
            <a:r>
              <a:rPr lang="en-US" sz="4800" strike="noStrike">
                <a:solidFill>
                  <a:srgbClr val="000000"/>
                </a:solidFill>
                <a:latin typeface=".VnLinusH"/>
                <a:ea typeface="DejaVu Sans"/>
              </a:rPr>
              <a:t>F</a:t>
            </a:r>
            <a:r>
              <a:rPr lang="en-US" sz="2800" strike="noStrike" baseline="-25000">
                <a:solidFill>
                  <a:srgbClr val="000000"/>
                </a:solidFill>
                <a:latin typeface="Tahoma"/>
                <a:ea typeface="DejaVu Sans"/>
              </a:rPr>
              <a:t>Count()</a:t>
            </a:r>
            <a:r>
              <a:rPr lang="en-US" sz="2800" strike="noStrike">
                <a:solidFill>
                  <a:srgbClr val="000000"/>
                </a:solidFill>
                <a:latin typeface="Tahoma"/>
                <a:ea typeface="DejaVu Sans"/>
              </a:rPr>
              <a:t>(R)</a:t>
            </a:r>
            <a:endParaRPr/>
          </a:p>
          <a:p>
            <a:pPr algn="ctr">
              <a:lnSpc>
                <a:spcPct val="100000"/>
              </a:lnSpc>
            </a:pPr>
            <a:endParaRPr/>
          </a:p>
        </p:txBody>
      </p:sp>
    </p:spTree>
  </p:cSld>
  <p:timing>
    <p:tnLst>
      <p:par>
        <p:cTn id="1567" dur="indefinite" restart="never" nodeType="tmRoot">
          <p:childTnLst>
            <p:seq>
              <p:cTn id="1568" dur="indefinite" nodeType="mainSeq">
                <p:childTnLst>
                  <p:par>
                    <p:cTn id="1569" fill="hold">
                      <p:stCondLst>
                        <p:cond delay="indefinite"/>
                      </p:stCondLst>
                      <p:childTnLst>
                        <p:par>
                          <p:cTn id="1570" fill="hold">
                            <p:stCondLst>
                              <p:cond delay="0"/>
                            </p:stCondLst>
                            <p:childTnLst>
                              <p:par>
                                <p:cTn id="1571" nodeType="clickEffect" fill="hold" presetClass="entr" presetID="3" presetSubtype="10">
                                  <p:stCondLst>
                                    <p:cond delay="0"/>
                                  </p:stCondLst>
                                  <p:childTnLst>
                                    <p:set>
                                      <p:cBhvr>
                                        <p:cTn id="1572" dur="1" fill="hold">
                                          <p:stCondLst>
                                            <p:cond delay="0"/>
                                          </p:stCondLst>
                                        </p:cTn>
                                        <p:tgtEl>
                                          <p:spTgt spid="2400"/>
                                        </p:tgtEl>
                                        <p:attrNameLst>
                                          <p:attrName>style.visibility</p:attrName>
                                        </p:attrNameLst>
                                      </p:cBhvr>
                                      <p:to>
                                        <p:strVal val="visible"/>
                                      </p:to>
                                    </p:set>
                                    <p:animEffect filter="blinds(horizontal)" transition="in">
                                      <p:cBhvr additive="repl">
                                        <p:cTn id="1573" dur="500"/>
                                        <p:tgtEl>
                                          <p:spTgt spid="2400"/>
                                        </p:tgtEl>
                                      </p:cBhvr>
                                    </p:animEffect>
                                  </p:childTnLst>
                                </p:cTn>
                              </p:par>
                            </p:childTnLst>
                          </p:cTn>
                        </p:par>
                      </p:childTnLst>
                    </p:cTn>
                  </p:par>
                  <p:par>
                    <p:cTn id="1574" fill="hold">
                      <p:stCondLst>
                        <p:cond delay="indefinite"/>
                      </p:stCondLst>
                      <p:childTnLst>
                        <p:par>
                          <p:cTn id="1575" fill="hold">
                            <p:stCondLst>
                              <p:cond delay="0"/>
                            </p:stCondLst>
                            <p:childTnLst>
                              <p:par>
                                <p:cTn id="1576" nodeType="clickEffect" fill="hold" presetClass="entr" presetID="1">
                                  <p:stCondLst>
                                    <p:cond delay="0"/>
                                  </p:stCondLst>
                                  <p:childTnLst>
                                    <p:set>
                                      <p:cBhvr>
                                        <p:cTn id="1577" dur="1" fill="hold">
                                          <p:stCondLst>
                                            <p:cond delay="0"/>
                                          </p:stCondLst>
                                        </p:cTn>
                                        <p:tgtEl>
                                          <p:spTgt spid="2409"/>
                                        </p:tgtEl>
                                        <p:attrNameLst>
                                          <p:attrName>style.visibility</p:attrName>
                                        </p:attrNameLst>
                                      </p:cBhvr>
                                      <p:to>
                                        <p:strVal val="visible"/>
                                      </p:to>
                                    </p:set>
                                  </p:childTnLst>
                                </p:cTn>
                              </p:par>
                            </p:childTnLst>
                          </p:cTn>
                        </p:par>
                      </p:childTnLst>
                    </p:cTn>
                  </p:par>
                  <p:par>
                    <p:cTn id="1578" fill="hold">
                      <p:stCondLst>
                        <p:cond delay="indefinite"/>
                      </p:stCondLst>
                      <p:childTnLst>
                        <p:par>
                          <p:cTn id="1579" fill="hold">
                            <p:stCondLst>
                              <p:cond delay="0"/>
                            </p:stCondLst>
                            <p:childTnLst>
                              <p:par>
                                <p:cTn id="1580" nodeType="clickEffect" fill="hold" presetClass="entr" presetID="3" presetSubtype="10">
                                  <p:stCondLst>
                                    <p:cond delay="0"/>
                                  </p:stCondLst>
                                  <p:childTnLst>
                                    <p:set>
                                      <p:cBhvr>
                                        <p:cTn id="1581" dur="1" fill="hold">
                                          <p:stCondLst>
                                            <p:cond delay="0"/>
                                          </p:stCondLst>
                                        </p:cTn>
                                        <p:tgtEl>
                                          <p:spTgt spid="2406"/>
                                        </p:tgtEl>
                                        <p:attrNameLst>
                                          <p:attrName>style.visibility</p:attrName>
                                        </p:attrNameLst>
                                      </p:cBhvr>
                                      <p:to>
                                        <p:strVal val="visible"/>
                                      </p:to>
                                    </p:set>
                                    <p:animEffect filter="blinds(horizontal)" transition="in">
                                      <p:cBhvr additive="repl">
                                        <p:cTn id="1582" dur="500"/>
                                        <p:tgtEl>
                                          <p:spTgt spid="2406"/>
                                        </p:tgtEl>
                                      </p:cBhvr>
                                    </p:animEffect>
                                  </p:childTnLst>
                                </p:cTn>
                              </p:par>
                            </p:childTnLst>
                          </p:cTn>
                        </p:par>
                      </p:childTnLst>
                    </p:cTn>
                  </p:par>
                  <p:par>
                    <p:cTn id="1583" fill="hold">
                      <p:stCondLst>
                        <p:cond delay="indefinite"/>
                      </p:stCondLst>
                      <p:childTnLst>
                        <p:par>
                          <p:cTn id="1584" fill="hold">
                            <p:stCondLst>
                              <p:cond delay="0"/>
                            </p:stCondLst>
                            <p:childTnLst>
                              <p:par>
                                <p:cTn id="1585" nodeType="clickEffect" fill="hold" presetClass="entr" presetID="3" presetSubtype="10">
                                  <p:stCondLst>
                                    <p:cond delay="0"/>
                                  </p:stCondLst>
                                  <p:childTnLst>
                                    <p:set>
                                      <p:cBhvr>
                                        <p:cTn id="1586" dur="1" fill="hold">
                                          <p:stCondLst>
                                            <p:cond delay="0"/>
                                          </p:stCondLst>
                                        </p:cTn>
                                        <p:tgtEl>
                                          <p:spTgt spid="2407"/>
                                        </p:tgtEl>
                                        <p:attrNameLst>
                                          <p:attrName>style.visibility</p:attrName>
                                        </p:attrNameLst>
                                      </p:cBhvr>
                                      <p:to>
                                        <p:strVal val="visible"/>
                                      </p:to>
                                    </p:set>
                                    <p:animEffect filter="blinds(horizontal)" transition="in">
                                      <p:cBhvr additive="repl">
                                        <p:cTn id="1587" dur="500"/>
                                        <p:tgtEl>
                                          <p:spTgt spid="2407"/>
                                        </p:tgtEl>
                                      </p:cBhvr>
                                    </p:animEffect>
                                  </p:childTnLst>
                                </p:cTn>
                              </p:par>
                            </p:childTnLst>
                          </p:cTn>
                        </p:par>
                      </p:childTnLst>
                    </p:cTn>
                  </p:par>
                  <p:par>
                    <p:cTn id="1588" fill="hold">
                      <p:stCondLst>
                        <p:cond delay="indefinite"/>
                      </p:stCondLst>
                      <p:childTnLst>
                        <p:par>
                          <p:cTn id="1589" fill="hold">
                            <p:stCondLst>
                              <p:cond delay="0"/>
                            </p:stCondLst>
                            <p:childTnLst>
                              <p:par>
                                <p:cTn id="1590" nodeType="clickEffect" fill="hold" presetClass="entr" presetID="3" presetSubtype="10">
                                  <p:stCondLst>
                                    <p:cond delay="0"/>
                                  </p:stCondLst>
                                  <p:childTnLst>
                                    <p:set>
                                      <p:cBhvr>
                                        <p:cTn id="1591" dur="1" fill="hold">
                                          <p:stCondLst>
                                            <p:cond delay="0"/>
                                          </p:stCondLst>
                                        </p:cTn>
                                        <p:tgtEl>
                                          <p:spTgt spid="2408"/>
                                        </p:tgtEl>
                                        <p:attrNameLst>
                                          <p:attrName>style.visibility</p:attrName>
                                        </p:attrNameLst>
                                      </p:cBhvr>
                                      <p:to>
                                        <p:strVal val="visible"/>
                                      </p:to>
                                    </p:set>
                                    <p:animEffect filter="blinds(horizontal)" transition="in">
                                      <p:cBhvr additive="repl">
                                        <p:cTn id="1592" dur="500"/>
                                        <p:tgtEl>
                                          <p:spTgt spid="240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CustomShape 1"/>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Thay đổi giá trị của  các thuộc tính trong một hoặc nhiều bộ.</a:t>
            </a:r>
            <a:endParaRPr/>
          </a:p>
          <a:p>
            <a:pPr>
              <a:lnSpc>
                <a:spcPct val="100000"/>
              </a:lnSpc>
              <a:buSzPct val="95000"/>
              <a:buFont typeface="Wingdings 2" charset="2"/>
              <a:buChar char=""/>
            </a:pPr>
            <a:r>
              <a:rPr i="1" lang="en-US" sz="2600" strike="noStrike">
                <a:solidFill>
                  <a:srgbClr val="000000"/>
                </a:solidFill>
                <a:latin typeface="Constantia"/>
                <a:ea typeface="DejaVu Sans"/>
              </a:rPr>
              <a:t>Ví dụ</a:t>
            </a:r>
            <a:endParaRPr/>
          </a:p>
          <a:p>
            <a:pPr lvl="1">
              <a:lnSpc>
                <a:spcPct val="100000"/>
              </a:lnSpc>
              <a:buSzPct val="85000"/>
              <a:buFont typeface="Courier New"/>
              <a:buChar char="o"/>
            </a:pPr>
            <a:r>
              <a:rPr lang="en-US" sz="2400" strike="noStrike">
                <a:solidFill>
                  <a:srgbClr val="000000"/>
                </a:solidFill>
                <a:latin typeface="Constantia"/>
                <a:ea typeface="DejaVu Sans"/>
              </a:rPr>
              <a:t>Tăng hệ số lương thêm 10 % cho tất cả nhân viên trong quan hệ NHANVIEN</a:t>
            </a:r>
            <a:endParaRPr/>
          </a:p>
          <a:p>
            <a:pPr lvl="1">
              <a:lnSpc>
                <a:spcPct val="100000"/>
              </a:lnSpc>
              <a:buSzPct val="85000"/>
              <a:buFont typeface="Courier New"/>
              <a:buChar char="o"/>
            </a:pPr>
            <a:r>
              <a:rPr lang="en-US" sz="2400" strike="noStrike">
                <a:solidFill>
                  <a:srgbClr val="000000"/>
                </a:solidFill>
                <a:latin typeface="Constantia"/>
                <a:ea typeface="DejaVu Sans"/>
              </a:rPr>
              <a:t>“</a:t>
            </a:r>
            <a:r>
              <a:rPr lang="en-US" sz="2400" strike="noStrike">
                <a:solidFill>
                  <a:srgbClr val="000000"/>
                </a:solidFill>
                <a:latin typeface="Constantia"/>
                <a:ea typeface="DejaVu Sans"/>
              </a:rPr>
              <a:t>Chuyển “ nhân viên “Tùng” từ phòng Nghiên cứu sang phòng Kỹ thuật.</a:t>
            </a:r>
            <a:endParaRPr/>
          </a:p>
          <a:p>
            <a:pPr lvl="1">
              <a:lnSpc>
                <a:spcPct val="100000"/>
              </a:lnSpc>
              <a:buSzPct val="85000"/>
              <a:buFont typeface="Courier New"/>
              <a:buChar char="o"/>
            </a:pPr>
            <a:r>
              <a:rPr lang="en-US" sz="2400" strike="noStrike">
                <a:solidFill>
                  <a:srgbClr val="000000"/>
                </a:solidFill>
                <a:latin typeface="Constantia"/>
                <a:ea typeface="DejaVu Sans"/>
              </a:rPr>
              <a:t>Sửa số tín chỉ thành 2 của môn học có mã là Int1001  trong quan hệ MONHOC.</a:t>
            </a:r>
            <a:endParaRPr/>
          </a:p>
        </p:txBody>
      </p:sp>
      <p:sp>
        <p:nvSpPr>
          <p:cNvPr id="314"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315"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B1215080-D691-4394-941F-6A8A7736CEB0}" type="slidenum">
              <a:rPr lang="en-US" sz="1200" strike="noStrike">
                <a:solidFill>
                  <a:srgbClr val="035c75"/>
                </a:solidFill>
                <a:latin typeface="Tahoma"/>
                <a:ea typeface="DejaVu Sans"/>
              </a:rPr>
              <a:t>&lt;number&gt;</a:t>
            </a:fld>
            <a:endParaRPr/>
          </a:p>
        </p:txBody>
      </p:sp>
      <p:sp>
        <p:nvSpPr>
          <p:cNvPr id="316" name="CustomShape 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317" name="Picture 3" descr=""/>
          <p:cNvPicPr/>
          <p:nvPr/>
        </p:nvPicPr>
        <p:blipFill>
          <a:blip r:embed="rId1"/>
          <a:stretch/>
        </p:blipFill>
        <p:spPr>
          <a:xfrm>
            <a:off x="0" y="628560"/>
            <a:ext cx="9106920" cy="56160"/>
          </a:xfrm>
          <a:prstGeom prst="rect">
            <a:avLst/>
          </a:prstGeom>
          <a:ln>
            <a:noFill/>
          </a:ln>
        </p:spPr>
      </p:pic>
      <p:sp>
        <p:nvSpPr>
          <p:cNvPr id="318" name="CustomShape 5"/>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319" name="CustomShape 6"/>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320" name="CustomShape 7"/>
          <p:cNvSpPr/>
          <p:nvPr/>
        </p:nvSpPr>
        <p:spPr>
          <a:xfrm>
            <a:off x="457200" y="685800"/>
            <a:ext cx="8228520" cy="45612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1.3. Cập nhật các bộ</a:t>
            </a:r>
            <a:endParaRPr/>
          </a:p>
        </p:txBody>
      </p:sp>
    </p:spTree>
  </p:cSld>
  <p:timing>
    <p:tnLst>
      <p:par>
        <p:cTn id="212" dur="indefinite" restart="never" nodeType="tmRoot">
          <p:childTnLst>
            <p:seq>
              <p:cTn id="213"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0" name="CustomShape 1"/>
          <p:cNvSpPr/>
          <p:nvPr/>
        </p:nvSpPr>
        <p:spPr>
          <a:xfrm>
            <a:off x="457200" y="704880"/>
            <a:ext cx="8228520" cy="1141920"/>
          </a:xfrm>
          <a:prstGeom prst="rect">
            <a:avLst/>
          </a:prstGeom>
          <a:noFill/>
          <a:ln>
            <a:noFill/>
          </a:ln>
        </p:spPr>
        <p:style>
          <a:lnRef idx="0"/>
          <a:fillRef idx="0"/>
          <a:effectRef idx="0"/>
          <a:fontRef idx="minor"/>
        </p:style>
      </p:sp>
      <p:sp>
        <p:nvSpPr>
          <p:cNvPr id="2411" name="CustomShape 2"/>
          <p:cNvSpPr/>
          <p:nvPr/>
        </p:nvSpPr>
        <p:spPr>
          <a:xfrm>
            <a:off x="457200" y="1935000"/>
            <a:ext cx="8228520" cy="4388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R(Masv, mamh, stc,diem)</a:t>
            </a:r>
            <a:endParaRPr/>
          </a:p>
          <a:p>
            <a:pPr>
              <a:lnSpc>
                <a:spcPct val="100000"/>
              </a:lnSpc>
              <a:buSzPct val="95000"/>
              <a:buFont typeface="Wingdings 2" charset="2"/>
              <a:buChar char=""/>
            </a:pPr>
            <a:r>
              <a:rPr lang="en-US" sz="2600" strike="noStrike">
                <a:solidFill>
                  <a:srgbClr val="000000"/>
                </a:solidFill>
                <a:latin typeface="Constantia"/>
                <a:ea typeface="DejaVu Sans"/>
              </a:rPr>
              <a:t>S(masv, tontc, tong (stc*diem))</a:t>
            </a:r>
            <a:endParaRPr/>
          </a:p>
          <a:p>
            <a:pPr>
              <a:lnSpc>
                <a:spcPct val="100000"/>
              </a:lnSpc>
            </a:pPr>
            <a:r>
              <a:rPr lang="en-US" sz="2800" strike="noStrike">
                <a:solidFill>
                  <a:srgbClr val="000000"/>
                </a:solidFill>
                <a:latin typeface="Times New Roman"/>
                <a:ea typeface="DejaVu Sans"/>
              </a:rPr>
              <a:t>S</a:t>
            </a:r>
            <a:r>
              <a:rPr lang="en-US" sz="2000" strike="noStrike">
                <a:solidFill>
                  <a:srgbClr val="000000"/>
                </a:solidFill>
                <a:latin typeface="Times New Roman"/>
                <a:ea typeface="DejaVu Sans"/>
              </a:rPr>
              <a:t>(Masv,dtb)</a:t>
            </a:r>
            <a:r>
              <a:rPr lang="en-US" sz="2400" strike="noStrike">
                <a:solidFill>
                  <a:srgbClr val="000000"/>
                </a:solidFill>
                <a:latin typeface="Times New Roman"/>
                <a:ea typeface="DejaVu Sans"/>
              </a:rPr>
              <a:t> </a:t>
            </a:r>
            <a:r>
              <a:rPr lang="en-US" sz="3200" strike="noStrike">
                <a:solidFill>
                  <a:srgbClr val="000000"/>
                </a:solidFill>
                <a:latin typeface="Times New Roman"/>
                <a:ea typeface="DejaVu Sans"/>
              </a:rPr>
              <a:t>= </a:t>
            </a:r>
            <a:r>
              <a:rPr lang="en-US" sz="2000" strike="noStrike">
                <a:solidFill>
                  <a:srgbClr val="000000"/>
                </a:solidFill>
                <a:latin typeface="Constantia"/>
                <a:ea typeface="DejaVu Sans"/>
              </a:rPr>
              <a:t>Masv </a:t>
            </a:r>
            <a:r>
              <a:rPr lang="en-US" sz="4800" strike="noStrike">
                <a:solidFill>
                  <a:srgbClr val="000000"/>
                </a:solidFill>
                <a:latin typeface=".VnLinusH"/>
                <a:ea typeface="DejaVu Sans"/>
              </a:rPr>
              <a:t>F</a:t>
            </a:r>
            <a:r>
              <a:rPr lang="en-US" sz="2800" strike="noStrike" baseline="-25000">
                <a:solidFill>
                  <a:srgbClr val="000000"/>
                </a:solidFill>
                <a:latin typeface="Constantia"/>
                <a:ea typeface="DejaVu Sans"/>
              </a:rPr>
              <a:t>Sum(stc*diem)/Sum(stc)</a:t>
            </a:r>
            <a:r>
              <a:rPr lang="en-US" sz="2800" strike="noStrike">
                <a:solidFill>
                  <a:srgbClr val="000000"/>
                </a:solidFill>
                <a:latin typeface="Constantia"/>
                <a:ea typeface="DejaVu Sans"/>
              </a:rPr>
              <a:t>(R)</a:t>
            </a:r>
            <a:endParaRPr/>
          </a:p>
          <a:p>
            <a:pPr>
              <a:lnSpc>
                <a:spcPct val="100000"/>
              </a:lnSpc>
            </a:pPr>
            <a:endParaRPr/>
          </a:p>
          <a:p>
            <a:pPr>
              <a:lnSpc>
                <a:spcPct val="100000"/>
              </a:lnSpc>
              <a:buSzPct val="95000"/>
              <a:buFont typeface="Wingdings 2" charset="2"/>
              <a:buChar char=""/>
            </a:pPr>
            <a:r>
              <a:rPr lang="en-US" sz="2600" strike="noStrike">
                <a:solidFill>
                  <a:srgbClr val="000000"/>
                </a:solidFill>
                <a:latin typeface="Constantia"/>
                <a:ea typeface="DejaVu Sans"/>
              </a:rPr>
              <a:t>Q(masv,tong/tongtc)</a:t>
            </a:r>
            <a:endParaRPr/>
          </a:p>
        </p:txBody>
      </p:sp>
      <p:sp>
        <p:nvSpPr>
          <p:cNvPr id="2412"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11:01:08 AM</a:t>
            </a:r>
            <a:endParaRPr/>
          </a:p>
        </p:txBody>
      </p:sp>
      <p:sp>
        <p:nvSpPr>
          <p:cNvPr id="2413" name="CustomShape 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
        <p:nvSpPr>
          <p:cNvPr id="2414" name="CustomShape 5"/>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88CE4CD0-B6D1-423C-83E1-F2DA03780286}" type="slidenum">
              <a:rPr lang="en-US" sz="1200" strike="noStrike">
                <a:solidFill>
                  <a:srgbClr val="035c75"/>
                </a:solidFill>
                <a:latin typeface="Tahoma"/>
                <a:ea typeface="DejaVu Sans"/>
              </a:rPr>
              <a:t>&lt;number&gt;</a:t>
            </a:fld>
            <a:endParaRPr/>
          </a:p>
        </p:txBody>
      </p:sp>
    </p:spTree>
  </p:cSld>
  <p:timing>
    <p:tnLst>
      <p:par>
        <p:cTn id="1593" dur="indefinite" restart="never" nodeType="tmRoot">
          <p:childTnLst>
            <p:seq>
              <p:cTn id="1594"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CustomShape 1"/>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Được diễn đạt </a:t>
            </a:r>
            <a:endParaRPr/>
          </a:p>
          <a:p>
            <a:pPr lvl="1">
              <a:lnSpc>
                <a:spcPct val="100000"/>
              </a:lnSpc>
              <a:buSzPct val="85000"/>
              <a:buFont typeface="Courier New"/>
              <a:buChar char="o"/>
            </a:pPr>
            <a:r>
              <a:rPr lang="en-US" sz="2400" strike="noStrike">
                <a:solidFill>
                  <a:srgbClr val="000000"/>
                </a:solidFill>
                <a:latin typeface="Constantia"/>
                <a:ea typeface="DejaVu Sans"/>
              </a:rPr>
              <a:t>R là quan hệ</a:t>
            </a:r>
            <a:endParaRPr/>
          </a:p>
          <a:p>
            <a:pPr lvl="1">
              <a:lnSpc>
                <a:spcPct val="100000"/>
              </a:lnSpc>
              <a:buSzPct val="85000"/>
              <a:buFont typeface="Courier New"/>
              <a:buChar char="o"/>
            </a:pPr>
            <a:r>
              <a:rPr lang="en-US" sz="2400" strike="noStrike">
                <a:solidFill>
                  <a:srgbClr val="000000"/>
                </a:solidFill>
                <a:latin typeface="Constantia"/>
                <a:ea typeface="DejaVu Sans"/>
              </a:rPr>
              <a:t>f là biểu thức đại số xác định các  bộ</a:t>
            </a:r>
            <a:endParaRPr/>
          </a:p>
          <a:p>
            <a:pPr lvl="1">
              <a:lnSpc>
                <a:spcPct val="100000"/>
              </a:lnSpc>
              <a:buSzPct val="85000"/>
              <a:buFont typeface="Courier New"/>
              <a:buChar char="o"/>
            </a:pPr>
            <a:r>
              <a:rPr lang="en-US" sz="2400" strike="noStrike">
                <a:solidFill>
                  <a:srgbClr val="000000"/>
                </a:solidFill>
                <a:latin typeface="Constantia"/>
                <a:ea typeface="DejaVu Sans"/>
              </a:rPr>
              <a:t>a</a:t>
            </a:r>
            <a:r>
              <a:rPr lang="en-US" sz="2400" strike="noStrike" baseline="-25000">
                <a:solidFill>
                  <a:srgbClr val="000000"/>
                </a:solidFill>
                <a:latin typeface="Constantia"/>
                <a:ea typeface="DejaVu Sans"/>
              </a:rPr>
              <a:t>i</a:t>
            </a:r>
            <a:r>
              <a:rPr lang="en-US" sz="2400" strike="noStrike">
                <a:solidFill>
                  <a:srgbClr val="000000"/>
                </a:solidFill>
                <a:latin typeface="Constantia"/>
                <a:ea typeface="DejaVu Sans"/>
              </a:rPr>
              <a:t> thuộc tính  cần sửa, v</a:t>
            </a:r>
            <a:r>
              <a:rPr lang="en-US" sz="2400" strike="noStrike" baseline="-25000">
                <a:solidFill>
                  <a:srgbClr val="000000"/>
                </a:solidFill>
                <a:latin typeface="Constantia"/>
                <a:ea typeface="DejaVu Sans"/>
              </a:rPr>
              <a:t>i</a:t>
            </a:r>
            <a:r>
              <a:rPr lang="en-US" sz="2400" strike="noStrike">
                <a:solidFill>
                  <a:srgbClr val="000000"/>
                </a:solidFill>
                <a:latin typeface="Constantia"/>
                <a:ea typeface="DejaVu Sans"/>
              </a:rPr>
              <a:t> giá trị mới của thuộc tính.</a:t>
            </a:r>
            <a:endParaRPr/>
          </a:p>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a:p>
            <a:pPr lvl="1">
              <a:lnSpc>
                <a:spcPct val="100000"/>
              </a:lnSpc>
              <a:buSzPct val="85000"/>
              <a:buFont typeface="Wingdings 2" charset="2"/>
              <a:buChar char=""/>
            </a:pPr>
            <a:r>
              <a:rPr lang="en-US" sz="2400" strike="noStrike">
                <a:solidFill>
                  <a:srgbClr val="000000"/>
                </a:solidFill>
                <a:latin typeface="Constantia"/>
                <a:ea typeface="DejaVu Sans"/>
              </a:rPr>
              <a:t>MODIFY (NHANVIEN; Ten =“Tùng”; Phong = 4)</a:t>
            </a:r>
            <a:endParaRPr/>
          </a:p>
          <a:p>
            <a:pPr lvl="1">
              <a:lnSpc>
                <a:spcPct val="100000"/>
              </a:lnSpc>
              <a:buSzPct val="85000"/>
              <a:buFont typeface="Wingdings 2" charset="2"/>
              <a:buChar char=""/>
            </a:pPr>
            <a:r>
              <a:rPr lang="en-US" sz="2400" strike="noStrike">
                <a:solidFill>
                  <a:srgbClr val="000000"/>
                </a:solidFill>
                <a:latin typeface="Constantia"/>
                <a:ea typeface="DejaVu Sans"/>
              </a:rPr>
              <a:t>MODIFY (NHANVIEN; </a:t>
            </a:r>
            <a:r>
              <a:rPr b="1" lang="en-US" sz="2400" strike="noStrike">
                <a:solidFill>
                  <a:srgbClr val="0000ff"/>
                </a:solidFill>
                <a:latin typeface="Constantia"/>
                <a:ea typeface="DejaVu Sans"/>
              </a:rPr>
              <a:t>all</a:t>
            </a:r>
            <a:r>
              <a:rPr lang="en-US" sz="2400" strike="noStrike">
                <a:solidFill>
                  <a:srgbClr val="000000"/>
                </a:solidFill>
                <a:latin typeface="Constantia"/>
                <a:ea typeface="DejaVu Sans"/>
              </a:rPr>
              <a:t>; Luong=Luong*1.1)</a:t>
            </a:r>
            <a:endParaRPr/>
          </a:p>
          <a:p>
            <a:pPr lvl="1">
              <a:lnSpc>
                <a:spcPct val="100000"/>
              </a:lnSpc>
              <a:buSzPct val="85000"/>
              <a:buFont typeface="Wingdings 2" charset="2"/>
              <a:buChar char=""/>
            </a:pPr>
            <a:r>
              <a:rPr lang="en-US" sz="2400" strike="noStrike">
                <a:solidFill>
                  <a:srgbClr val="000000"/>
                </a:solidFill>
                <a:latin typeface="Constantia"/>
                <a:ea typeface="DejaVu Sans"/>
              </a:rPr>
              <a:t>MODIFY(MONHOC; Mamon=“Int1001”; sotinchi=2)</a:t>
            </a:r>
            <a:endParaRPr/>
          </a:p>
          <a:p>
            <a:pPr>
              <a:lnSpc>
                <a:spcPct val="100000"/>
              </a:lnSpc>
            </a:pPr>
            <a:endParaRPr/>
          </a:p>
        </p:txBody>
      </p:sp>
      <p:sp>
        <p:nvSpPr>
          <p:cNvPr id="322"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323"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6E227A2E-2B61-492A-B60E-0BD7266DA28C}" type="slidenum">
              <a:rPr lang="en-US" sz="1200" strike="noStrike">
                <a:solidFill>
                  <a:srgbClr val="035c75"/>
                </a:solidFill>
                <a:latin typeface="Tahoma"/>
                <a:ea typeface="DejaVu Sans"/>
              </a:rPr>
              <a:t>&lt;number&gt;</a:t>
            </a:fld>
            <a:endParaRPr/>
          </a:p>
        </p:txBody>
      </p:sp>
      <p:sp>
        <p:nvSpPr>
          <p:cNvPr id="324" name="CustomShape 4"/>
          <p:cNvSpPr/>
          <p:nvPr/>
        </p:nvSpPr>
        <p:spPr>
          <a:xfrm>
            <a:off x="3429000" y="1286280"/>
            <a:ext cx="4342320" cy="470160"/>
          </a:xfrm>
          <a:prstGeom prst="rect">
            <a:avLst/>
          </a:prstGeom>
          <a:noFill/>
          <a:ln w="12600">
            <a:noFill/>
          </a:ln>
        </p:spPr>
        <p:style>
          <a:lnRef idx="0"/>
          <a:fillRef idx="0"/>
          <a:effectRef idx="0"/>
          <a:fontRef idx="minor"/>
        </p:style>
        <p:txBody>
          <a:bodyPr lIns="90000" rIns="90000" tIns="45000" bIns="45000"/>
          <a:p>
            <a:pPr>
              <a:lnSpc>
                <a:spcPct val="100000"/>
              </a:lnSpc>
            </a:pPr>
            <a:r>
              <a:rPr b="1" lang="en-US" sz="2200" strike="noStrike">
                <a:solidFill>
                  <a:srgbClr val="000000"/>
                </a:solidFill>
                <a:latin typeface="Tahoma"/>
                <a:ea typeface="DejaVu Sans"/>
              </a:rPr>
              <a:t>MODIFY(R; f;&lt;a</a:t>
            </a:r>
            <a:r>
              <a:rPr b="1" lang="en-US" sz="2200" strike="noStrike" baseline="-25000">
                <a:solidFill>
                  <a:srgbClr val="000000"/>
                </a:solidFill>
                <a:latin typeface="Tahoma"/>
                <a:ea typeface="DejaVu Sans"/>
              </a:rPr>
              <a:t>i</a:t>
            </a:r>
            <a:r>
              <a:rPr b="1" lang="en-US" sz="2200" strike="noStrike">
                <a:solidFill>
                  <a:srgbClr val="000000"/>
                </a:solidFill>
                <a:latin typeface="Tahoma"/>
                <a:ea typeface="DejaVu Sans"/>
              </a:rPr>
              <a:t> = v</a:t>
            </a:r>
            <a:r>
              <a:rPr b="1" lang="en-US" sz="2200" strike="noStrike" baseline="-25000">
                <a:solidFill>
                  <a:srgbClr val="000000"/>
                </a:solidFill>
                <a:latin typeface="Tahoma"/>
                <a:ea typeface="DejaVu Sans"/>
              </a:rPr>
              <a:t>i</a:t>
            </a:r>
            <a:r>
              <a:rPr b="1" lang="en-US" sz="2200" strike="noStrike">
                <a:solidFill>
                  <a:srgbClr val="000000"/>
                </a:solidFill>
                <a:latin typeface="Tahoma"/>
                <a:ea typeface="DejaVu Sans"/>
              </a:rPr>
              <a:t>,…&gt;)  </a:t>
            </a:r>
            <a:endParaRPr/>
          </a:p>
        </p:txBody>
      </p:sp>
      <p:sp>
        <p:nvSpPr>
          <p:cNvPr id="325"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326" name="Picture 3" descr=""/>
          <p:cNvPicPr/>
          <p:nvPr/>
        </p:nvPicPr>
        <p:blipFill>
          <a:blip r:embed="rId1"/>
          <a:stretch/>
        </p:blipFill>
        <p:spPr>
          <a:xfrm>
            <a:off x="0" y="628560"/>
            <a:ext cx="9106920" cy="56160"/>
          </a:xfrm>
          <a:prstGeom prst="rect">
            <a:avLst/>
          </a:prstGeom>
          <a:ln>
            <a:noFill/>
          </a:ln>
        </p:spPr>
      </p:pic>
      <p:sp>
        <p:nvSpPr>
          <p:cNvPr id="327"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328"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329" name="CustomShape 8"/>
          <p:cNvSpPr/>
          <p:nvPr/>
        </p:nvSpPr>
        <p:spPr>
          <a:xfrm>
            <a:off x="457200" y="685800"/>
            <a:ext cx="8228520" cy="45612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1.3. Cập nhật các bộ</a:t>
            </a:r>
            <a:endParaRPr/>
          </a:p>
        </p:txBody>
      </p:sp>
    </p:spTree>
  </p:cSld>
  <p:timing>
    <p:tnLst>
      <p:par>
        <p:cTn id="214" dur="indefinite" restart="never" nodeType="tmRoot">
          <p:childTnLst>
            <p:seq>
              <p:cTn id="215"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CustomShape 1"/>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buSzPct val="95000"/>
              <a:buFont typeface="Wingdings 2" charset="2"/>
              <a:buChar char=""/>
            </a:pPr>
            <a:r>
              <a:rPr lang="en-US" sz="2600" strike="noStrike">
                <a:solidFill>
                  <a:srgbClr val="000000"/>
                </a:solidFill>
                <a:latin typeface="Constantia"/>
                <a:ea typeface="DejaVu Sans"/>
              </a:rPr>
              <a:t>Các ràng buộc có thể vi phạm</a:t>
            </a:r>
            <a:endParaRPr/>
          </a:p>
          <a:p>
            <a:pPr lvl="1">
              <a:lnSpc>
                <a:spcPct val="100000"/>
              </a:lnSpc>
              <a:buSzPct val="85000"/>
              <a:buFont typeface="Courier New"/>
              <a:buChar char="o"/>
            </a:pPr>
            <a:r>
              <a:rPr lang="en-US" sz="2400" strike="noStrike">
                <a:solidFill>
                  <a:srgbClr val="000000"/>
                </a:solidFill>
                <a:latin typeface="Constantia"/>
                <a:ea typeface="DejaVu Sans"/>
              </a:rPr>
              <a:t>Ràng buộc miền</a:t>
            </a:r>
            <a:endParaRPr/>
          </a:p>
          <a:p>
            <a:pPr lvl="1">
              <a:lnSpc>
                <a:spcPct val="100000"/>
              </a:lnSpc>
              <a:buSzPct val="85000"/>
              <a:buFont typeface="Courier New"/>
              <a:buChar char="o"/>
            </a:pPr>
            <a:r>
              <a:rPr lang="en-US" sz="2400" strike="noStrike">
                <a:solidFill>
                  <a:srgbClr val="000000"/>
                </a:solidFill>
                <a:latin typeface="Constantia"/>
                <a:ea typeface="DejaVu Sans"/>
              </a:rPr>
              <a:t>Cập nhật khóa chính = {xóa, chèn} =&gt; miền, toàn vẹn thực thể</a:t>
            </a:r>
            <a:endParaRPr/>
          </a:p>
          <a:p>
            <a:pPr lvl="1">
              <a:lnSpc>
                <a:spcPct val="100000"/>
              </a:lnSpc>
              <a:buSzPct val="85000"/>
              <a:buFont typeface="Courier New"/>
              <a:buChar char="o"/>
            </a:pPr>
            <a:r>
              <a:rPr lang="en-US" sz="2400" strike="noStrike">
                <a:solidFill>
                  <a:srgbClr val="000000"/>
                </a:solidFill>
                <a:latin typeface="Constantia"/>
                <a:ea typeface="DejaVu Sans"/>
              </a:rPr>
              <a:t>Khóa ngoài=&gt; toàn vẹn tham chiếu</a:t>
            </a:r>
            <a:endParaRPr/>
          </a:p>
          <a:p>
            <a:pPr>
              <a:lnSpc>
                <a:spcPct val="100000"/>
              </a:lnSpc>
            </a:pPr>
            <a:r>
              <a:rPr b="1" i="1" lang="en-US" sz="2400" strike="noStrike">
                <a:solidFill>
                  <a:srgbClr val="000000"/>
                </a:solidFill>
                <a:latin typeface="Constantia"/>
                <a:ea typeface="DejaVu Sans"/>
              </a:rPr>
              <a:t>Ví dụ</a:t>
            </a:r>
            <a:endParaRPr/>
          </a:p>
          <a:p>
            <a:pPr>
              <a:lnSpc>
                <a:spcPct val="100000"/>
              </a:lnSpc>
            </a:pPr>
            <a:endParaRPr/>
          </a:p>
        </p:txBody>
      </p:sp>
      <p:sp>
        <p:nvSpPr>
          <p:cNvPr id="331"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332"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26EBAD7D-80BF-4683-9EF0-F3DA278EFFF1}" type="slidenum">
              <a:rPr lang="en-US" sz="1200" strike="noStrike">
                <a:solidFill>
                  <a:srgbClr val="035c75"/>
                </a:solidFill>
                <a:latin typeface="Tahoma"/>
                <a:ea typeface="DejaVu Sans"/>
              </a:rPr>
              <a:t>&lt;number&gt;</a:t>
            </a:fld>
            <a:endParaRPr/>
          </a:p>
        </p:txBody>
      </p:sp>
      <p:sp>
        <p:nvSpPr>
          <p:cNvPr id="333" name="CustomShape 4"/>
          <p:cNvSpPr/>
          <p:nvPr/>
        </p:nvSpPr>
        <p:spPr>
          <a:xfrm>
            <a:off x="3429000" y="1286280"/>
            <a:ext cx="4342320" cy="470160"/>
          </a:xfrm>
          <a:prstGeom prst="rect">
            <a:avLst/>
          </a:prstGeom>
          <a:noFill/>
          <a:ln w="12600">
            <a:noFill/>
          </a:ln>
        </p:spPr>
        <p:style>
          <a:lnRef idx="0"/>
          <a:fillRef idx="0"/>
          <a:effectRef idx="0"/>
          <a:fontRef idx="minor"/>
        </p:style>
        <p:txBody>
          <a:bodyPr lIns="90000" rIns="90000" tIns="45000" bIns="45000"/>
          <a:p>
            <a:pPr>
              <a:lnSpc>
                <a:spcPct val="100000"/>
              </a:lnSpc>
            </a:pPr>
            <a:r>
              <a:rPr b="1" lang="en-US" sz="2200" strike="noStrike">
                <a:solidFill>
                  <a:srgbClr val="000000"/>
                </a:solidFill>
                <a:latin typeface="Tahoma"/>
                <a:ea typeface="DejaVu Sans"/>
              </a:rPr>
              <a:t>MODIFY(R; f;&lt;a</a:t>
            </a:r>
            <a:r>
              <a:rPr b="1" lang="en-US" sz="2200" strike="noStrike" baseline="-25000">
                <a:solidFill>
                  <a:srgbClr val="000000"/>
                </a:solidFill>
                <a:latin typeface="Tahoma"/>
                <a:ea typeface="DejaVu Sans"/>
              </a:rPr>
              <a:t>i</a:t>
            </a:r>
            <a:r>
              <a:rPr b="1" lang="en-US" sz="2200" strike="noStrike">
                <a:solidFill>
                  <a:srgbClr val="000000"/>
                </a:solidFill>
                <a:latin typeface="Tahoma"/>
                <a:ea typeface="DejaVu Sans"/>
              </a:rPr>
              <a:t> = v</a:t>
            </a:r>
            <a:r>
              <a:rPr b="1" lang="en-US" sz="2200" strike="noStrike" baseline="-25000">
                <a:solidFill>
                  <a:srgbClr val="000000"/>
                </a:solidFill>
                <a:latin typeface="Tahoma"/>
                <a:ea typeface="DejaVu Sans"/>
              </a:rPr>
              <a:t>i</a:t>
            </a:r>
            <a:r>
              <a:rPr b="1" lang="en-US" sz="2200" strike="noStrike">
                <a:solidFill>
                  <a:srgbClr val="000000"/>
                </a:solidFill>
                <a:latin typeface="Tahoma"/>
                <a:ea typeface="DejaVu Sans"/>
              </a:rPr>
              <a:t>,…&gt;)  </a:t>
            </a:r>
            <a:endParaRPr/>
          </a:p>
        </p:txBody>
      </p:sp>
      <p:sp>
        <p:nvSpPr>
          <p:cNvPr id="334"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335" name="Picture 3" descr=""/>
          <p:cNvPicPr/>
          <p:nvPr/>
        </p:nvPicPr>
        <p:blipFill>
          <a:blip r:embed="rId1"/>
          <a:stretch/>
        </p:blipFill>
        <p:spPr>
          <a:xfrm>
            <a:off x="0" y="628560"/>
            <a:ext cx="9106920" cy="56160"/>
          </a:xfrm>
          <a:prstGeom prst="rect">
            <a:avLst/>
          </a:prstGeom>
          <a:ln>
            <a:noFill/>
          </a:ln>
        </p:spPr>
      </p:pic>
      <p:sp>
        <p:nvSpPr>
          <p:cNvPr id="336"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337"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338" name="CustomShape 8"/>
          <p:cNvSpPr/>
          <p:nvPr/>
        </p:nvSpPr>
        <p:spPr>
          <a:xfrm>
            <a:off x="457200" y="685800"/>
            <a:ext cx="8228520" cy="45612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1.3. Cập nhật các bộ</a:t>
            </a:r>
            <a:endParaRPr/>
          </a:p>
        </p:txBody>
      </p:sp>
      <p:sp>
        <p:nvSpPr>
          <p:cNvPr id="339" name="CustomShape 9"/>
          <p:cNvSpPr/>
          <p:nvPr/>
        </p:nvSpPr>
        <p:spPr>
          <a:xfrm>
            <a:off x="1219320" y="4572000"/>
            <a:ext cx="6856920" cy="759240"/>
          </a:xfrm>
          <a:prstGeom prst="rect">
            <a:avLst/>
          </a:prstGeom>
          <a:noFill/>
          <a:ln w="12600">
            <a:noFill/>
          </a:ln>
        </p:spPr>
        <p:style>
          <a:lnRef idx="0"/>
          <a:fillRef idx="0"/>
          <a:effectRef idx="0"/>
          <a:fontRef idx="minor"/>
        </p:style>
        <p:txBody>
          <a:bodyPr lIns="90000" rIns="90000" tIns="45000" bIns="45000"/>
          <a:p>
            <a:pPr>
              <a:lnSpc>
                <a:spcPct val="100000"/>
              </a:lnSpc>
            </a:pPr>
            <a:r>
              <a:rPr b="1" lang="en-US" sz="2200" strike="noStrike">
                <a:solidFill>
                  <a:srgbClr val="000000"/>
                </a:solidFill>
                <a:latin typeface="Tahoma"/>
                <a:ea typeface="DejaVu Sans"/>
              </a:rPr>
              <a:t>MODIFY(SINHVIEN ; Masv =“T1”; dem=“Đức”)  </a:t>
            </a:r>
            <a:endParaRPr/>
          </a:p>
        </p:txBody>
      </p:sp>
      <p:sp>
        <p:nvSpPr>
          <p:cNvPr id="340" name="CustomShape 10"/>
          <p:cNvSpPr/>
          <p:nvPr/>
        </p:nvSpPr>
        <p:spPr>
          <a:xfrm>
            <a:off x="1447920" y="4648320"/>
            <a:ext cx="6856920" cy="759240"/>
          </a:xfrm>
          <a:prstGeom prst="rect">
            <a:avLst/>
          </a:prstGeom>
          <a:noFill/>
          <a:ln w="12600">
            <a:noFill/>
          </a:ln>
        </p:spPr>
        <p:style>
          <a:lnRef idx="0"/>
          <a:fillRef idx="0"/>
          <a:effectRef idx="0"/>
          <a:fontRef idx="minor"/>
        </p:style>
        <p:txBody>
          <a:bodyPr lIns="90000" rIns="90000" tIns="45000" bIns="45000"/>
          <a:p>
            <a:pPr>
              <a:lnSpc>
                <a:spcPct val="100000"/>
              </a:lnSpc>
            </a:pPr>
            <a:r>
              <a:rPr b="1" lang="en-US" sz="2200" strike="noStrike">
                <a:solidFill>
                  <a:srgbClr val="000000"/>
                </a:solidFill>
                <a:latin typeface="Tahoma"/>
                <a:ea typeface="DejaVu Sans"/>
              </a:rPr>
              <a:t>MODIFY(SINHVIEN ; Masv =“T1”; Masv =“T5”)  </a:t>
            </a:r>
            <a:endParaRPr/>
          </a:p>
        </p:txBody>
      </p:sp>
      <p:sp>
        <p:nvSpPr>
          <p:cNvPr id="341" name="CustomShape 11"/>
          <p:cNvSpPr/>
          <p:nvPr/>
        </p:nvSpPr>
        <p:spPr>
          <a:xfrm>
            <a:off x="685800" y="4648320"/>
            <a:ext cx="8076240" cy="363960"/>
          </a:xfrm>
          <a:prstGeom prst="rect">
            <a:avLst/>
          </a:prstGeom>
          <a:noFill/>
          <a:ln w="12600">
            <a:noFill/>
          </a:ln>
        </p:spPr>
        <p:style>
          <a:lnRef idx="0"/>
          <a:fillRef idx="0"/>
          <a:effectRef idx="0"/>
          <a:fontRef idx="minor"/>
        </p:style>
        <p:txBody>
          <a:bodyPr lIns="90000" rIns="90000" tIns="45000" bIns="45000"/>
          <a:p>
            <a:pPr>
              <a:lnSpc>
                <a:spcPct val="100000"/>
              </a:lnSpc>
            </a:pPr>
            <a:r>
              <a:rPr b="1" lang="en-US" strike="noStrike">
                <a:solidFill>
                  <a:srgbClr val="000000"/>
                </a:solidFill>
                <a:latin typeface="Tahoma"/>
                <a:ea typeface="DejaVu Sans"/>
              </a:rPr>
              <a:t>MODIFY(SV_DIEM; Masv =“T1”and  Mamon=“Int1001”; Diem=5.5)  </a:t>
            </a:r>
            <a:endParaRPr/>
          </a:p>
        </p:txBody>
      </p:sp>
      <p:sp>
        <p:nvSpPr>
          <p:cNvPr id="342" name="CustomShape 12"/>
          <p:cNvSpPr/>
          <p:nvPr/>
        </p:nvSpPr>
        <p:spPr>
          <a:xfrm>
            <a:off x="990720" y="4648320"/>
            <a:ext cx="7314120" cy="394560"/>
          </a:xfrm>
          <a:prstGeom prst="rect">
            <a:avLst/>
          </a:prstGeom>
          <a:noFill/>
          <a:ln w="12600">
            <a:noFill/>
          </a:ln>
        </p:spPr>
        <p:style>
          <a:lnRef idx="0"/>
          <a:fillRef idx="0"/>
          <a:effectRef idx="0"/>
          <a:fontRef idx="minor"/>
        </p:style>
        <p:txBody>
          <a:bodyPr lIns="90000" rIns="90000" tIns="45000" bIns="45000"/>
          <a:p>
            <a:pPr>
              <a:lnSpc>
                <a:spcPct val="100000"/>
              </a:lnSpc>
            </a:pPr>
            <a:r>
              <a:rPr b="1" lang="en-US" sz="2000" strike="noStrike">
                <a:solidFill>
                  <a:srgbClr val="000000"/>
                </a:solidFill>
                <a:latin typeface="Tahoma"/>
                <a:ea typeface="DejaVu Sans"/>
              </a:rPr>
              <a:t>MODIFY(SV_DIEM; Masv =“T1”; Mamon =“Int1002”)</a:t>
            </a:r>
            <a:endParaRPr/>
          </a:p>
        </p:txBody>
      </p:sp>
    </p:spTree>
  </p:cSld>
  <p:timing>
    <p:tnLst>
      <p:par>
        <p:cTn id="216" dur="indefinite" restart="never" nodeType="tmRoot">
          <p:childTnLst>
            <p:seq>
              <p:cTn id="217" dur="indefinite" nodeType="mainSeq">
                <p:childTnLst>
                  <p:par>
                    <p:cTn id="218" fill="hold">
                      <p:stCondLst>
                        <p:cond delay="indefinite"/>
                      </p:stCondLst>
                      <p:childTnLst>
                        <p:par>
                          <p:cTn id="219" fill="hold">
                            <p:stCondLst>
                              <p:cond delay="0"/>
                            </p:stCondLst>
                            <p:childTnLst>
                              <p:par>
                                <p:cTn id="220" nodeType="clickEffect" fill="hold" presetClass="entr" presetID="2" presetSubtype="4">
                                  <p:stCondLst>
                                    <p:cond delay="0"/>
                                  </p:stCondLst>
                                  <p:childTnLst>
                                    <p:set>
                                      <p:cBhvr>
                                        <p:cTn id="221" dur="1" fill="hold">
                                          <p:stCondLst>
                                            <p:cond delay="0"/>
                                          </p:stCondLst>
                                        </p:cTn>
                                        <p:tgtEl>
                                          <p:spTgt spid="330">
                                            <p:txEl>
                                              <p:pRg st="146" end="146"/>
                                            </p:txEl>
                                          </p:spTgt>
                                        </p:tgtEl>
                                        <p:attrNameLst>
                                          <p:attrName>style.visibility</p:attrName>
                                        </p:attrNameLst>
                                      </p:cBhvr>
                                      <p:to>
                                        <p:strVal val="visible"/>
                                      </p:to>
                                    </p:set>
                                    <p:anim calcmode="lin" valueType="num">
                                      <p:cBhvr additive="repl">
                                        <p:cTn id="222" dur="500" fill="hold"/>
                                        <p:tgtEl>
                                          <p:spTgt spid="330">
                                            <p:txEl>
                                              <p:pRg st="146" end="146"/>
                                            </p:txEl>
                                          </p:spTgt>
                                        </p:tgtEl>
                                        <p:attrNameLst>
                                          <p:attrName>ppt_x</p:attrName>
                                        </p:attrNameLst>
                                      </p:cBhvr>
                                      <p:tavLst>
                                        <p:tav tm="0">
                                          <p:val>
                                            <p:strVal val="#ppt_x"/>
                                          </p:val>
                                        </p:tav>
                                        <p:tav tm="100000">
                                          <p:val>
                                            <p:strVal val="#ppt_x"/>
                                          </p:val>
                                        </p:tav>
                                      </p:tavLst>
                                    </p:anim>
                                    <p:anim calcmode="lin" valueType="num">
                                      <p:cBhvr additive="repl">
                                        <p:cTn id="223" dur="500" fill="hold"/>
                                        <p:tgtEl>
                                          <p:spTgt spid="330">
                                            <p:txEl>
                                              <p:pRg st="146" end="146"/>
                                            </p:txEl>
                                          </p:spTgt>
                                        </p:tgtEl>
                                        <p:attrNameLst>
                                          <p:attrName>ppt_y</p:attrName>
                                        </p:attrNameLst>
                                      </p:cBhvr>
                                      <p:tavLst>
                                        <p:tav tm="0">
                                          <p:val>
                                            <p:strVal val="1+#ppt_h/2"/>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2" presetSubtype="4">
                                  <p:stCondLst>
                                    <p:cond delay="0"/>
                                  </p:stCondLst>
                                  <p:childTnLst>
                                    <p:set>
                                      <p:cBhvr>
                                        <p:cTn id="227" dur="1" fill="hold">
                                          <p:stCondLst>
                                            <p:cond delay="0"/>
                                          </p:stCondLst>
                                        </p:cTn>
                                        <p:tgtEl>
                                          <p:spTgt spid="330">
                                            <p:txEl>
                                              <p:pRg st="146" end="146"/>
                                            </p:txEl>
                                          </p:spTgt>
                                        </p:tgtEl>
                                        <p:attrNameLst>
                                          <p:attrName>style.visibility</p:attrName>
                                        </p:attrNameLst>
                                      </p:cBhvr>
                                      <p:to>
                                        <p:strVal val="visible"/>
                                      </p:to>
                                    </p:set>
                                    <p:anim calcmode="lin" valueType="num">
                                      <p:cBhvr additive="repl">
                                        <p:cTn id="228" dur="500" fill="hold"/>
                                        <p:tgtEl>
                                          <p:spTgt spid="330">
                                            <p:txEl>
                                              <p:pRg st="146" end="146"/>
                                            </p:txEl>
                                          </p:spTgt>
                                        </p:tgtEl>
                                        <p:attrNameLst>
                                          <p:attrName>ppt_x</p:attrName>
                                        </p:attrNameLst>
                                      </p:cBhvr>
                                      <p:tavLst>
                                        <p:tav tm="0">
                                          <p:val>
                                            <p:strVal val="#ppt_x"/>
                                          </p:val>
                                        </p:tav>
                                        <p:tav tm="100000">
                                          <p:val>
                                            <p:strVal val="#ppt_x"/>
                                          </p:val>
                                        </p:tav>
                                      </p:tavLst>
                                    </p:anim>
                                    <p:anim calcmode="lin" valueType="num">
                                      <p:cBhvr additive="repl">
                                        <p:cTn id="229" dur="500" fill="hold"/>
                                        <p:tgtEl>
                                          <p:spTgt spid="330">
                                            <p:txEl>
                                              <p:pRg st="146" end="146"/>
                                            </p:txEl>
                                          </p:spTgt>
                                        </p:tgtEl>
                                        <p:attrNameLst>
                                          <p:attrName>ppt_y</p:attrName>
                                        </p:attrNameLst>
                                      </p:cBhvr>
                                      <p:tavLst>
                                        <p:tav tm="0">
                                          <p:val>
                                            <p:strVal val="1+#ppt_h/2"/>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2" presetSubtype="4">
                                  <p:stCondLst>
                                    <p:cond delay="0"/>
                                  </p:stCondLst>
                                  <p:childTnLst>
                                    <p:set>
                                      <p:cBhvr>
                                        <p:cTn id="233" dur="1" fill="hold">
                                          <p:stCondLst>
                                            <p:cond delay="0"/>
                                          </p:stCondLst>
                                        </p:cTn>
                                        <p:tgtEl>
                                          <p:spTgt spid="330">
                                            <p:txEl>
                                              <p:pRg st="146" end="146"/>
                                            </p:txEl>
                                          </p:spTgt>
                                        </p:tgtEl>
                                        <p:attrNameLst>
                                          <p:attrName>style.visibility</p:attrName>
                                        </p:attrNameLst>
                                      </p:cBhvr>
                                      <p:to>
                                        <p:strVal val="visible"/>
                                      </p:to>
                                    </p:set>
                                    <p:anim calcmode="lin" valueType="num">
                                      <p:cBhvr additive="repl">
                                        <p:cTn id="234" dur="500" fill="hold"/>
                                        <p:tgtEl>
                                          <p:spTgt spid="330">
                                            <p:txEl>
                                              <p:pRg st="146" end="146"/>
                                            </p:txEl>
                                          </p:spTgt>
                                        </p:tgtEl>
                                        <p:attrNameLst>
                                          <p:attrName>ppt_x</p:attrName>
                                        </p:attrNameLst>
                                      </p:cBhvr>
                                      <p:tavLst>
                                        <p:tav tm="0">
                                          <p:val>
                                            <p:strVal val="#ppt_x"/>
                                          </p:val>
                                        </p:tav>
                                        <p:tav tm="100000">
                                          <p:val>
                                            <p:strVal val="#ppt_x"/>
                                          </p:val>
                                        </p:tav>
                                      </p:tavLst>
                                    </p:anim>
                                    <p:anim calcmode="lin" valueType="num">
                                      <p:cBhvr additive="repl">
                                        <p:cTn id="235" dur="500" fill="hold"/>
                                        <p:tgtEl>
                                          <p:spTgt spid="330">
                                            <p:txEl>
                                              <p:pRg st="146" end="146"/>
                                            </p:txEl>
                                          </p:spTgt>
                                        </p:tgtEl>
                                        <p:attrNameLst>
                                          <p:attrName>ppt_y</p:attrName>
                                        </p:attrNameLst>
                                      </p:cBhvr>
                                      <p:tavLst>
                                        <p:tav tm="0">
                                          <p:val>
                                            <p:strVal val="1+#ppt_h/2"/>
                                          </p:val>
                                        </p:tav>
                                        <p:tav tm="100000">
                                          <p:val>
                                            <p:strVal val="#ppt_y"/>
                                          </p:val>
                                        </p:tav>
                                      </p:tavLst>
                                    </p:anim>
                                  </p:childTnLst>
                                </p:cTn>
                              </p:par>
                              <p:par>
                                <p:cTn id="236" nodeType="withEffect" fill="hold" presetClass="entr" presetID="2" presetSubtype="4">
                                  <p:stCondLst>
                                    <p:cond delay="0"/>
                                  </p:stCondLst>
                                  <p:childTnLst>
                                    <p:set>
                                      <p:cBhvr>
                                        <p:cTn id="237" dur="1" fill="hold">
                                          <p:stCondLst>
                                            <p:cond delay="0"/>
                                          </p:stCondLst>
                                        </p:cTn>
                                        <p:tgtEl>
                                          <p:spTgt spid="330">
                                            <p:txEl>
                                              <p:pRg st="146" end="146"/>
                                            </p:txEl>
                                          </p:spTgt>
                                        </p:tgtEl>
                                        <p:attrNameLst>
                                          <p:attrName>style.visibility</p:attrName>
                                        </p:attrNameLst>
                                      </p:cBhvr>
                                      <p:to>
                                        <p:strVal val="visible"/>
                                      </p:to>
                                    </p:set>
                                    <p:anim calcmode="lin" valueType="num">
                                      <p:cBhvr additive="repl">
                                        <p:cTn id="238" dur="500" fill="hold"/>
                                        <p:tgtEl>
                                          <p:spTgt spid="330">
                                            <p:txEl>
                                              <p:pRg st="146" end="146"/>
                                            </p:txEl>
                                          </p:spTgt>
                                        </p:tgtEl>
                                        <p:attrNameLst>
                                          <p:attrName>ppt_x</p:attrName>
                                        </p:attrNameLst>
                                      </p:cBhvr>
                                      <p:tavLst>
                                        <p:tav tm="0">
                                          <p:val>
                                            <p:strVal val="#ppt_x"/>
                                          </p:val>
                                        </p:tav>
                                        <p:tav tm="100000">
                                          <p:val>
                                            <p:strVal val="#ppt_x"/>
                                          </p:val>
                                        </p:tav>
                                      </p:tavLst>
                                    </p:anim>
                                    <p:anim calcmode="lin" valueType="num">
                                      <p:cBhvr additive="repl">
                                        <p:cTn id="239" dur="500" fill="hold"/>
                                        <p:tgtEl>
                                          <p:spTgt spid="330">
                                            <p:txEl>
                                              <p:pRg st="146" end="146"/>
                                            </p:txEl>
                                          </p:spTgt>
                                        </p:tgtEl>
                                        <p:attrNameLst>
                                          <p:attrName>ppt_y</p:attrName>
                                        </p:attrNameLst>
                                      </p:cBhvr>
                                      <p:tavLst>
                                        <p:tav tm="0">
                                          <p:val>
                                            <p:strVal val="1+#ppt_h/2"/>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nodeType="clickEffect" fill="hold" presetClass="entr" presetID="2" presetSubtype="8">
                                  <p:stCondLst>
                                    <p:cond delay="0"/>
                                  </p:stCondLst>
                                  <p:childTnLst>
                                    <p:set>
                                      <p:cBhvr>
                                        <p:cTn id="243" dur="1" fill="hold">
                                          <p:stCondLst>
                                            <p:cond delay="0"/>
                                          </p:stCondLst>
                                        </p:cTn>
                                        <p:tgtEl>
                                          <p:spTgt spid="339"/>
                                        </p:tgtEl>
                                        <p:attrNameLst>
                                          <p:attrName>style.visibility</p:attrName>
                                        </p:attrNameLst>
                                      </p:cBhvr>
                                      <p:to>
                                        <p:strVal val="visible"/>
                                      </p:to>
                                    </p:set>
                                    <p:anim calcmode="lin" valueType="num">
                                      <p:cBhvr additive="repl">
                                        <p:cTn id="244" dur="500" fill="hold"/>
                                        <p:tgtEl>
                                          <p:spTgt spid="339"/>
                                        </p:tgtEl>
                                        <p:attrNameLst>
                                          <p:attrName>ppt_x</p:attrName>
                                        </p:attrNameLst>
                                      </p:cBhvr>
                                      <p:tavLst>
                                        <p:tav tm="0">
                                          <p:val>
                                            <p:strVal val="0-#ppt_w/2"/>
                                          </p:val>
                                        </p:tav>
                                        <p:tav tm="100000">
                                          <p:val>
                                            <p:strVal val="#ppt_x"/>
                                          </p:val>
                                        </p:tav>
                                      </p:tavLst>
                                    </p:anim>
                                    <p:anim calcmode="lin" valueType="num">
                                      <p:cBhvr additive="repl">
                                        <p:cTn id="245" dur="500" fill="hold"/>
                                        <p:tgtEl>
                                          <p:spTgt spid="339"/>
                                        </p:tgtEl>
                                        <p:attrNameLst>
                                          <p:attrName>ppt_y</p:attrName>
                                        </p:attrNameLst>
                                      </p:cBhvr>
                                      <p:tavLst>
                                        <p:tav tm="0">
                                          <p:val>
                                            <p:strVal val="#ppt_y"/>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nodeType="clickEffect" fill="hold" presetClass="exit" presetID="2" presetSubtype="2">
                                  <p:stCondLst>
                                    <p:cond delay="0"/>
                                  </p:stCondLst>
                                  <p:childTnLst>
                                    <p:anim calcmode="lin" valueType="num">
                                      <p:cBhvr additive="repl">
                                        <p:cTn id="249" dur="500"/>
                                        <p:tgtEl>
                                          <p:spTgt spid="339"/>
                                        </p:tgtEl>
                                        <p:attrNameLst>
                                          <p:attrName>ppt_x</p:attrName>
                                        </p:attrNameLst>
                                      </p:cBhvr>
                                      <p:tavLst>
                                        <p:tav tm="0">
                                          <p:val>
                                            <p:strVal val="#ppt_x"/>
                                          </p:val>
                                        </p:tav>
                                        <p:tav tm="100000">
                                          <p:val>
                                            <p:strVal val="1+#ppt_w/2"/>
                                          </p:val>
                                        </p:tav>
                                      </p:tavLst>
                                    </p:anim>
                                    <p:anim calcmode="lin" valueType="num">
                                      <p:cBhvr additive="repl">
                                        <p:cTn id="250" dur="500"/>
                                        <p:tgtEl>
                                          <p:spTgt spid="339"/>
                                        </p:tgtEl>
                                        <p:attrNameLst>
                                          <p:attrName>ppt_y</p:attrName>
                                        </p:attrNameLst>
                                      </p:cBhvr>
                                      <p:tavLst>
                                        <p:tav tm="0">
                                          <p:val>
                                            <p:strVal val="#ppt_y"/>
                                          </p:val>
                                        </p:tav>
                                        <p:tav tm="100000">
                                          <p:val>
                                            <p:strVal val="#ppt_y"/>
                                          </p:val>
                                        </p:tav>
                                      </p:tavLst>
                                    </p:anim>
                                    <p:set>
                                      <p:cBhvr>
                                        <p:cTn id="251" dur="1" fill="hold">
                                          <p:stCondLst>
                                            <p:cond delay="499"/>
                                          </p:stCondLst>
                                        </p:cTn>
                                        <p:tgtEl>
                                          <p:spTgt spid="339"/>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nodeType="clickEffect" fill="hold" presetClass="entr" presetID="2" presetSubtype="8">
                                  <p:stCondLst>
                                    <p:cond delay="0"/>
                                  </p:stCondLst>
                                  <p:childTnLst>
                                    <p:set>
                                      <p:cBhvr>
                                        <p:cTn id="255" dur="1" fill="hold">
                                          <p:stCondLst>
                                            <p:cond delay="0"/>
                                          </p:stCondLst>
                                        </p:cTn>
                                        <p:tgtEl>
                                          <p:spTgt spid="340"/>
                                        </p:tgtEl>
                                        <p:attrNameLst>
                                          <p:attrName>style.visibility</p:attrName>
                                        </p:attrNameLst>
                                      </p:cBhvr>
                                      <p:to>
                                        <p:strVal val="visible"/>
                                      </p:to>
                                    </p:set>
                                    <p:anim calcmode="lin" valueType="num">
                                      <p:cBhvr additive="repl">
                                        <p:cTn id="256" dur="500" fill="hold"/>
                                        <p:tgtEl>
                                          <p:spTgt spid="340"/>
                                        </p:tgtEl>
                                        <p:attrNameLst>
                                          <p:attrName>ppt_x</p:attrName>
                                        </p:attrNameLst>
                                      </p:cBhvr>
                                      <p:tavLst>
                                        <p:tav tm="0">
                                          <p:val>
                                            <p:strVal val="0-#ppt_w/2"/>
                                          </p:val>
                                        </p:tav>
                                        <p:tav tm="100000">
                                          <p:val>
                                            <p:strVal val="#ppt_x"/>
                                          </p:val>
                                        </p:tav>
                                      </p:tavLst>
                                    </p:anim>
                                    <p:anim calcmode="lin" valueType="num">
                                      <p:cBhvr additive="repl">
                                        <p:cTn id="257" dur="500" fill="hold"/>
                                        <p:tgtEl>
                                          <p:spTgt spid="340"/>
                                        </p:tgtEl>
                                        <p:attrNameLst>
                                          <p:attrName>ppt_y</p:attrName>
                                        </p:attrNameLst>
                                      </p:cBhvr>
                                      <p:tavLst>
                                        <p:tav tm="0">
                                          <p:val>
                                            <p:strVal val="#ppt_y"/>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nodeType="clickEffect" fill="hold" presetClass="exit" presetID="2" presetSubtype="2">
                                  <p:stCondLst>
                                    <p:cond delay="0"/>
                                  </p:stCondLst>
                                  <p:childTnLst>
                                    <p:anim calcmode="lin" valueType="num">
                                      <p:cBhvr additive="repl">
                                        <p:cTn id="261" dur="500"/>
                                        <p:tgtEl>
                                          <p:spTgt spid="340"/>
                                        </p:tgtEl>
                                        <p:attrNameLst>
                                          <p:attrName>ppt_x</p:attrName>
                                        </p:attrNameLst>
                                      </p:cBhvr>
                                      <p:tavLst>
                                        <p:tav tm="0">
                                          <p:val>
                                            <p:strVal val="#ppt_x"/>
                                          </p:val>
                                        </p:tav>
                                        <p:tav tm="100000">
                                          <p:val>
                                            <p:strVal val="1+#ppt_w/2"/>
                                          </p:val>
                                        </p:tav>
                                      </p:tavLst>
                                    </p:anim>
                                    <p:anim calcmode="lin" valueType="num">
                                      <p:cBhvr additive="repl">
                                        <p:cTn id="262" dur="500"/>
                                        <p:tgtEl>
                                          <p:spTgt spid="340"/>
                                        </p:tgtEl>
                                        <p:attrNameLst>
                                          <p:attrName>ppt_y</p:attrName>
                                        </p:attrNameLst>
                                      </p:cBhvr>
                                      <p:tavLst>
                                        <p:tav tm="0">
                                          <p:val>
                                            <p:strVal val="#ppt_y"/>
                                          </p:val>
                                        </p:tav>
                                        <p:tav tm="100000">
                                          <p:val>
                                            <p:strVal val="#ppt_y"/>
                                          </p:val>
                                        </p:tav>
                                      </p:tavLst>
                                    </p:anim>
                                    <p:set>
                                      <p:cBhvr>
                                        <p:cTn id="263" dur="1" fill="hold">
                                          <p:stCondLst>
                                            <p:cond delay="499"/>
                                          </p:stCondLst>
                                        </p:cTn>
                                        <p:tgtEl>
                                          <p:spTgt spid="34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nodeType="clickEffect" fill="hold" presetClass="entr" presetID="2" presetSubtype="8">
                                  <p:stCondLst>
                                    <p:cond delay="0"/>
                                  </p:stCondLst>
                                  <p:childTnLst>
                                    <p:set>
                                      <p:cBhvr>
                                        <p:cTn id="267" dur="1" fill="hold">
                                          <p:stCondLst>
                                            <p:cond delay="0"/>
                                          </p:stCondLst>
                                        </p:cTn>
                                        <p:tgtEl>
                                          <p:spTgt spid="341"/>
                                        </p:tgtEl>
                                        <p:attrNameLst>
                                          <p:attrName>style.visibility</p:attrName>
                                        </p:attrNameLst>
                                      </p:cBhvr>
                                      <p:to>
                                        <p:strVal val="visible"/>
                                      </p:to>
                                    </p:set>
                                    <p:anim calcmode="lin" valueType="num">
                                      <p:cBhvr additive="repl">
                                        <p:cTn id="268" dur="500" fill="hold"/>
                                        <p:tgtEl>
                                          <p:spTgt spid="341"/>
                                        </p:tgtEl>
                                        <p:attrNameLst>
                                          <p:attrName>ppt_x</p:attrName>
                                        </p:attrNameLst>
                                      </p:cBhvr>
                                      <p:tavLst>
                                        <p:tav tm="0">
                                          <p:val>
                                            <p:strVal val="0-#ppt_w/2"/>
                                          </p:val>
                                        </p:tav>
                                        <p:tav tm="100000">
                                          <p:val>
                                            <p:strVal val="#ppt_x"/>
                                          </p:val>
                                        </p:tav>
                                      </p:tavLst>
                                    </p:anim>
                                    <p:anim calcmode="lin" valueType="num">
                                      <p:cBhvr additive="repl">
                                        <p:cTn id="269" dur="500" fill="hold"/>
                                        <p:tgtEl>
                                          <p:spTgt spid="341"/>
                                        </p:tgtEl>
                                        <p:attrNameLst>
                                          <p:attrName>ppt_y</p:attrName>
                                        </p:attrNameLst>
                                      </p:cBhvr>
                                      <p:tavLst>
                                        <p:tav tm="0">
                                          <p:val>
                                            <p:strVal val="#ppt_y"/>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nodeType="clickEffect" fill="hold" presetClass="exit" presetID="2" presetSubtype="2">
                                  <p:stCondLst>
                                    <p:cond delay="0"/>
                                  </p:stCondLst>
                                  <p:childTnLst>
                                    <p:anim calcmode="lin" valueType="num">
                                      <p:cBhvr additive="repl">
                                        <p:cTn id="273" dur="500"/>
                                        <p:tgtEl>
                                          <p:spTgt spid="341"/>
                                        </p:tgtEl>
                                        <p:attrNameLst>
                                          <p:attrName>ppt_x</p:attrName>
                                        </p:attrNameLst>
                                      </p:cBhvr>
                                      <p:tavLst>
                                        <p:tav tm="0">
                                          <p:val>
                                            <p:strVal val="#ppt_x"/>
                                          </p:val>
                                        </p:tav>
                                        <p:tav tm="100000">
                                          <p:val>
                                            <p:strVal val="1+#ppt_w/2"/>
                                          </p:val>
                                        </p:tav>
                                      </p:tavLst>
                                    </p:anim>
                                    <p:anim calcmode="lin" valueType="num">
                                      <p:cBhvr additive="repl">
                                        <p:cTn id="274" dur="500"/>
                                        <p:tgtEl>
                                          <p:spTgt spid="341"/>
                                        </p:tgtEl>
                                        <p:attrNameLst>
                                          <p:attrName>ppt_y</p:attrName>
                                        </p:attrNameLst>
                                      </p:cBhvr>
                                      <p:tavLst>
                                        <p:tav tm="0">
                                          <p:val>
                                            <p:strVal val="#ppt_y"/>
                                          </p:val>
                                        </p:tav>
                                        <p:tav tm="100000">
                                          <p:val>
                                            <p:strVal val="#ppt_y"/>
                                          </p:val>
                                        </p:tav>
                                      </p:tavLst>
                                    </p:anim>
                                    <p:set>
                                      <p:cBhvr>
                                        <p:cTn id="275" dur="1" fill="hold">
                                          <p:stCondLst>
                                            <p:cond delay="499"/>
                                          </p:stCondLst>
                                        </p:cTn>
                                        <p:tgtEl>
                                          <p:spTgt spid="341"/>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nodeType="clickEffect" fill="hold" presetClass="entr" presetID="2" presetSubtype="8">
                                  <p:stCondLst>
                                    <p:cond delay="0"/>
                                  </p:stCondLst>
                                  <p:childTnLst>
                                    <p:set>
                                      <p:cBhvr>
                                        <p:cTn id="279" dur="1" fill="hold">
                                          <p:stCondLst>
                                            <p:cond delay="0"/>
                                          </p:stCondLst>
                                        </p:cTn>
                                        <p:tgtEl>
                                          <p:spTgt spid="342"/>
                                        </p:tgtEl>
                                        <p:attrNameLst>
                                          <p:attrName>style.visibility</p:attrName>
                                        </p:attrNameLst>
                                      </p:cBhvr>
                                      <p:to>
                                        <p:strVal val="visible"/>
                                      </p:to>
                                    </p:set>
                                    <p:anim calcmode="lin" valueType="num">
                                      <p:cBhvr additive="repl">
                                        <p:cTn id="280" dur="500" fill="hold"/>
                                        <p:tgtEl>
                                          <p:spTgt spid="342"/>
                                        </p:tgtEl>
                                        <p:attrNameLst>
                                          <p:attrName>ppt_x</p:attrName>
                                        </p:attrNameLst>
                                      </p:cBhvr>
                                      <p:tavLst>
                                        <p:tav tm="0">
                                          <p:val>
                                            <p:strVal val="0-#ppt_w/2"/>
                                          </p:val>
                                        </p:tav>
                                        <p:tav tm="100000">
                                          <p:val>
                                            <p:strVal val="#ppt_x"/>
                                          </p:val>
                                        </p:tav>
                                      </p:tavLst>
                                    </p:anim>
                                    <p:anim calcmode="lin" valueType="num">
                                      <p:cBhvr additive="repl">
                                        <p:cTn id="281" dur="500" fill="hold"/>
                                        <p:tgtEl>
                                          <p:spTgt spid="342"/>
                                        </p:tgtEl>
                                        <p:attrNameLst>
                                          <p:attrName>ppt_y</p:attrName>
                                        </p:attrNameLst>
                                      </p:cBhvr>
                                      <p:tavLst>
                                        <p:tav tm="0">
                                          <p:val>
                                            <p:strVal val="#ppt_y"/>
                                          </p:val>
                                        </p:tav>
                                        <p:tav tm="100000">
                                          <p:val>
                                            <p:strVal val="#ppt_y"/>
                                          </p:val>
                                        </p:tav>
                                      </p:tavLst>
                                    </p:anim>
                                  </p:childTnLst>
                                </p:cTn>
                              </p:par>
                            </p:childTnLst>
                          </p:cTn>
                        </p:par>
                      </p:childTnLst>
                    </p:cTn>
                  </p:par>
                  <p:par>
                    <p:cTn id="282" fill="hold">
                      <p:stCondLst>
                        <p:cond delay="indefinite"/>
                      </p:stCondLst>
                      <p:childTnLst>
                        <p:par>
                          <p:cTn id="283" fill="hold">
                            <p:stCondLst>
                              <p:cond delay="0"/>
                            </p:stCondLst>
                            <p:childTnLst>
                              <p:par>
                                <p:cTn id="284" nodeType="clickEffect" fill="hold" presetClass="exit" presetID="2" presetSubtype="2">
                                  <p:stCondLst>
                                    <p:cond delay="0"/>
                                  </p:stCondLst>
                                  <p:childTnLst>
                                    <p:anim calcmode="lin" valueType="num">
                                      <p:cBhvr additive="repl">
                                        <p:cTn id="285" dur="500"/>
                                        <p:tgtEl>
                                          <p:spTgt spid="342"/>
                                        </p:tgtEl>
                                        <p:attrNameLst>
                                          <p:attrName>ppt_x</p:attrName>
                                        </p:attrNameLst>
                                      </p:cBhvr>
                                      <p:tavLst>
                                        <p:tav tm="0">
                                          <p:val>
                                            <p:strVal val="#ppt_x"/>
                                          </p:val>
                                        </p:tav>
                                        <p:tav tm="100000">
                                          <p:val>
                                            <p:strVal val="1+#ppt_w/2"/>
                                          </p:val>
                                        </p:tav>
                                      </p:tavLst>
                                    </p:anim>
                                    <p:anim calcmode="lin" valueType="num">
                                      <p:cBhvr additive="repl">
                                        <p:cTn id="286" dur="500"/>
                                        <p:tgtEl>
                                          <p:spTgt spid="342"/>
                                        </p:tgtEl>
                                        <p:attrNameLst>
                                          <p:attrName>ppt_y</p:attrName>
                                        </p:attrNameLst>
                                      </p:cBhvr>
                                      <p:tavLst>
                                        <p:tav tm="0">
                                          <p:val>
                                            <p:strVal val="#ppt_y"/>
                                          </p:val>
                                        </p:tav>
                                        <p:tav tm="100000">
                                          <p:val>
                                            <p:strVal val="#ppt_y"/>
                                          </p:val>
                                        </p:tav>
                                      </p:tavLst>
                                    </p:anim>
                                    <p:set>
                                      <p:cBhvr>
                                        <p:cTn id="287" dur="1" fill="hold">
                                          <p:stCondLst>
                                            <p:cond delay="499"/>
                                          </p:stCondLst>
                                        </p:cTn>
                                        <p:tgtEl>
                                          <p:spTgt spid="342"/>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CustomShape 1"/>
          <p:cNvSpPr/>
          <p:nvPr/>
        </p:nvSpPr>
        <p:spPr>
          <a:xfrm>
            <a:off x="457200" y="353880"/>
            <a:ext cx="8228520" cy="619560"/>
          </a:xfrm>
          <a:prstGeom prst="rect">
            <a:avLst/>
          </a:prstGeom>
          <a:noFill/>
          <a:ln>
            <a:noFill/>
          </a:ln>
        </p:spPr>
        <p:style>
          <a:lnRef idx="0"/>
          <a:fillRef idx="0"/>
          <a:effectRef idx="0"/>
          <a:fontRef idx="minor"/>
        </p:style>
        <p:txBody>
          <a:bodyPr lIns="0" rIns="0" tIns="45000" bIns="0" anchor="b"/>
          <a:p>
            <a:pPr>
              <a:lnSpc>
                <a:spcPct val="100000"/>
              </a:lnSpc>
            </a:pPr>
            <a:r>
              <a:rPr lang="en-US" sz="3500" strike="noStrike">
                <a:solidFill>
                  <a:srgbClr val="04617b"/>
                </a:solidFill>
                <a:latin typeface="Calibri"/>
                <a:ea typeface="DejaVu Sans"/>
              </a:rPr>
              <a:t>Nội dung chi tiết</a:t>
            </a:r>
            <a:endParaRPr/>
          </a:p>
        </p:txBody>
      </p:sp>
      <p:sp>
        <p:nvSpPr>
          <p:cNvPr id="344"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777777"/>
                </a:solidFill>
                <a:latin typeface="Constantia"/>
                <a:ea typeface="DejaVu Sans"/>
              </a:rPr>
              <a:t>Giới thiệu</a:t>
            </a:r>
            <a:endParaRPr/>
          </a:p>
          <a:p>
            <a:pPr>
              <a:lnSpc>
                <a:spcPct val="100000"/>
              </a:lnSpc>
              <a:buSzPct val="95000"/>
              <a:buFont typeface="Wingdings 2" charset="2"/>
              <a:buChar char=""/>
            </a:pPr>
            <a:r>
              <a:rPr lang="en-US" sz="2600" strike="noStrike">
                <a:solidFill>
                  <a:srgbClr val="777777"/>
                </a:solidFill>
                <a:latin typeface="Constantia"/>
                <a:ea typeface="DejaVu Sans"/>
              </a:rPr>
              <a:t>Các thao tác cập nhật trên quan hệ</a:t>
            </a:r>
            <a:endParaRPr/>
          </a:p>
          <a:p>
            <a:pPr>
              <a:lnSpc>
                <a:spcPct val="100000"/>
              </a:lnSpc>
              <a:buSzPct val="95000"/>
              <a:buFont typeface="Wingdings 2" charset="2"/>
              <a:buChar char=""/>
            </a:pPr>
            <a:r>
              <a:rPr lang="en-US" sz="2600" strike="noStrike">
                <a:solidFill>
                  <a:srgbClr val="000000"/>
                </a:solidFill>
                <a:latin typeface="Constantia"/>
                <a:ea typeface="DejaVu Sans"/>
              </a:rPr>
              <a:t>Đại số quan hệ</a:t>
            </a:r>
            <a:endParaRPr/>
          </a:p>
          <a:p>
            <a:pPr lvl="1">
              <a:lnSpc>
                <a:spcPct val="100000"/>
              </a:lnSpc>
              <a:buSzPct val="85000"/>
              <a:buFont typeface="Wingdings" charset="2"/>
              <a:buChar char=""/>
            </a:pPr>
            <a:r>
              <a:rPr lang="en-US" sz="2400" strike="noStrike">
                <a:solidFill>
                  <a:srgbClr val="777777"/>
                </a:solidFill>
                <a:latin typeface="Constantia"/>
                <a:ea typeface="DejaVu Sans"/>
              </a:rPr>
              <a:t>Phép toán tập hợp: </a:t>
            </a:r>
            <a:r>
              <a:rPr lang="en-US" strike="noStrike">
                <a:solidFill>
                  <a:srgbClr val="777777"/>
                </a:solidFill>
                <a:latin typeface="Constantia"/>
                <a:ea typeface="DejaVu Sans"/>
              </a:rPr>
              <a:t>TT. Hợp, TT. Giao, TT. Trừ</a:t>
            </a:r>
            <a:endParaRPr/>
          </a:p>
          <a:p>
            <a:pPr lvl="1">
              <a:lnSpc>
                <a:spcPct val="100000"/>
              </a:lnSpc>
              <a:buSzPct val="85000"/>
              <a:buFont typeface="Wingdings" charset="2"/>
              <a:buChar char=""/>
            </a:pPr>
            <a:r>
              <a:rPr lang="en-US" sz="2400" strike="noStrike">
                <a:solidFill>
                  <a:srgbClr val="777777"/>
                </a:solidFill>
                <a:latin typeface="Constantia"/>
                <a:ea typeface="DejaVu Sans"/>
              </a:rPr>
              <a:t>Phép toán trên CSDL: </a:t>
            </a:r>
            <a:endParaRPr/>
          </a:p>
          <a:p>
            <a:pPr lvl="3">
              <a:lnSpc>
                <a:spcPct val="100000"/>
              </a:lnSpc>
              <a:buSzPct val="65000"/>
              <a:buFont typeface="Courier New"/>
              <a:buChar char="o"/>
            </a:pPr>
            <a:r>
              <a:rPr lang="en-US" sz="2000" strike="noStrike">
                <a:solidFill>
                  <a:srgbClr val="777777"/>
                </a:solidFill>
                <a:latin typeface="Constantia"/>
                <a:ea typeface="DejaVu Sans"/>
              </a:rPr>
              <a:t>Phép chọn</a:t>
            </a:r>
            <a:endParaRPr/>
          </a:p>
          <a:p>
            <a:pPr lvl="3">
              <a:lnSpc>
                <a:spcPct val="100000"/>
              </a:lnSpc>
              <a:buSzPct val="65000"/>
              <a:buFont typeface="Courier New"/>
              <a:buChar char="o"/>
            </a:pPr>
            <a:r>
              <a:rPr lang="en-US" sz="2000" strike="noStrike">
                <a:solidFill>
                  <a:srgbClr val="969696"/>
                </a:solidFill>
                <a:latin typeface="Constantia"/>
                <a:ea typeface="DejaVu Sans"/>
              </a:rPr>
              <a:t>Phép chiếu</a:t>
            </a:r>
            <a:endParaRPr/>
          </a:p>
          <a:p>
            <a:pPr lvl="3">
              <a:lnSpc>
                <a:spcPct val="100000"/>
              </a:lnSpc>
              <a:buSzPct val="65000"/>
              <a:buFont typeface="Courier New"/>
              <a:buChar char="o"/>
            </a:pPr>
            <a:r>
              <a:rPr lang="en-US" sz="2000" strike="noStrike">
                <a:solidFill>
                  <a:srgbClr val="777777"/>
                </a:solidFill>
                <a:latin typeface="Constantia"/>
                <a:ea typeface="DejaVu Sans"/>
              </a:rPr>
              <a:t>Phép tích Cartesian</a:t>
            </a:r>
            <a:endParaRPr/>
          </a:p>
          <a:p>
            <a:pPr lvl="3">
              <a:lnSpc>
                <a:spcPct val="100000"/>
              </a:lnSpc>
              <a:buSzPct val="65000"/>
              <a:buFont typeface="Courier New"/>
              <a:buChar char="o"/>
            </a:pPr>
            <a:r>
              <a:rPr lang="en-US" sz="2000" strike="noStrike">
                <a:solidFill>
                  <a:srgbClr val="777777"/>
                </a:solidFill>
                <a:latin typeface="Constantia"/>
                <a:ea typeface="DejaVu Sans"/>
              </a:rPr>
              <a:t>Phép nối</a:t>
            </a:r>
            <a:endParaRPr/>
          </a:p>
          <a:p>
            <a:pPr lvl="3">
              <a:lnSpc>
                <a:spcPct val="100000"/>
              </a:lnSpc>
              <a:buSzPct val="65000"/>
              <a:buFont typeface="Courier New"/>
              <a:buChar char="o"/>
            </a:pPr>
            <a:r>
              <a:rPr lang="en-US" sz="2000" strike="noStrike">
                <a:solidFill>
                  <a:srgbClr val="777777"/>
                </a:solidFill>
                <a:latin typeface="Constantia"/>
                <a:ea typeface="DejaVu Sans"/>
              </a:rPr>
              <a:t>Phép chia</a:t>
            </a:r>
            <a:endParaRPr/>
          </a:p>
          <a:p>
            <a:pPr>
              <a:lnSpc>
                <a:spcPct val="100000"/>
              </a:lnSpc>
              <a:buSzPct val="95000"/>
              <a:buFont typeface="Wingdings 2" charset="2"/>
              <a:buChar char=""/>
            </a:pPr>
            <a:r>
              <a:rPr lang="en-US" sz="2600" strike="noStrike">
                <a:solidFill>
                  <a:srgbClr val="777777"/>
                </a:solidFill>
                <a:latin typeface="Constantia"/>
                <a:ea typeface="DejaVu Sans"/>
              </a:rPr>
              <a:t>Các phép toán khác</a:t>
            </a:r>
            <a:endParaRPr/>
          </a:p>
        </p:txBody>
      </p:sp>
      <p:sp>
        <p:nvSpPr>
          <p:cNvPr id="345"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346"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FE409511-5A83-42E5-9809-69B87FAC9BA8}" type="slidenum">
              <a:rPr lang="en-US" sz="1200" strike="noStrike">
                <a:solidFill>
                  <a:srgbClr val="035c75"/>
                </a:solidFill>
                <a:latin typeface="Tahoma"/>
                <a:ea typeface="DejaVu Sans"/>
              </a:rPr>
              <a:t>&lt;number&gt;</a:t>
            </a:fld>
            <a:endParaRPr/>
          </a:p>
        </p:txBody>
      </p:sp>
      <p:sp>
        <p:nvSpPr>
          <p:cNvPr id="347"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Tree>
  </p:cSld>
  <p:timing>
    <p:tnLst>
      <p:par>
        <p:cTn id="288" dur="indefinite" restart="never" nodeType="tmRoot">
          <p:childTnLst>
            <p:seq>
              <p:cTn id="289"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8" name="CustomShape 1"/>
          <p:cNvSpPr/>
          <p:nvPr/>
        </p:nvSpPr>
        <p:spPr>
          <a:xfrm>
            <a:off x="380880" y="914400"/>
            <a:ext cx="8228520" cy="37980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 Các phép toán đại số quan hệ</a:t>
            </a:r>
            <a:endParaRPr/>
          </a:p>
        </p:txBody>
      </p:sp>
      <p:sp>
        <p:nvSpPr>
          <p:cNvPr id="349" name="CustomShape 2"/>
          <p:cNvSpPr/>
          <p:nvPr/>
        </p:nvSpPr>
        <p:spPr>
          <a:xfrm>
            <a:off x="380880" y="1447920"/>
            <a:ext cx="8457120" cy="5028120"/>
          </a:xfrm>
          <a:prstGeom prst="rect">
            <a:avLst/>
          </a:prstGeom>
          <a:noFill/>
          <a:ln>
            <a:noFill/>
          </a:ln>
        </p:spPr>
        <p:style>
          <a:lnRef idx="0"/>
          <a:fillRef idx="0"/>
          <a:effectRef idx="0"/>
          <a:fontRef idx="minor"/>
        </p:style>
        <p:txBody>
          <a:bodyPr lIns="90000" rIns="90000" tIns="45000" bIns="45000"/>
          <a:p>
            <a:pPr>
              <a:lnSpc>
                <a:spcPct val="90000"/>
              </a:lnSpc>
              <a:buSzPct val="95000"/>
              <a:buFont typeface="Wingdings 2" charset="2"/>
              <a:buChar char=""/>
            </a:pPr>
            <a:r>
              <a:rPr lang="en-US" sz="2600" strike="noStrike">
                <a:solidFill>
                  <a:srgbClr val="000000"/>
                </a:solidFill>
                <a:latin typeface="Constantia"/>
                <a:ea typeface="DejaVu Sans"/>
              </a:rPr>
              <a:t>Toán hạng (biến) là các </a:t>
            </a:r>
            <a:r>
              <a:rPr lang="en-US" sz="2600" strike="noStrike" u="sng">
                <a:solidFill>
                  <a:srgbClr val="000000"/>
                </a:solidFill>
                <a:latin typeface="Constantia"/>
                <a:ea typeface="DejaVu Sans"/>
              </a:rPr>
              <a:t>quan hệ</a:t>
            </a:r>
            <a:r>
              <a:rPr lang="en-US" sz="2600" strike="noStrike">
                <a:solidFill>
                  <a:srgbClr val="000000"/>
                </a:solidFill>
                <a:latin typeface="Constantia"/>
                <a:ea typeface="DejaVu Sans"/>
              </a:rPr>
              <a:t> , tập hợp (set)</a:t>
            </a:r>
            <a:endParaRPr/>
          </a:p>
          <a:p>
            <a:pPr lvl="1">
              <a:lnSpc>
                <a:spcPct val="100000"/>
              </a:lnSpc>
              <a:buSzPct val="85000"/>
              <a:buFont typeface="Courier New"/>
              <a:buChar char="o"/>
            </a:pPr>
            <a:r>
              <a:rPr lang="en-US" sz="2400" strike="noStrike">
                <a:solidFill>
                  <a:srgbClr val="000000"/>
                </a:solidFill>
                <a:latin typeface="Constantia"/>
                <a:ea typeface="DejaVu Sans"/>
              </a:rPr>
              <a:t>Biểu thức được gọi là câu truy vấn, là chuỗi các phép toán đại số quan hệ </a:t>
            </a:r>
            <a:endParaRPr/>
          </a:p>
          <a:p>
            <a:pPr>
              <a:lnSpc>
                <a:spcPct val="90000"/>
              </a:lnSpc>
              <a:buSzPct val="95000"/>
              <a:buFont typeface="Wingdings 2" charset="2"/>
              <a:buChar char=""/>
            </a:pPr>
            <a:r>
              <a:rPr lang="en-US" sz="2600" strike="noStrike">
                <a:solidFill>
                  <a:srgbClr val="000000"/>
                </a:solidFill>
                <a:latin typeface="Constantia"/>
                <a:ea typeface="DejaVu Sans"/>
              </a:rPr>
              <a:t>Toán tử là các phép toán  đại số quan hệ</a:t>
            </a:r>
            <a:endParaRPr/>
          </a:p>
          <a:p>
            <a:pPr>
              <a:lnSpc>
                <a:spcPct val="100000"/>
              </a:lnSpc>
              <a:buSzPct val="95000"/>
              <a:buFont typeface="Wingdings 2" charset="2"/>
              <a:buChar char=""/>
            </a:pPr>
            <a:r>
              <a:rPr lang="en-US" sz="2600" strike="noStrike">
                <a:solidFill>
                  <a:srgbClr val="000000"/>
                </a:solidFill>
                <a:latin typeface="Constantia"/>
                <a:ea typeface="DejaVu Sans"/>
              </a:rPr>
              <a:t>Kết quả trả về là một (thể hiện của lược đồ) quan hệ</a:t>
            </a:r>
            <a:endParaRPr/>
          </a:p>
          <a:p>
            <a:pPr>
              <a:lnSpc>
                <a:spcPct val="90000"/>
              </a:lnSpc>
            </a:pPr>
            <a:endParaRPr/>
          </a:p>
        </p:txBody>
      </p:sp>
      <p:sp>
        <p:nvSpPr>
          <p:cNvPr id="350"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351"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12585CBB-BDB6-4073-A2E5-37A4F497FC75}" type="slidenum">
              <a:rPr lang="en-US" sz="1200" strike="noStrike">
                <a:solidFill>
                  <a:srgbClr val="035c75"/>
                </a:solidFill>
                <a:latin typeface="Tahoma"/>
                <a:ea typeface="DejaVu Sans"/>
              </a:rPr>
              <a:t>&lt;number&gt;</a:t>
            </a:fld>
            <a:endParaRPr/>
          </a:p>
        </p:txBody>
      </p:sp>
      <p:sp>
        <p:nvSpPr>
          <p:cNvPr id="352"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353" name="Picture 3" descr=""/>
          <p:cNvPicPr/>
          <p:nvPr/>
        </p:nvPicPr>
        <p:blipFill>
          <a:blip r:embed="rId1"/>
          <a:stretch/>
        </p:blipFill>
        <p:spPr>
          <a:xfrm>
            <a:off x="0" y="628560"/>
            <a:ext cx="9106920" cy="56160"/>
          </a:xfrm>
          <a:prstGeom prst="rect">
            <a:avLst/>
          </a:prstGeom>
          <a:ln>
            <a:noFill/>
          </a:ln>
        </p:spPr>
      </p:pic>
      <p:sp>
        <p:nvSpPr>
          <p:cNvPr id="354"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355"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290" dur="indefinite" restart="never" nodeType="tmRoot">
          <p:childTnLst>
            <p:seq>
              <p:cTn id="291"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6" name="CustomShape 1"/>
          <p:cNvSpPr/>
          <p:nvPr/>
        </p:nvSpPr>
        <p:spPr>
          <a:xfrm>
            <a:off x="380880" y="914400"/>
            <a:ext cx="8228520" cy="37980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 Các phép toán đại số quan hệ</a:t>
            </a:r>
            <a:endParaRPr/>
          </a:p>
        </p:txBody>
      </p:sp>
      <p:sp>
        <p:nvSpPr>
          <p:cNvPr id="357" name="CustomShape 2"/>
          <p:cNvSpPr/>
          <p:nvPr/>
        </p:nvSpPr>
        <p:spPr>
          <a:xfrm>
            <a:off x="380880" y="1447920"/>
            <a:ext cx="8457120" cy="5028120"/>
          </a:xfrm>
          <a:prstGeom prst="rect">
            <a:avLst/>
          </a:prstGeom>
          <a:noFill/>
          <a:ln>
            <a:noFill/>
          </a:ln>
        </p:spPr>
        <p:style>
          <a:lnRef idx="0"/>
          <a:fillRef idx="0"/>
          <a:effectRef idx="0"/>
          <a:fontRef idx="minor"/>
        </p:style>
        <p:txBody>
          <a:bodyPr lIns="90000" rIns="90000" tIns="45000" bIns="45000"/>
          <a:p>
            <a:pPr>
              <a:lnSpc>
                <a:spcPct val="90000"/>
              </a:lnSpc>
              <a:buSzPct val="95000"/>
              <a:buFont typeface="Wingdings 2" charset="2"/>
              <a:buChar char=""/>
            </a:pPr>
            <a:r>
              <a:rPr b="1" lang="en-US" sz="2600" strike="noStrike">
                <a:solidFill>
                  <a:srgbClr val="000000"/>
                </a:solidFill>
                <a:latin typeface="Constantia"/>
                <a:ea typeface="DejaVu Sans"/>
              </a:rPr>
              <a:t>Toán tử </a:t>
            </a:r>
            <a:r>
              <a:rPr lang="en-US" sz="2600" strike="noStrike">
                <a:solidFill>
                  <a:srgbClr val="000000"/>
                </a:solidFill>
                <a:latin typeface="Constantia"/>
                <a:ea typeface="DejaVu Sans"/>
              </a:rPr>
              <a:t>(operations)</a:t>
            </a:r>
            <a:endParaRPr/>
          </a:p>
          <a:p>
            <a:pPr lvl="1">
              <a:lnSpc>
                <a:spcPct val="90000"/>
              </a:lnSpc>
              <a:buSzPct val="85000"/>
              <a:buFont typeface="Wingdings" charset="2"/>
              <a:buChar char=""/>
            </a:pPr>
            <a:r>
              <a:rPr b="1" lang="en-US" sz="2200" strike="noStrike">
                <a:solidFill>
                  <a:srgbClr val="000000"/>
                </a:solidFill>
                <a:latin typeface="Constantia"/>
                <a:ea typeface="DejaVu Sans"/>
              </a:rPr>
              <a:t>Trên tập hợp</a:t>
            </a:r>
            <a:endParaRPr/>
          </a:p>
          <a:p>
            <a:pPr lvl="2">
              <a:lnSpc>
                <a:spcPct val="90000"/>
              </a:lnSpc>
              <a:buSzPct val="70000"/>
              <a:buFont typeface="Courier New"/>
              <a:buChar char="o"/>
            </a:pPr>
            <a:r>
              <a:rPr lang="en-US" sz="2100" strike="noStrike">
                <a:solidFill>
                  <a:srgbClr val="000000"/>
                </a:solidFill>
                <a:latin typeface="Constantia"/>
                <a:ea typeface="DejaVu Sans"/>
              </a:rPr>
              <a:t>Hợp   </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 (union)</a:t>
            </a:r>
            <a:endParaRPr/>
          </a:p>
          <a:p>
            <a:pPr lvl="2">
              <a:lnSpc>
                <a:spcPct val="90000"/>
              </a:lnSpc>
              <a:buSzPct val="70000"/>
              <a:buFont typeface="Courier New"/>
              <a:buChar char="o"/>
            </a:pPr>
            <a:r>
              <a:rPr lang="en-US" sz="2100" strike="noStrike">
                <a:solidFill>
                  <a:srgbClr val="000000"/>
                </a:solidFill>
                <a:latin typeface="Constantia"/>
                <a:ea typeface="DejaVu Sans"/>
              </a:rPr>
              <a:t>Giao  </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 (intersec)</a:t>
            </a:r>
            <a:endParaRPr/>
          </a:p>
          <a:p>
            <a:pPr lvl="2">
              <a:lnSpc>
                <a:spcPct val="90000"/>
              </a:lnSpc>
              <a:buSzPct val="70000"/>
              <a:buFont typeface="Courier New"/>
              <a:buChar char="o"/>
            </a:pPr>
            <a:r>
              <a:rPr lang="en-US" sz="2100" strike="noStrike">
                <a:solidFill>
                  <a:srgbClr val="000000"/>
                </a:solidFill>
                <a:latin typeface="Constantia"/>
                <a:ea typeface="DejaVu Sans"/>
              </a:rPr>
              <a:t>Trừ   </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  (difference)</a:t>
            </a:r>
            <a:endParaRPr/>
          </a:p>
          <a:p>
            <a:pPr lvl="1">
              <a:lnSpc>
                <a:spcPct val="90000"/>
              </a:lnSpc>
              <a:buSzPct val="85000"/>
              <a:buFont typeface="Wingdings" charset="2"/>
              <a:buChar char=""/>
            </a:pPr>
            <a:r>
              <a:rPr b="1" lang="en-US" sz="2200" strike="noStrike">
                <a:solidFill>
                  <a:srgbClr val="000000"/>
                </a:solidFill>
                <a:latin typeface="Constantia"/>
                <a:ea typeface="DejaVu Sans"/>
              </a:rPr>
              <a:t>Rút trích 1 phần của quan hệ</a:t>
            </a:r>
            <a:endParaRPr/>
          </a:p>
          <a:p>
            <a:pPr lvl="2">
              <a:lnSpc>
                <a:spcPct val="90000"/>
              </a:lnSpc>
              <a:buSzPct val="70000"/>
              <a:buFont typeface="Courier New"/>
              <a:buChar char="o"/>
            </a:pPr>
            <a:r>
              <a:rPr lang="en-US" sz="2100" strike="noStrike">
                <a:solidFill>
                  <a:srgbClr val="000000"/>
                </a:solidFill>
                <a:latin typeface="Constantia"/>
                <a:ea typeface="DejaVu Sans"/>
              </a:rPr>
              <a:t>Chọn  </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  (selection)</a:t>
            </a:r>
            <a:endParaRPr/>
          </a:p>
          <a:p>
            <a:pPr lvl="2">
              <a:lnSpc>
                <a:spcPct val="90000"/>
              </a:lnSpc>
              <a:buSzPct val="70000"/>
              <a:buFont typeface="Courier New"/>
              <a:buChar char="o"/>
            </a:pPr>
            <a:r>
              <a:rPr lang="en-US" sz="2100" strike="noStrike">
                <a:solidFill>
                  <a:srgbClr val="000000"/>
                </a:solidFill>
                <a:latin typeface="Constantia"/>
                <a:ea typeface="DejaVu Sans"/>
              </a:rPr>
              <a:t>Chiếu  </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  (projection)</a:t>
            </a:r>
            <a:endParaRPr/>
          </a:p>
          <a:p>
            <a:pPr lvl="1">
              <a:lnSpc>
                <a:spcPct val="90000"/>
              </a:lnSpc>
              <a:buSzPct val="85000"/>
              <a:buFont typeface="Wingdings" charset="2"/>
              <a:buChar char=""/>
            </a:pPr>
            <a:r>
              <a:rPr b="1" lang="en-US" sz="2200" strike="noStrike">
                <a:solidFill>
                  <a:srgbClr val="000000"/>
                </a:solidFill>
                <a:latin typeface="Constantia"/>
                <a:ea typeface="DejaVu Sans"/>
              </a:rPr>
              <a:t>Kết hợp các quan hệ</a:t>
            </a:r>
            <a:endParaRPr/>
          </a:p>
          <a:p>
            <a:pPr lvl="2">
              <a:lnSpc>
                <a:spcPct val="90000"/>
              </a:lnSpc>
              <a:buSzPct val="70000"/>
              <a:buFont typeface="Courier New"/>
              <a:buChar char="o"/>
            </a:pPr>
            <a:r>
              <a:rPr lang="en-US" sz="2100" strike="noStrike">
                <a:solidFill>
                  <a:srgbClr val="000000"/>
                </a:solidFill>
                <a:latin typeface="Constantia"/>
                <a:ea typeface="DejaVu Sans"/>
              </a:rPr>
              <a:t>Tích Đề-các  </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  (Cartesian product)</a:t>
            </a:r>
            <a:endParaRPr/>
          </a:p>
          <a:p>
            <a:pPr lvl="2">
              <a:lnSpc>
                <a:spcPct val="90000"/>
              </a:lnSpc>
              <a:buSzPct val="70000"/>
              <a:buFont typeface="Courier New"/>
              <a:buChar char="o"/>
            </a:pPr>
            <a:r>
              <a:rPr lang="en-US" sz="2100" strike="noStrike">
                <a:solidFill>
                  <a:srgbClr val="000000"/>
                </a:solidFill>
                <a:latin typeface="Constantia"/>
                <a:ea typeface="DejaVu Sans"/>
              </a:rPr>
              <a:t>Nối        (join)</a:t>
            </a:r>
            <a:endParaRPr/>
          </a:p>
          <a:p>
            <a:pPr lvl="1">
              <a:lnSpc>
                <a:spcPct val="90000"/>
              </a:lnSpc>
              <a:buSzPct val="85000"/>
              <a:buFont typeface="Wingdings" charset="2"/>
              <a:buChar char=""/>
            </a:pPr>
            <a:r>
              <a:rPr b="1" lang="en-US" sz="2200" strike="noStrike">
                <a:solidFill>
                  <a:srgbClr val="000000"/>
                </a:solidFill>
                <a:latin typeface="Constantia"/>
                <a:ea typeface="DejaVu Sans"/>
              </a:rPr>
              <a:t>Đổi tên </a:t>
            </a:r>
            <a:r>
              <a:rPr lang="en-US" sz="2400" strike="noStrike">
                <a:solidFill>
                  <a:srgbClr val="000000"/>
                </a:solidFill>
                <a:latin typeface="Symbol"/>
                <a:ea typeface="DejaVu Sans"/>
              </a:rPr>
              <a:t></a:t>
            </a:r>
            <a:endParaRPr/>
          </a:p>
        </p:txBody>
      </p:sp>
      <p:sp>
        <p:nvSpPr>
          <p:cNvPr id="358"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359"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FBFD0873-D2A7-4271-AD64-1968AF1EBA25}" type="slidenum">
              <a:rPr lang="en-US" sz="1200" strike="noStrike">
                <a:solidFill>
                  <a:srgbClr val="035c75"/>
                </a:solidFill>
                <a:latin typeface="Tahoma"/>
                <a:ea typeface="DejaVu Sans"/>
              </a:rPr>
              <a:t>&lt;number&gt;</a:t>
            </a:fld>
            <a:endParaRPr/>
          </a:p>
        </p:txBody>
      </p:sp>
      <p:sp>
        <p:nvSpPr>
          <p:cNvPr id="360" name="CustomShape 5"/>
          <p:cNvSpPr/>
          <p:nvPr/>
        </p:nvSpPr>
        <p:spPr>
          <a:xfrm rot="16200000">
            <a:off x="3314880" y="5158440"/>
            <a:ext cx="151200" cy="227520"/>
          </a:xfrm>
          <a:prstGeom prst="flowChartCollate">
            <a:avLst/>
          </a:prstGeom>
          <a:noFill/>
          <a:ln w="12600">
            <a:solidFill>
              <a:schemeClr val="tx1"/>
            </a:solidFill>
            <a:miter/>
          </a:ln>
        </p:spPr>
        <p:style>
          <a:lnRef idx="0"/>
          <a:fillRef idx="0"/>
          <a:effectRef idx="0"/>
          <a:fontRef idx="minor"/>
        </p:style>
      </p:sp>
      <p:sp>
        <p:nvSpPr>
          <p:cNvPr id="361"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362" name="Picture 3" descr=""/>
          <p:cNvPicPr/>
          <p:nvPr/>
        </p:nvPicPr>
        <p:blipFill>
          <a:blip r:embed="rId1"/>
          <a:stretch/>
        </p:blipFill>
        <p:spPr>
          <a:xfrm>
            <a:off x="0" y="628560"/>
            <a:ext cx="9106920" cy="56160"/>
          </a:xfrm>
          <a:prstGeom prst="rect">
            <a:avLst/>
          </a:prstGeom>
          <a:ln>
            <a:noFill/>
          </a:ln>
        </p:spPr>
      </p:pic>
      <p:sp>
        <p:nvSpPr>
          <p:cNvPr id="363"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364"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292" dur="indefinite" restart="never" nodeType="tmRoot">
          <p:childTnLst>
            <p:seq>
              <p:cTn id="293"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5" name="CustomShape 1"/>
          <p:cNvSpPr/>
          <p:nvPr/>
        </p:nvSpPr>
        <p:spPr>
          <a:xfrm>
            <a:off x="457200" y="353880"/>
            <a:ext cx="8228520" cy="619560"/>
          </a:xfrm>
          <a:prstGeom prst="rect">
            <a:avLst/>
          </a:prstGeom>
          <a:noFill/>
          <a:ln>
            <a:noFill/>
          </a:ln>
        </p:spPr>
        <p:style>
          <a:lnRef idx="0"/>
          <a:fillRef idx="0"/>
          <a:effectRef idx="0"/>
          <a:fontRef idx="minor"/>
        </p:style>
        <p:txBody>
          <a:bodyPr lIns="0" rIns="0" tIns="45000" bIns="0" anchor="b"/>
          <a:p>
            <a:pPr>
              <a:lnSpc>
                <a:spcPct val="100000"/>
              </a:lnSpc>
            </a:pPr>
            <a:r>
              <a:rPr lang="en-US" sz="3500" strike="noStrike">
                <a:solidFill>
                  <a:srgbClr val="04617b"/>
                </a:solidFill>
                <a:latin typeface="Calibri"/>
                <a:ea typeface="DejaVu Sans"/>
              </a:rPr>
              <a:t>Nội dung chi tiết</a:t>
            </a:r>
            <a:endParaRPr/>
          </a:p>
        </p:txBody>
      </p:sp>
      <p:sp>
        <p:nvSpPr>
          <p:cNvPr id="366"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777777"/>
                </a:solidFill>
                <a:latin typeface="Constantia"/>
                <a:ea typeface="DejaVu Sans"/>
              </a:rPr>
              <a:t>Giới thiệu</a:t>
            </a:r>
            <a:endParaRPr/>
          </a:p>
          <a:p>
            <a:pPr>
              <a:lnSpc>
                <a:spcPct val="100000"/>
              </a:lnSpc>
              <a:buSzPct val="95000"/>
              <a:buFont typeface="Wingdings 2" charset="2"/>
              <a:buChar char=""/>
            </a:pPr>
            <a:r>
              <a:rPr lang="en-US" sz="2600" strike="noStrike">
                <a:solidFill>
                  <a:srgbClr val="777777"/>
                </a:solidFill>
                <a:latin typeface="Constantia"/>
                <a:ea typeface="DejaVu Sans"/>
              </a:rPr>
              <a:t>Các thao tác cập nhật trên quan hệ</a:t>
            </a:r>
            <a:endParaRPr/>
          </a:p>
          <a:p>
            <a:pPr>
              <a:lnSpc>
                <a:spcPct val="100000"/>
              </a:lnSpc>
              <a:buSzPct val="95000"/>
              <a:buFont typeface="Wingdings 2" charset="2"/>
              <a:buChar char=""/>
            </a:pPr>
            <a:r>
              <a:rPr lang="en-US" sz="2600" strike="noStrike">
                <a:solidFill>
                  <a:srgbClr val="000000"/>
                </a:solidFill>
                <a:latin typeface="Constantia"/>
                <a:ea typeface="DejaVu Sans"/>
              </a:rPr>
              <a:t>Đại số quan hệ</a:t>
            </a:r>
            <a:endParaRPr/>
          </a:p>
          <a:p>
            <a:pPr lvl="1">
              <a:lnSpc>
                <a:spcPct val="100000"/>
              </a:lnSpc>
              <a:buSzPct val="85000"/>
              <a:buFont typeface="Wingdings" charset="2"/>
              <a:buChar char=""/>
            </a:pPr>
            <a:r>
              <a:rPr b="1" lang="en-US" sz="2400" strike="noStrike">
                <a:solidFill>
                  <a:srgbClr val="000000"/>
                </a:solidFill>
                <a:latin typeface="Constantia"/>
                <a:ea typeface="DejaVu Sans"/>
              </a:rPr>
              <a:t>Phép toán tập hợp</a:t>
            </a:r>
            <a:r>
              <a:rPr lang="en-US" sz="2400" strike="noStrike">
                <a:solidFill>
                  <a:srgbClr val="777777"/>
                </a:solidFill>
                <a:latin typeface="Constantia"/>
                <a:ea typeface="DejaVu Sans"/>
              </a:rPr>
              <a:t>: </a:t>
            </a:r>
            <a:r>
              <a:rPr lang="en-US" strike="noStrike">
                <a:solidFill>
                  <a:srgbClr val="777777"/>
                </a:solidFill>
                <a:latin typeface="Constantia"/>
                <a:ea typeface="DejaVu Sans"/>
              </a:rPr>
              <a:t>TT. Hợp, TT. Giao, TT. Trừ</a:t>
            </a:r>
            <a:endParaRPr/>
          </a:p>
          <a:p>
            <a:pPr lvl="1">
              <a:lnSpc>
                <a:spcPct val="100000"/>
              </a:lnSpc>
              <a:buSzPct val="85000"/>
              <a:buFont typeface="Wingdings" charset="2"/>
              <a:buChar char=""/>
            </a:pPr>
            <a:r>
              <a:rPr lang="en-US" sz="2400" strike="noStrike">
                <a:solidFill>
                  <a:srgbClr val="777777"/>
                </a:solidFill>
                <a:latin typeface="Constantia"/>
                <a:ea typeface="DejaVu Sans"/>
              </a:rPr>
              <a:t>Phép toán trên CSDL: </a:t>
            </a:r>
            <a:endParaRPr/>
          </a:p>
          <a:p>
            <a:pPr lvl="3">
              <a:lnSpc>
                <a:spcPct val="100000"/>
              </a:lnSpc>
              <a:buSzPct val="65000"/>
              <a:buFont typeface="Courier New"/>
              <a:buChar char="o"/>
            </a:pPr>
            <a:r>
              <a:rPr lang="en-US" sz="2000" strike="noStrike">
                <a:solidFill>
                  <a:srgbClr val="777777"/>
                </a:solidFill>
                <a:latin typeface="Constantia"/>
                <a:ea typeface="DejaVu Sans"/>
              </a:rPr>
              <a:t>Phép chọn</a:t>
            </a:r>
            <a:endParaRPr/>
          </a:p>
          <a:p>
            <a:pPr lvl="3">
              <a:lnSpc>
                <a:spcPct val="100000"/>
              </a:lnSpc>
              <a:buSzPct val="65000"/>
              <a:buFont typeface="Courier New"/>
              <a:buChar char="o"/>
            </a:pPr>
            <a:r>
              <a:rPr lang="en-US" sz="2000" strike="noStrike">
                <a:solidFill>
                  <a:srgbClr val="969696"/>
                </a:solidFill>
                <a:latin typeface="Constantia"/>
                <a:ea typeface="DejaVu Sans"/>
              </a:rPr>
              <a:t>Phép chiếu</a:t>
            </a:r>
            <a:endParaRPr/>
          </a:p>
          <a:p>
            <a:pPr lvl="3">
              <a:lnSpc>
                <a:spcPct val="100000"/>
              </a:lnSpc>
              <a:buSzPct val="65000"/>
              <a:buFont typeface="Courier New"/>
              <a:buChar char="o"/>
            </a:pPr>
            <a:r>
              <a:rPr lang="en-US" sz="2000" strike="noStrike">
                <a:solidFill>
                  <a:srgbClr val="777777"/>
                </a:solidFill>
                <a:latin typeface="Constantia"/>
                <a:ea typeface="DejaVu Sans"/>
              </a:rPr>
              <a:t>Phép tích Cartesian</a:t>
            </a:r>
            <a:endParaRPr/>
          </a:p>
          <a:p>
            <a:pPr lvl="3">
              <a:lnSpc>
                <a:spcPct val="100000"/>
              </a:lnSpc>
              <a:buSzPct val="65000"/>
              <a:buFont typeface="Courier New"/>
              <a:buChar char="o"/>
            </a:pPr>
            <a:r>
              <a:rPr lang="en-US" sz="2000" strike="noStrike">
                <a:solidFill>
                  <a:srgbClr val="777777"/>
                </a:solidFill>
                <a:latin typeface="Constantia"/>
                <a:ea typeface="DejaVu Sans"/>
              </a:rPr>
              <a:t>Phép nối</a:t>
            </a:r>
            <a:endParaRPr/>
          </a:p>
          <a:p>
            <a:pPr lvl="3">
              <a:lnSpc>
                <a:spcPct val="100000"/>
              </a:lnSpc>
              <a:buSzPct val="65000"/>
              <a:buFont typeface="Courier New"/>
              <a:buChar char="o"/>
            </a:pPr>
            <a:r>
              <a:rPr lang="en-US" sz="2000" strike="noStrike">
                <a:solidFill>
                  <a:srgbClr val="777777"/>
                </a:solidFill>
                <a:latin typeface="Constantia"/>
                <a:ea typeface="DejaVu Sans"/>
              </a:rPr>
              <a:t>Phép chia</a:t>
            </a:r>
            <a:endParaRPr/>
          </a:p>
          <a:p>
            <a:pPr>
              <a:lnSpc>
                <a:spcPct val="100000"/>
              </a:lnSpc>
              <a:buSzPct val="95000"/>
              <a:buFont typeface="Wingdings 2" charset="2"/>
              <a:buChar char=""/>
            </a:pPr>
            <a:r>
              <a:rPr lang="en-US" sz="2600" strike="noStrike">
                <a:solidFill>
                  <a:srgbClr val="777777"/>
                </a:solidFill>
                <a:latin typeface="Constantia"/>
                <a:ea typeface="DejaVu Sans"/>
              </a:rPr>
              <a:t>Các phép toán khác</a:t>
            </a:r>
            <a:endParaRPr/>
          </a:p>
        </p:txBody>
      </p:sp>
      <p:sp>
        <p:nvSpPr>
          <p:cNvPr id="36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36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7CEDAF2B-DC72-46B7-84CE-8C0DAD6199EB}" type="slidenum">
              <a:rPr lang="en-US" sz="1200" strike="noStrike">
                <a:solidFill>
                  <a:srgbClr val="035c75"/>
                </a:solidFill>
                <a:latin typeface="Tahoma"/>
                <a:ea typeface="DejaVu Sans"/>
              </a:rPr>
              <a:t>&lt;number&gt;</a:t>
            </a:fld>
            <a:endParaRPr/>
          </a:p>
        </p:txBody>
      </p:sp>
      <p:sp>
        <p:nvSpPr>
          <p:cNvPr id="369"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Tree>
  </p:cSld>
  <p:timing>
    <p:tnLst>
      <p:par>
        <p:cTn id="294" dur="indefinite" restart="never" nodeType="tmRoot">
          <p:childTnLst>
            <p:seq>
              <p:cTn id="295"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0" name="CustomShape 1"/>
          <p:cNvSpPr/>
          <p:nvPr/>
        </p:nvSpPr>
        <p:spPr>
          <a:xfrm>
            <a:off x="45720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3200" strike="noStrike">
                <a:solidFill>
                  <a:srgbClr val="04617b"/>
                </a:solidFill>
                <a:latin typeface="Calibri"/>
                <a:ea typeface="DejaVu Sans"/>
              </a:rPr>
              <a:t>2.1. Phép toán tập hợp</a:t>
            </a:r>
            <a:endParaRPr/>
          </a:p>
        </p:txBody>
      </p:sp>
      <p:sp>
        <p:nvSpPr>
          <p:cNvPr id="371" name="CustomShape 2"/>
          <p:cNvSpPr/>
          <p:nvPr/>
        </p:nvSpPr>
        <p:spPr>
          <a:xfrm>
            <a:off x="380880" y="1295280"/>
            <a:ext cx="8304840" cy="5180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charset="2"/>
              <a:buChar char=""/>
            </a:pPr>
            <a:r>
              <a:rPr lang="en-US" sz="2200" strike="noStrike">
                <a:solidFill>
                  <a:srgbClr val="000000"/>
                </a:solidFill>
                <a:latin typeface="Constantia"/>
                <a:ea typeface="DejaVu Sans"/>
              </a:rPr>
              <a:t>Thực hiện trên hai quan hệ (tập hợp các bộ)</a:t>
            </a:r>
            <a:endParaRPr/>
          </a:p>
          <a:p>
            <a:pPr lvl="1">
              <a:lnSpc>
                <a:spcPct val="100000"/>
              </a:lnSpc>
              <a:buSzPct val="85000"/>
              <a:buFont typeface="Wingdings 2" charset="2"/>
              <a:buChar char=""/>
            </a:pPr>
            <a:r>
              <a:rPr lang="en-US" sz="2100" strike="noStrike">
                <a:solidFill>
                  <a:srgbClr val="000000"/>
                </a:solidFill>
                <a:latin typeface="Constantia"/>
                <a:ea typeface="DejaVu Sans"/>
              </a:rPr>
              <a:t>Phép toán hợp  R </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 S</a:t>
            </a:r>
            <a:endParaRPr/>
          </a:p>
          <a:p>
            <a:pPr lvl="1">
              <a:lnSpc>
                <a:spcPct val="100000"/>
              </a:lnSpc>
              <a:buSzPct val="85000"/>
              <a:buFont typeface="Wingdings 2" charset="2"/>
              <a:buChar char=""/>
            </a:pPr>
            <a:r>
              <a:rPr lang="en-US" sz="2100" strike="noStrike">
                <a:solidFill>
                  <a:srgbClr val="000000"/>
                </a:solidFill>
                <a:latin typeface="Constantia"/>
                <a:ea typeface="DejaVu Sans"/>
              </a:rPr>
              <a:t>Phép toán giao  R </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 S</a:t>
            </a:r>
            <a:endParaRPr/>
          </a:p>
          <a:p>
            <a:pPr lvl="1">
              <a:lnSpc>
                <a:spcPct val="100000"/>
              </a:lnSpc>
              <a:buSzPct val="85000"/>
              <a:buFont typeface="Wingdings 2" charset="2"/>
              <a:buChar char=""/>
            </a:pPr>
            <a:r>
              <a:rPr lang="en-US" sz="2100" strike="noStrike">
                <a:solidFill>
                  <a:srgbClr val="000000"/>
                </a:solidFill>
                <a:latin typeface="Constantia"/>
                <a:ea typeface="DejaVu Sans"/>
              </a:rPr>
              <a:t>Phép trừ  R </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 S</a:t>
            </a:r>
            <a:endParaRPr/>
          </a:p>
          <a:p>
            <a:pPr>
              <a:lnSpc>
                <a:spcPct val="100000"/>
              </a:lnSpc>
            </a:pPr>
            <a:endParaRPr/>
          </a:p>
          <a:p>
            <a:pPr>
              <a:lnSpc>
                <a:spcPct val="100000"/>
              </a:lnSpc>
              <a:buSzPct val="95000"/>
              <a:buFont typeface="Wingdings 2" charset="2"/>
              <a:buChar char=""/>
            </a:pPr>
            <a:r>
              <a:rPr b="1" i="1" lang="en-US" sz="2000" strike="noStrike">
                <a:solidFill>
                  <a:srgbClr val="000000"/>
                </a:solidFill>
                <a:latin typeface="Constantia"/>
                <a:ea typeface="DejaVu Sans"/>
              </a:rPr>
              <a:t>Tính khả hợp (tương thích đồng nhất - Union Compatibility): </a:t>
            </a:r>
            <a:endParaRPr/>
          </a:p>
          <a:p>
            <a:pPr>
              <a:lnSpc>
                <a:spcPct val="100000"/>
              </a:lnSpc>
            </a:pPr>
            <a:r>
              <a:rPr b="1" i="1" lang="en-US" sz="2000" strike="noStrike">
                <a:solidFill>
                  <a:srgbClr val="000000"/>
                </a:solidFill>
                <a:latin typeface="Constantia"/>
                <a:ea typeface="DejaVu Sans"/>
              </a:rPr>
              <a:t>     </a:t>
            </a:r>
            <a:r>
              <a:rPr lang="en-US" sz="2100" strike="noStrike">
                <a:solidFill>
                  <a:srgbClr val="000000"/>
                </a:solidFill>
                <a:latin typeface="Constantia"/>
                <a:ea typeface="DejaVu Sans"/>
              </a:rPr>
              <a:t>Hai lược đồ quan hệ R(A</a:t>
            </a:r>
            <a:r>
              <a:rPr lang="en-US" sz="2100" strike="noStrike" baseline="-25000">
                <a:solidFill>
                  <a:srgbClr val="000000"/>
                </a:solidFill>
                <a:latin typeface="Constantia"/>
                <a:ea typeface="DejaVu Sans"/>
              </a:rPr>
              <a:t>1</a:t>
            </a:r>
            <a:r>
              <a:rPr lang="en-US" sz="2100" strike="noStrike">
                <a:solidFill>
                  <a:srgbClr val="000000"/>
                </a:solidFill>
                <a:latin typeface="Constantia"/>
                <a:ea typeface="DejaVu Sans"/>
              </a:rPr>
              <a:t>, A</a:t>
            </a:r>
            <a:r>
              <a:rPr lang="en-US" sz="2100" strike="noStrike" baseline="-25000">
                <a:solidFill>
                  <a:srgbClr val="000000"/>
                </a:solidFill>
                <a:latin typeface="Constantia"/>
                <a:ea typeface="DejaVu Sans"/>
              </a:rPr>
              <a:t>2</a:t>
            </a:r>
            <a:r>
              <a:rPr lang="en-US" sz="2100" strike="noStrike">
                <a:solidFill>
                  <a:srgbClr val="000000"/>
                </a:solidFill>
                <a:latin typeface="Constantia"/>
                <a:ea typeface="DejaVu Sans"/>
              </a:rPr>
              <a:t>, …, A</a:t>
            </a:r>
            <a:r>
              <a:rPr lang="en-US" sz="2100" strike="noStrike" baseline="-25000">
                <a:solidFill>
                  <a:srgbClr val="000000"/>
                </a:solidFill>
                <a:latin typeface="Constantia"/>
                <a:ea typeface="DejaVu Sans"/>
              </a:rPr>
              <a:t>n</a:t>
            </a:r>
            <a:r>
              <a:rPr lang="en-US" sz="2100" strike="noStrike">
                <a:solidFill>
                  <a:srgbClr val="000000"/>
                </a:solidFill>
                <a:latin typeface="Constantia"/>
                <a:ea typeface="DejaVu Sans"/>
              </a:rPr>
              <a:t>) và S(B</a:t>
            </a:r>
            <a:r>
              <a:rPr lang="en-US" sz="2100" strike="noStrike" baseline="-25000">
                <a:solidFill>
                  <a:srgbClr val="000000"/>
                </a:solidFill>
                <a:latin typeface="Constantia"/>
                <a:ea typeface="DejaVu Sans"/>
              </a:rPr>
              <a:t>1</a:t>
            </a:r>
            <a:r>
              <a:rPr lang="en-US" sz="2100" strike="noStrike">
                <a:solidFill>
                  <a:srgbClr val="000000"/>
                </a:solidFill>
                <a:latin typeface="Constantia"/>
                <a:ea typeface="DejaVu Sans"/>
              </a:rPr>
              <a:t>, B</a:t>
            </a:r>
            <a:r>
              <a:rPr lang="en-US" sz="2100" strike="noStrike" baseline="-25000">
                <a:solidFill>
                  <a:srgbClr val="000000"/>
                </a:solidFill>
                <a:latin typeface="Constantia"/>
                <a:ea typeface="DejaVu Sans"/>
              </a:rPr>
              <a:t>2</a:t>
            </a:r>
            <a:r>
              <a:rPr lang="en-US" sz="2100" strike="noStrike">
                <a:solidFill>
                  <a:srgbClr val="000000"/>
                </a:solidFill>
                <a:latin typeface="Constantia"/>
                <a:ea typeface="DejaVu Sans"/>
              </a:rPr>
              <a:t>, …, B</a:t>
            </a:r>
            <a:r>
              <a:rPr lang="en-US" sz="2100" strike="noStrike" baseline="-25000">
                <a:solidFill>
                  <a:srgbClr val="000000"/>
                </a:solidFill>
                <a:latin typeface="Constantia"/>
                <a:ea typeface="DejaVu Sans"/>
              </a:rPr>
              <a:t>n</a:t>
            </a:r>
            <a:r>
              <a:rPr lang="en-US" sz="2100" strike="noStrike">
                <a:solidFill>
                  <a:srgbClr val="000000"/>
                </a:solidFill>
                <a:latin typeface="Constantia"/>
                <a:ea typeface="DejaVu Sans"/>
              </a:rPr>
              <a:t>) là </a:t>
            </a:r>
            <a:r>
              <a:rPr b="1" lang="en-US" sz="2100" strike="noStrike" u="sng">
                <a:solidFill>
                  <a:srgbClr val="000000"/>
                </a:solidFill>
                <a:latin typeface="Constantia"/>
                <a:ea typeface="DejaVu Sans"/>
              </a:rPr>
              <a:t>khả hợp</a:t>
            </a:r>
            <a:r>
              <a:rPr b="1" lang="en-US" sz="2100" strike="noStrike">
                <a:solidFill>
                  <a:srgbClr val="000000"/>
                </a:solidFill>
                <a:latin typeface="Constantia"/>
                <a:ea typeface="DejaVu Sans"/>
              </a:rPr>
              <a:t> </a:t>
            </a:r>
            <a:r>
              <a:rPr lang="en-US" sz="2100" strike="noStrike">
                <a:solidFill>
                  <a:srgbClr val="000000"/>
                </a:solidFill>
                <a:latin typeface="Constantia"/>
                <a:ea typeface="DejaVu Sans"/>
              </a:rPr>
              <a:t>nếu:</a:t>
            </a:r>
            <a:endParaRPr/>
          </a:p>
          <a:p>
            <a:pPr lvl="2">
              <a:lnSpc>
                <a:spcPct val="100000"/>
              </a:lnSpc>
              <a:buSzPct val="70000"/>
              <a:buFont typeface="Wingdings 2" charset="2"/>
              <a:buChar char=""/>
            </a:pPr>
            <a:r>
              <a:rPr lang="en-US" strike="noStrike">
                <a:solidFill>
                  <a:srgbClr val="000000"/>
                </a:solidFill>
                <a:latin typeface="Constantia"/>
                <a:ea typeface="DejaVu Sans"/>
              </a:rPr>
              <a:t>Cùng bậc n</a:t>
            </a:r>
            <a:endParaRPr/>
          </a:p>
          <a:p>
            <a:pPr lvl="2">
              <a:lnSpc>
                <a:spcPct val="100000"/>
              </a:lnSpc>
              <a:buSzPct val="70000"/>
              <a:buFont typeface="Wingdings 2" charset="2"/>
              <a:buChar char=""/>
            </a:pPr>
            <a:r>
              <a:rPr lang="en-US" strike="noStrike">
                <a:solidFill>
                  <a:srgbClr val="000000"/>
                </a:solidFill>
                <a:latin typeface="Constantia"/>
                <a:ea typeface="DejaVu Sans"/>
              </a:rPr>
              <a:t>DOM(A</a:t>
            </a:r>
            <a:r>
              <a:rPr lang="en-US" strike="noStrike" baseline="-25000">
                <a:solidFill>
                  <a:srgbClr val="000000"/>
                </a:solidFill>
                <a:latin typeface="Constantia"/>
                <a:ea typeface="DejaVu Sans"/>
              </a:rPr>
              <a:t>i</a:t>
            </a:r>
            <a:r>
              <a:rPr lang="en-US" strike="noStrike">
                <a:solidFill>
                  <a:srgbClr val="000000"/>
                </a:solidFill>
                <a:latin typeface="Constantia"/>
                <a:ea typeface="DejaVu Sans"/>
              </a:rPr>
              <a:t>)=DOM(B</a:t>
            </a:r>
            <a:r>
              <a:rPr lang="en-US" strike="noStrike" baseline="-25000">
                <a:solidFill>
                  <a:srgbClr val="000000"/>
                </a:solidFill>
                <a:latin typeface="Constantia"/>
                <a:ea typeface="DejaVu Sans"/>
              </a:rPr>
              <a:t>i</a:t>
            </a:r>
            <a:r>
              <a:rPr lang="en-US" strike="noStrike">
                <a:solidFill>
                  <a:srgbClr val="000000"/>
                </a:solidFill>
                <a:latin typeface="Constantia"/>
                <a:ea typeface="DejaVu Sans"/>
              </a:rPr>
              <a:t>) , 1</a:t>
            </a:r>
            <a:r>
              <a:rPr lang="en-US" strike="noStrike">
                <a:solidFill>
                  <a:srgbClr val="000000"/>
                </a:solidFill>
                <a:latin typeface="Symbol"/>
                <a:ea typeface="DejaVu Sans"/>
              </a:rPr>
              <a:t></a:t>
            </a:r>
            <a:r>
              <a:rPr lang="en-US" strike="noStrike">
                <a:solidFill>
                  <a:srgbClr val="000000"/>
                </a:solidFill>
                <a:latin typeface="Constantia"/>
                <a:ea typeface="DejaVu Sans"/>
              </a:rPr>
              <a:t> i </a:t>
            </a:r>
            <a:r>
              <a:rPr lang="en-US" strike="noStrike">
                <a:solidFill>
                  <a:srgbClr val="000000"/>
                </a:solidFill>
                <a:latin typeface="Symbol"/>
                <a:ea typeface="DejaVu Sans"/>
              </a:rPr>
              <a:t></a:t>
            </a:r>
            <a:r>
              <a:rPr lang="en-US" strike="noStrike">
                <a:solidFill>
                  <a:srgbClr val="000000"/>
                </a:solidFill>
                <a:latin typeface="Constantia"/>
                <a:ea typeface="DejaVu Sans"/>
              </a:rPr>
              <a:t> n</a:t>
            </a:r>
            <a:endParaRPr/>
          </a:p>
          <a:p>
            <a:pPr>
              <a:lnSpc>
                <a:spcPct val="100000"/>
              </a:lnSpc>
            </a:pPr>
            <a:endParaRPr/>
          </a:p>
          <a:p>
            <a:pPr>
              <a:lnSpc>
                <a:spcPct val="100000"/>
              </a:lnSpc>
              <a:buSzPct val="95000"/>
              <a:buFont typeface="Wingdings 2" charset="2"/>
              <a:buChar char=""/>
            </a:pPr>
            <a:r>
              <a:rPr lang="en-US" sz="2200" strike="noStrike">
                <a:solidFill>
                  <a:srgbClr val="000000"/>
                </a:solidFill>
                <a:latin typeface="Constantia"/>
                <a:ea typeface="DejaVu Sans"/>
              </a:rPr>
              <a:t>Kết quả là một quan hệ có các thuộc tính trùng tên với thuộc tính  của quan hệ thứ nhất(R)</a:t>
            </a:r>
            <a:endParaRPr/>
          </a:p>
        </p:txBody>
      </p:sp>
      <p:sp>
        <p:nvSpPr>
          <p:cNvPr id="372"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373"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71C30F56-6D26-434D-82DD-BE065A60332A}" type="slidenum">
              <a:rPr lang="en-US" sz="1200" strike="noStrike">
                <a:solidFill>
                  <a:srgbClr val="035c75"/>
                </a:solidFill>
                <a:latin typeface="Tahoma"/>
                <a:ea typeface="DejaVu Sans"/>
              </a:rPr>
              <a:t>&lt;number&gt;</a:t>
            </a:fld>
            <a:endParaRPr/>
          </a:p>
        </p:txBody>
      </p:sp>
      <p:sp>
        <p:nvSpPr>
          <p:cNvPr id="374"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375" name="Picture 3" descr=""/>
          <p:cNvPicPr/>
          <p:nvPr/>
        </p:nvPicPr>
        <p:blipFill>
          <a:blip r:embed="rId1"/>
          <a:stretch/>
        </p:blipFill>
        <p:spPr>
          <a:xfrm>
            <a:off x="0" y="628560"/>
            <a:ext cx="9106920" cy="56160"/>
          </a:xfrm>
          <a:prstGeom prst="rect">
            <a:avLst/>
          </a:prstGeom>
          <a:ln>
            <a:noFill/>
          </a:ln>
        </p:spPr>
      </p:pic>
      <p:sp>
        <p:nvSpPr>
          <p:cNvPr id="376"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377"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296" dur="indefinite" restart="never" nodeType="tmRoot">
          <p:childTnLst>
            <p:seq>
              <p:cTn id="297"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CustomShape 1"/>
          <p:cNvSpPr/>
          <p:nvPr/>
        </p:nvSpPr>
        <p:spPr>
          <a:xfrm>
            <a:off x="38088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2.1 Phép toán tập hợp</a:t>
            </a:r>
            <a:endParaRPr/>
          </a:p>
        </p:txBody>
      </p:sp>
      <p:sp>
        <p:nvSpPr>
          <p:cNvPr id="379" name="CustomShape 2"/>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 tính khả hợp</a:t>
            </a:r>
            <a:endParaRPr/>
          </a:p>
        </p:txBody>
      </p:sp>
      <p:sp>
        <p:nvSpPr>
          <p:cNvPr id="380"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381"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849806CA-61E6-4EE0-BB12-C616D921E5BB}" type="slidenum">
              <a:rPr lang="en-US" sz="1200" strike="noStrike">
                <a:solidFill>
                  <a:srgbClr val="035c75"/>
                </a:solidFill>
                <a:latin typeface="Tahoma"/>
                <a:ea typeface="DejaVu Sans"/>
              </a:rPr>
              <a:t>&lt;number&gt;</a:t>
            </a:fld>
            <a:endParaRPr/>
          </a:p>
        </p:txBody>
      </p:sp>
      <p:sp>
        <p:nvSpPr>
          <p:cNvPr id="382"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383" name="Picture 3" descr=""/>
          <p:cNvPicPr/>
          <p:nvPr/>
        </p:nvPicPr>
        <p:blipFill>
          <a:blip r:embed="rId1"/>
          <a:stretch/>
        </p:blipFill>
        <p:spPr>
          <a:xfrm>
            <a:off x="0" y="628560"/>
            <a:ext cx="9106920" cy="56160"/>
          </a:xfrm>
          <a:prstGeom prst="rect">
            <a:avLst/>
          </a:prstGeom>
          <a:ln>
            <a:noFill/>
          </a:ln>
        </p:spPr>
      </p:pic>
      <p:sp>
        <p:nvSpPr>
          <p:cNvPr id="384"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385"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386" name="Table 8"/>
          <p:cNvGraphicFramePr/>
          <p:nvPr/>
        </p:nvGraphicFramePr>
        <p:xfrm>
          <a:off x="1523880" y="1828800"/>
          <a:ext cx="6628680" cy="2561400"/>
        </p:xfrm>
        <a:graphic>
          <a:graphicData uri="http://schemas.openxmlformats.org/drawingml/2006/table">
            <a:tbl>
              <a:tblPr/>
              <a:tblGrid>
                <a:gridCol w="1355760"/>
                <a:gridCol w="1082160"/>
                <a:gridCol w="1066680"/>
                <a:gridCol w="914400"/>
                <a:gridCol w="1371600"/>
                <a:gridCol w="838440"/>
              </a:tblGrid>
              <a:tr h="640440">
                <a:tc>
                  <a:txBody>
                    <a:bodyPr/>
                    <a:p>
                      <a:pPr>
                        <a:lnSpc>
                          <a:spcPct val="100000"/>
                        </a:lnSpc>
                      </a:pPr>
                      <a:r>
                        <a:rPr b="1" lang="en-US" strike="noStrike">
                          <a:solidFill>
                            <a:srgbClr val="ffffff"/>
                          </a:solidFill>
                          <a:latin typeface="Constantia"/>
                        </a:rPr>
                        <a:t>GIAOVIEN</a:t>
                      </a:r>
                      <a:endParaRPr/>
                    </a:p>
                  </a:txBody>
                  <a:tcPr/>
                </a:tc>
                <a:tc>
                  <a:txBody>
                    <a:bodyPr/>
                    <a:p>
                      <a:pPr>
                        <a:lnSpc>
                          <a:spcPct val="100000"/>
                        </a:lnSpc>
                      </a:pPr>
                      <a:r>
                        <a:rPr b="1" lang="en-US" strike="noStrike">
                          <a:solidFill>
                            <a:srgbClr val="ffffff"/>
                          </a:solidFill>
                          <a:latin typeface="Constantia"/>
                        </a:rPr>
                        <a:t>Ho</a:t>
                      </a:r>
                      <a:endParaRPr/>
                    </a:p>
                  </a:txBody>
                  <a:tcPr/>
                </a:tc>
                <a:tc>
                  <a:txBody>
                    <a:bodyPr/>
                    <a:p>
                      <a:pPr>
                        <a:lnSpc>
                          <a:spcPct val="100000"/>
                        </a:lnSpc>
                      </a:pPr>
                      <a:r>
                        <a:rPr b="1" lang="en-US" strike="noStrike">
                          <a:solidFill>
                            <a:srgbClr val="ffffff"/>
                          </a:solidFill>
                          <a:latin typeface="Constantia"/>
                        </a:rPr>
                        <a:t>Dem</a:t>
                      </a:r>
                      <a:endParaRPr/>
                    </a:p>
                  </a:txBody>
                  <a:tcPr/>
                </a:tc>
                <a:tc>
                  <a:txBody>
                    <a:bodyPr/>
                    <a:p>
                      <a:pPr>
                        <a:lnSpc>
                          <a:spcPct val="100000"/>
                        </a:lnSpc>
                      </a:pPr>
                      <a:r>
                        <a:rPr b="1" lang="en-US" strike="noStrike">
                          <a:solidFill>
                            <a:srgbClr val="ffffff"/>
                          </a:solidFill>
                          <a:latin typeface="Constantia"/>
                        </a:rPr>
                        <a:t>Ten</a:t>
                      </a:r>
                      <a:endParaRPr/>
                    </a:p>
                  </a:txBody>
                  <a:tcPr/>
                </a:tc>
                <a:tc>
                  <a:txBody>
                    <a:bodyPr/>
                    <a:p>
                      <a:pPr>
                        <a:lnSpc>
                          <a:spcPct val="100000"/>
                        </a:lnSpc>
                      </a:pPr>
                      <a:r>
                        <a:rPr b="1" lang="en-US" strike="noStrike">
                          <a:solidFill>
                            <a:srgbClr val="ffffff"/>
                          </a:solidFill>
                          <a:latin typeface="Constantia"/>
                        </a:rPr>
                        <a:t>Ngaysinh</a:t>
                      </a:r>
                      <a:endParaRPr/>
                    </a:p>
                  </a:txBody>
                  <a:tcPr/>
                </a:tc>
                <a:tc>
                  <a:txBody>
                    <a:bodyPr/>
                    <a:p>
                      <a:pPr>
                        <a:lnSpc>
                          <a:spcPct val="100000"/>
                        </a:lnSpc>
                      </a:pPr>
                      <a:r>
                        <a:rPr b="1" lang="en-US" strike="noStrike">
                          <a:solidFill>
                            <a:srgbClr val="ffffff"/>
                          </a:solidFill>
                          <a:latin typeface="Constantia"/>
                        </a:rPr>
                        <a:t>HSL</a:t>
                      </a:r>
                      <a:endParaRPr/>
                    </a:p>
                  </a:txBody>
                  <a:tcPr/>
                </a:tc>
              </a:tr>
              <a:tr h="640440">
                <a:tc>
                  <a:tcPr/>
                </a:tc>
                <a:tc>
                  <a:txBody>
                    <a:bodyPr/>
                    <a:p>
                      <a:pPr>
                        <a:lnSpc>
                          <a:spcPct val="100000"/>
                        </a:lnSpc>
                      </a:pPr>
                      <a:r>
                        <a:rPr lang="en-US" strike="noStrike">
                          <a:solidFill>
                            <a:srgbClr val="000000"/>
                          </a:solidFill>
                          <a:latin typeface="Constantia"/>
                        </a:rPr>
                        <a:t>Lê</a:t>
                      </a:r>
                      <a:endParaRPr/>
                    </a:p>
                  </a:txBody>
                  <a:tcPr/>
                </a:tc>
                <a:tc>
                  <a:txBody>
                    <a:bodyPr/>
                    <a:p>
                      <a:pPr>
                        <a:lnSpc>
                          <a:spcPct val="100000"/>
                        </a:lnSpc>
                      </a:pPr>
                      <a:r>
                        <a:rPr lang="en-US" strike="noStrike">
                          <a:solidFill>
                            <a:srgbClr val="000000"/>
                          </a:solidFill>
                          <a:latin typeface="Constantia"/>
                        </a:rPr>
                        <a:t>Văn</a:t>
                      </a:r>
                      <a:endParaRPr/>
                    </a:p>
                  </a:txBody>
                  <a:tcPr/>
                </a:tc>
                <a:tc>
                  <a:txBody>
                    <a:bodyPr/>
                    <a:p>
                      <a:pPr>
                        <a:lnSpc>
                          <a:spcPct val="100000"/>
                        </a:lnSpc>
                      </a:pPr>
                      <a:r>
                        <a:rPr lang="en-US" strike="noStrike">
                          <a:solidFill>
                            <a:srgbClr val="000000"/>
                          </a:solidFill>
                          <a:latin typeface="Constantia"/>
                        </a:rPr>
                        <a:t>Tám</a:t>
                      </a:r>
                      <a:endParaRPr/>
                    </a:p>
                  </a:txBody>
                  <a:tcPr/>
                </a:tc>
                <a:tc>
                  <a:txBody>
                    <a:bodyPr/>
                    <a:p>
                      <a:pPr>
                        <a:lnSpc>
                          <a:spcPct val="100000"/>
                        </a:lnSpc>
                      </a:pPr>
                      <a:r>
                        <a:rPr lang="en-US" strike="noStrike">
                          <a:solidFill>
                            <a:srgbClr val="000000"/>
                          </a:solidFill>
                          <a:latin typeface="Constantia"/>
                        </a:rPr>
                        <a:t>12/01/1980</a:t>
                      </a:r>
                      <a:endParaRPr/>
                    </a:p>
                  </a:txBody>
                  <a:tcPr/>
                </a:tc>
                <a:tc>
                  <a:txBody>
                    <a:bodyPr/>
                    <a:p>
                      <a:pPr>
                        <a:lnSpc>
                          <a:spcPct val="100000"/>
                        </a:lnSpc>
                      </a:pPr>
                      <a:r>
                        <a:rPr lang="en-US" strike="noStrike">
                          <a:solidFill>
                            <a:srgbClr val="000000"/>
                          </a:solidFill>
                          <a:latin typeface="Constantia"/>
                        </a:rPr>
                        <a:t>3.33</a:t>
                      </a:r>
                      <a:endParaRPr/>
                    </a:p>
                  </a:txBody>
                  <a:tcPr/>
                </a:tc>
              </a:tr>
              <a:tr h="640440">
                <a:tc>
                  <a:tcPr/>
                </a:tc>
                <a:tc>
                  <a:txBody>
                    <a:bodyPr/>
                    <a:p>
                      <a:pPr>
                        <a:lnSpc>
                          <a:spcPct val="100000"/>
                        </a:lnSpc>
                      </a:pPr>
                      <a:r>
                        <a:rPr lang="en-US" strike="noStrike">
                          <a:solidFill>
                            <a:srgbClr val="000000"/>
                          </a:solidFill>
                          <a:latin typeface="Constantia"/>
                        </a:rPr>
                        <a:t>Trần</a:t>
                      </a:r>
                      <a:endParaRPr/>
                    </a:p>
                  </a:txBody>
                  <a:tcPr/>
                </a:tc>
                <a:tc>
                  <a:txBody>
                    <a:bodyPr/>
                    <a:p>
                      <a:pPr>
                        <a:lnSpc>
                          <a:spcPct val="100000"/>
                        </a:lnSpc>
                      </a:pPr>
                      <a:r>
                        <a:rPr lang="en-US" strike="noStrike">
                          <a:solidFill>
                            <a:srgbClr val="000000"/>
                          </a:solidFill>
                          <a:latin typeface="Constantia"/>
                        </a:rPr>
                        <a:t>Đình</a:t>
                      </a:r>
                      <a:endParaRPr/>
                    </a:p>
                  </a:txBody>
                  <a:tcPr/>
                </a:tc>
                <a:tc>
                  <a:txBody>
                    <a:bodyPr/>
                    <a:p>
                      <a:pPr>
                        <a:lnSpc>
                          <a:spcPct val="100000"/>
                        </a:lnSpc>
                      </a:pPr>
                      <a:r>
                        <a:rPr lang="en-US" strike="noStrike">
                          <a:solidFill>
                            <a:srgbClr val="000000"/>
                          </a:solidFill>
                          <a:latin typeface="Constantia"/>
                        </a:rPr>
                        <a:t>Trí</a:t>
                      </a:r>
                      <a:endParaRPr/>
                    </a:p>
                  </a:txBody>
                  <a:tcPr/>
                </a:tc>
                <a:tc>
                  <a:txBody>
                    <a:bodyPr/>
                    <a:p>
                      <a:pPr>
                        <a:lnSpc>
                          <a:spcPct val="100000"/>
                        </a:lnSpc>
                      </a:pPr>
                      <a:r>
                        <a:rPr lang="en-US" strike="noStrike">
                          <a:solidFill>
                            <a:srgbClr val="000000"/>
                          </a:solidFill>
                          <a:latin typeface="Constantia"/>
                        </a:rPr>
                        <a:t>10/12/1970</a:t>
                      </a:r>
                      <a:endParaRPr/>
                    </a:p>
                  </a:txBody>
                  <a:tcPr/>
                </a:tc>
                <a:tc>
                  <a:txBody>
                    <a:bodyPr/>
                    <a:p>
                      <a:pPr>
                        <a:lnSpc>
                          <a:spcPct val="100000"/>
                        </a:lnSpc>
                      </a:pPr>
                      <a:r>
                        <a:rPr lang="en-US" strike="noStrike">
                          <a:solidFill>
                            <a:srgbClr val="000000"/>
                          </a:solidFill>
                          <a:latin typeface="Constantia"/>
                        </a:rPr>
                        <a:t>3.66</a:t>
                      </a:r>
                      <a:endParaRPr/>
                    </a:p>
                  </a:txBody>
                  <a:tcPr/>
                </a:tc>
              </a:tr>
              <a:tr h="640440">
                <a:tc>
                  <a:tcPr/>
                </a:tc>
                <a:tc>
                  <a:txBody>
                    <a:bodyPr/>
                    <a:p>
                      <a:pPr>
                        <a:lnSpc>
                          <a:spcPct val="100000"/>
                        </a:lnSpc>
                      </a:pPr>
                      <a:r>
                        <a:rPr lang="en-US" strike="noStrike">
                          <a:solidFill>
                            <a:srgbClr val="000000"/>
                          </a:solidFill>
                          <a:latin typeface="Constantia"/>
                        </a:rPr>
                        <a:t>Nguyễn</a:t>
                      </a:r>
                      <a:endParaRPr/>
                    </a:p>
                  </a:txBody>
                  <a:tcPr/>
                </a:tc>
                <a:tc>
                  <a:txBody>
                    <a:bodyPr/>
                    <a:p>
                      <a:pPr>
                        <a:lnSpc>
                          <a:spcPct val="100000"/>
                        </a:lnSpc>
                      </a:pPr>
                      <a:r>
                        <a:rPr lang="en-US" strike="noStrike">
                          <a:solidFill>
                            <a:srgbClr val="000000"/>
                          </a:solidFill>
                          <a:latin typeface="Constantia"/>
                        </a:rPr>
                        <a:t>Hữu</a:t>
                      </a:r>
                      <a:endParaRPr/>
                    </a:p>
                  </a:txBody>
                  <a:tcPr/>
                </a:tc>
                <a:tc>
                  <a:txBody>
                    <a:bodyPr/>
                    <a:p>
                      <a:pPr>
                        <a:lnSpc>
                          <a:spcPct val="100000"/>
                        </a:lnSpc>
                      </a:pPr>
                      <a:r>
                        <a:rPr lang="en-US" strike="noStrike">
                          <a:solidFill>
                            <a:srgbClr val="000000"/>
                          </a:solidFill>
                          <a:latin typeface="Constantia"/>
                        </a:rPr>
                        <a:t>Minh</a:t>
                      </a:r>
                      <a:endParaRPr/>
                    </a:p>
                  </a:txBody>
                  <a:tcPr/>
                </a:tc>
                <a:tc>
                  <a:txBody>
                    <a:bodyPr/>
                    <a:p>
                      <a:pPr>
                        <a:lnSpc>
                          <a:spcPct val="100000"/>
                        </a:lnSpc>
                      </a:pPr>
                      <a:r>
                        <a:rPr lang="en-US" strike="noStrike">
                          <a:solidFill>
                            <a:srgbClr val="000000"/>
                          </a:solidFill>
                          <a:latin typeface="Constantia"/>
                        </a:rPr>
                        <a:t>05/06/1980</a:t>
                      </a:r>
                      <a:endParaRPr/>
                    </a:p>
                  </a:txBody>
                  <a:tcPr/>
                </a:tc>
                <a:tc>
                  <a:txBody>
                    <a:bodyPr/>
                    <a:p>
                      <a:pPr>
                        <a:lnSpc>
                          <a:spcPct val="100000"/>
                        </a:lnSpc>
                      </a:pPr>
                      <a:r>
                        <a:rPr lang="en-US" strike="noStrike">
                          <a:solidFill>
                            <a:srgbClr val="000000"/>
                          </a:solidFill>
                          <a:latin typeface="Constantia"/>
                        </a:rPr>
                        <a:t>3.00</a:t>
                      </a:r>
                      <a:endParaRPr/>
                    </a:p>
                  </a:txBody>
                  <a:tcPr/>
                </a:tc>
              </a:tr>
            </a:tbl>
          </a:graphicData>
        </a:graphic>
      </p:graphicFrame>
      <p:graphicFrame>
        <p:nvGraphicFramePr>
          <p:cNvPr id="387" name="Table 9"/>
          <p:cNvGraphicFramePr/>
          <p:nvPr/>
        </p:nvGraphicFramePr>
        <p:xfrm>
          <a:off x="1447920" y="3809880"/>
          <a:ext cx="6628680" cy="2561400"/>
        </p:xfrm>
        <a:graphic>
          <a:graphicData uri="http://schemas.openxmlformats.org/drawingml/2006/table">
            <a:tbl>
              <a:tblPr/>
              <a:tblGrid>
                <a:gridCol w="1523880"/>
                <a:gridCol w="990360"/>
                <a:gridCol w="1066680"/>
                <a:gridCol w="914400"/>
                <a:gridCol w="1371600"/>
                <a:gridCol w="762120"/>
              </a:tblGrid>
              <a:tr h="640440">
                <a:tc>
                  <a:txBody>
                    <a:bodyPr/>
                    <a:p>
                      <a:pPr>
                        <a:lnSpc>
                          <a:spcPct val="100000"/>
                        </a:lnSpc>
                      </a:pPr>
                      <a:r>
                        <a:rPr b="1" lang="en-US" strike="noStrike">
                          <a:solidFill>
                            <a:srgbClr val="ffffff"/>
                          </a:solidFill>
                          <a:latin typeface="Constantia"/>
                        </a:rPr>
                        <a:t>NHANVIEN</a:t>
                      </a:r>
                      <a:endParaRPr/>
                    </a:p>
                  </a:txBody>
                  <a:tcPr/>
                </a:tc>
                <a:tc>
                  <a:txBody>
                    <a:bodyPr/>
                    <a:p>
                      <a:pPr>
                        <a:lnSpc>
                          <a:spcPct val="100000"/>
                        </a:lnSpc>
                      </a:pPr>
                      <a:r>
                        <a:rPr b="1" lang="en-US" strike="noStrike">
                          <a:solidFill>
                            <a:srgbClr val="ffffff"/>
                          </a:solidFill>
                          <a:latin typeface="Constantia"/>
                        </a:rPr>
                        <a:t>Ho</a:t>
                      </a:r>
                      <a:endParaRPr/>
                    </a:p>
                  </a:txBody>
                  <a:tcPr/>
                </a:tc>
                <a:tc>
                  <a:txBody>
                    <a:bodyPr/>
                    <a:p>
                      <a:pPr>
                        <a:lnSpc>
                          <a:spcPct val="100000"/>
                        </a:lnSpc>
                      </a:pPr>
                      <a:r>
                        <a:rPr b="1" lang="en-US" strike="noStrike">
                          <a:solidFill>
                            <a:srgbClr val="ffffff"/>
                          </a:solidFill>
                          <a:latin typeface="Constantia"/>
                        </a:rPr>
                        <a:t>Dem</a:t>
                      </a:r>
                      <a:endParaRPr/>
                    </a:p>
                  </a:txBody>
                  <a:tcPr/>
                </a:tc>
                <a:tc>
                  <a:txBody>
                    <a:bodyPr/>
                    <a:p>
                      <a:pPr>
                        <a:lnSpc>
                          <a:spcPct val="100000"/>
                        </a:lnSpc>
                      </a:pPr>
                      <a:r>
                        <a:rPr b="1" lang="en-US" strike="noStrike">
                          <a:solidFill>
                            <a:srgbClr val="ffffff"/>
                          </a:solidFill>
                          <a:latin typeface="Constantia"/>
                        </a:rPr>
                        <a:t>Ten</a:t>
                      </a:r>
                      <a:endParaRPr/>
                    </a:p>
                  </a:txBody>
                  <a:tcPr/>
                </a:tc>
                <a:tc>
                  <a:txBody>
                    <a:bodyPr/>
                    <a:p>
                      <a:pPr>
                        <a:lnSpc>
                          <a:spcPct val="100000"/>
                        </a:lnSpc>
                      </a:pPr>
                      <a:r>
                        <a:rPr b="1" lang="en-US" strike="noStrike">
                          <a:solidFill>
                            <a:srgbClr val="ffffff"/>
                          </a:solidFill>
                          <a:latin typeface="Constantia"/>
                        </a:rPr>
                        <a:t>Ngaysinh</a:t>
                      </a:r>
                      <a:endParaRPr/>
                    </a:p>
                  </a:txBody>
                  <a:tcPr/>
                </a:tc>
                <a:tc>
                  <a:txBody>
                    <a:bodyPr/>
                    <a:p>
                      <a:pPr>
                        <a:lnSpc>
                          <a:spcPct val="100000"/>
                        </a:lnSpc>
                      </a:pPr>
                      <a:r>
                        <a:rPr b="1" lang="en-US" strike="noStrike">
                          <a:solidFill>
                            <a:srgbClr val="ffffff"/>
                          </a:solidFill>
                          <a:latin typeface="Constantia"/>
                        </a:rPr>
                        <a:t>HSL</a:t>
                      </a:r>
                      <a:endParaRPr/>
                    </a:p>
                  </a:txBody>
                  <a:tcPr/>
                </a:tc>
              </a:tr>
              <a:tr h="640440">
                <a:tc>
                  <a:tcPr/>
                </a:tc>
                <a:tc>
                  <a:txBody>
                    <a:bodyPr/>
                    <a:p>
                      <a:pPr>
                        <a:lnSpc>
                          <a:spcPct val="100000"/>
                        </a:lnSpc>
                      </a:pPr>
                      <a:r>
                        <a:rPr lang="en-US" strike="noStrike">
                          <a:solidFill>
                            <a:srgbClr val="000000"/>
                          </a:solidFill>
                          <a:latin typeface="Constantia"/>
                        </a:rPr>
                        <a:t>Trần</a:t>
                      </a:r>
                      <a:endParaRPr/>
                    </a:p>
                  </a:txBody>
                  <a:tcPr/>
                </a:tc>
                <a:tc>
                  <a:txBody>
                    <a:bodyPr/>
                    <a:p>
                      <a:pPr>
                        <a:lnSpc>
                          <a:spcPct val="100000"/>
                        </a:lnSpc>
                      </a:pPr>
                      <a:r>
                        <a:rPr lang="en-US" strike="noStrike">
                          <a:solidFill>
                            <a:srgbClr val="000000"/>
                          </a:solidFill>
                          <a:latin typeface="Constantia"/>
                        </a:rPr>
                        <a:t>Văn</a:t>
                      </a:r>
                      <a:endParaRPr/>
                    </a:p>
                  </a:txBody>
                  <a:tcPr/>
                </a:tc>
                <a:tc>
                  <a:txBody>
                    <a:bodyPr/>
                    <a:p>
                      <a:pPr>
                        <a:lnSpc>
                          <a:spcPct val="100000"/>
                        </a:lnSpc>
                      </a:pPr>
                      <a:r>
                        <a:rPr lang="en-US" strike="noStrike">
                          <a:solidFill>
                            <a:srgbClr val="000000"/>
                          </a:solidFill>
                          <a:latin typeface="Constantia"/>
                        </a:rPr>
                        <a:t>Đức</a:t>
                      </a:r>
                      <a:endParaRPr/>
                    </a:p>
                  </a:txBody>
                  <a:tcPr/>
                </a:tc>
                <a:tc>
                  <a:txBody>
                    <a:bodyPr/>
                    <a:p>
                      <a:pPr>
                        <a:lnSpc>
                          <a:spcPct val="100000"/>
                        </a:lnSpc>
                      </a:pPr>
                      <a:r>
                        <a:rPr lang="en-US" strike="noStrike">
                          <a:solidFill>
                            <a:srgbClr val="000000"/>
                          </a:solidFill>
                          <a:latin typeface="Constantia"/>
                        </a:rPr>
                        <a:t>10/01/1980</a:t>
                      </a:r>
                      <a:endParaRPr/>
                    </a:p>
                  </a:txBody>
                  <a:tcPr/>
                </a:tc>
                <a:tc>
                  <a:txBody>
                    <a:bodyPr/>
                    <a:p>
                      <a:pPr>
                        <a:lnSpc>
                          <a:spcPct val="100000"/>
                        </a:lnSpc>
                      </a:pPr>
                      <a:r>
                        <a:rPr lang="en-US" strike="noStrike">
                          <a:solidFill>
                            <a:srgbClr val="000000"/>
                          </a:solidFill>
                          <a:latin typeface="Constantia"/>
                        </a:rPr>
                        <a:t>3.33</a:t>
                      </a:r>
                      <a:endParaRPr/>
                    </a:p>
                  </a:txBody>
                  <a:tcPr/>
                </a:tc>
              </a:tr>
              <a:tr h="640440">
                <a:tc>
                  <a:tcPr/>
                </a:tc>
                <a:tc>
                  <a:txBody>
                    <a:bodyPr/>
                    <a:p>
                      <a:pPr>
                        <a:lnSpc>
                          <a:spcPct val="100000"/>
                        </a:lnSpc>
                      </a:pPr>
                      <a:r>
                        <a:rPr lang="en-US" strike="noStrike">
                          <a:solidFill>
                            <a:srgbClr val="000000"/>
                          </a:solidFill>
                          <a:latin typeface="Constantia"/>
                        </a:rPr>
                        <a:t>Vũ </a:t>
                      </a:r>
                      <a:endParaRPr/>
                    </a:p>
                  </a:txBody>
                  <a:tcPr/>
                </a:tc>
                <a:tc>
                  <a:txBody>
                    <a:bodyPr/>
                    <a:p>
                      <a:pPr>
                        <a:lnSpc>
                          <a:spcPct val="100000"/>
                        </a:lnSpc>
                      </a:pPr>
                      <a:r>
                        <a:rPr lang="en-US" strike="noStrike">
                          <a:solidFill>
                            <a:srgbClr val="000000"/>
                          </a:solidFill>
                          <a:latin typeface="Constantia"/>
                        </a:rPr>
                        <a:t>Vân</a:t>
                      </a:r>
                      <a:endParaRPr/>
                    </a:p>
                  </a:txBody>
                  <a:tcPr/>
                </a:tc>
                <a:tc>
                  <a:txBody>
                    <a:bodyPr/>
                    <a:p>
                      <a:pPr>
                        <a:lnSpc>
                          <a:spcPct val="100000"/>
                        </a:lnSpc>
                      </a:pPr>
                      <a:r>
                        <a:rPr lang="en-US" strike="noStrike">
                          <a:solidFill>
                            <a:srgbClr val="000000"/>
                          </a:solidFill>
                          <a:latin typeface="Constantia"/>
                        </a:rPr>
                        <a:t>Long</a:t>
                      </a:r>
                      <a:endParaRPr/>
                    </a:p>
                  </a:txBody>
                  <a:tcPr/>
                </a:tc>
                <a:tc>
                  <a:txBody>
                    <a:bodyPr/>
                    <a:p>
                      <a:pPr>
                        <a:lnSpc>
                          <a:spcPct val="100000"/>
                        </a:lnSpc>
                      </a:pPr>
                      <a:r>
                        <a:rPr lang="en-US" strike="noStrike">
                          <a:solidFill>
                            <a:srgbClr val="000000"/>
                          </a:solidFill>
                          <a:latin typeface="Constantia"/>
                        </a:rPr>
                        <a:t>18/04/1971</a:t>
                      </a:r>
                      <a:endParaRPr/>
                    </a:p>
                  </a:txBody>
                  <a:tcPr/>
                </a:tc>
                <a:tc>
                  <a:txBody>
                    <a:bodyPr/>
                    <a:p>
                      <a:pPr>
                        <a:lnSpc>
                          <a:spcPct val="100000"/>
                        </a:lnSpc>
                      </a:pPr>
                      <a:r>
                        <a:rPr lang="en-US" strike="noStrike">
                          <a:solidFill>
                            <a:srgbClr val="000000"/>
                          </a:solidFill>
                          <a:latin typeface="Constantia"/>
                        </a:rPr>
                        <a:t>3.66</a:t>
                      </a:r>
                      <a:endParaRPr/>
                    </a:p>
                  </a:txBody>
                  <a:tcPr/>
                </a:tc>
              </a:tr>
              <a:tr h="640440">
                <a:tc>
                  <a:tcPr/>
                </a:tc>
                <a:tc>
                  <a:txBody>
                    <a:bodyPr/>
                    <a:p>
                      <a:pPr>
                        <a:lnSpc>
                          <a:spcPct val="100000"/>
                        </a:lnSpc>
                      </a:pPr>
                      <a:r>
                        <a:rPr lang="en-US" strike="noStrike">
                          <a:solidFill>
                            <a:srgbClr val="000000"/>
                          </a:solidFill>
                          <a:latin typeface="Constantia"/>
                        </a:rPr>
                        <a:t>Phạm</a:t>
                      </a:r>
                      <a:endParaRPr/>
                    </a:p>
                  </a:txBody>
                  <a:tcPr/>
                </a:tc>
                <a:tc>
                  <a:txBody>
                    <a:bodyPr/>
                    <a:p>
                      <a:pPr>
                        <a:lnSpc>
                          <a:spcPct val="100000"/>
                        </a:lnSpc>
                      </a:pPr>
                      <a:r>
                        <a:rPr lang="en-US" strike="noStrike">
                          <a:solidFill>
                            <a:srgbClr val="000000"/>
                          </a:solidFill>
                          <a:latin typeface="Constantia"/>
                        </a:rPr>
                        <a:t>Đức </a:t>
                      </a:r>
                      <a:endParaRPr/>
                    </a:p>
                  </a:txBody>
                  <a:tcPr/>
                </a:tc>
                <a:tc>
                  <a:txBody>
                    <a:bodyPr/>
                    <a:p>
                      <a:pPr>
                        <a:lnSpc>
                          <a:spcPct val="100000"/>
                        </a:lnSpc>
                      </a:pPr>
                      <a:r>
                        <a:rPr lang="en-US" strike="noStrike">
                          <a:solidFill>
                            <a:srgbClr val="000000"/>
                          </a:solidFill>
                          <a:latin typeface="Constantia"/>
                        </a:rPr>
                        <a:t>Thành</a:t>
                      </a:r>
                      <a:endParaRPr/>
                    </a:p>
                  </a:txBody>
                  <a:tcPr/>
                </a:tc>
                <a:tc>
                  <a:txBody>
                    <a:bodyPr/>
                    <a:p>
                      <a:pPr>
                        <a:lnSpc>
                          <a:spcPct val="100000"/>
                        </a:lnSpc>
                      </a:pPr>
                      <a:r>
                        <a:rPr lang="en-US" strike="noStrike">
                          <a:solidFill>
                            <a:srgbClr val="000000"/>
                          </a:solidFill>
                          <a:latin typeface="Constantia"/>
                        </a:rPr>
                        <a:t>01/01/1969</a:t>
                      </a:r>
                      <a:endParaRPr/>
                    </a:p>
                  </a:txBody>
                  <a:tcPr/>
                </a:tc>
                <a:tc>
                  <a:txBody>
                    <a:bodyPr/>
                    <a:p>
                      <a:pPr>
                        <a:lnSpc>
                          <a:spcPct val="100000"/>
                        </a:lnSpc>
                      </a:pPr>
                      <a:r>
                        <a:rPr lang="en-US" strike="noStrike">
                          <a:solidFill>
                            <a:srgbClr val="000000"/>
                          </a:solidFill>
                          <a:latin typeface="Constantia"/>
                        </a:rPr>
                        <a:t>3.66</a:t>
                      </a:r>
                      <a:endParaRPr/>
                    </a:p>
                  </a:txBody>
                  <a:tcPr/>
                </a:tc>
              </a:tr>
            </a:tbl>
          </a:graphicData>
        </a:graphic>
      </p:graphicFrame>
      <p:sp>
        <p:nvSpPr>
          <p:cNvPr id="388" name="CustomShape 10"/>
          <p:cNvSpPr/>
          <p:nvPr/>
        </p:nvSpPr>
        <p:spPr>
          <a:xfrm>
            <a:off x="4358160" y="5486400"/>
            <a:ext cx="3842640" cy="7146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Bậc của 2 quan hệ  n=5</a:t>
            </a:r>
            <a:endParaRPr/>
          </a:p>
          <a:p>
            <a:pPr algn="ctr">
              <a:lnSpc>
                <a:spcPct val="100000"/>
              </a:lnSpc>
            </a:pPr>
            <a:r>
              <a:rPr lang="en-US" strike="noStrike">
                <a:solidFill>
                  <a:srgbClr val="000000"/>
                </a:solidFill>
                <a:latin typeface="Tahoma"/>
                <a:ea typeface="DejaVu Sans"/>
              </a:rPr>
              <a:t>Miền giá trị các thuộc tính như nhau</a:t>
            </a:r>
            <a:endParaRPr/>
          </a:p>
        </p:txBody>
      </p:sp>
    </p:spTree>
  </p:cSld>
  <p:timing>
    <p:tnLst>
      <p:par>
        <p:cTn id="298" dur="indefinite" restart="never" nodeType="tmRoot">
          <p:childTnLst>
            <p:seq>
              <p:cTn id="299" dur="indefinite" nodeType="mainSeq">
                <p:childTnLst>
                  <p:par>
                    <p:cTn id="300" fill="hold">
                      <p:stCondLst>
                        <p:cond delay="indefinite"/>
                      </p:stCondLst>
                      <p:childTnLst>
                        <p:par>
                          <p:cTn id="301" fill="hold">
                            <p:stCondLst>
                              <p:cond delay="0"/>
                            </p:stCondLst>
                            <p:childTnLst>
                              <p:par>
                                <p:cTn id="302" nodeType="clickEffect" fill="hold" presetClass="entr" presetID="4" presetSubtype="16">
                                  <p:stCondLst>
                                    <p:cond delay="0"/>
                                  </p:stCondLst>
                                  <p:childTnLst>
                                    <p:set>
                                      <p:cBhvr>
                                        <p:cTn id="303" dur="1" fill="hold">
                                          <p:stCondLst>
                                            <p:cond delay="0"/>
                                          </p:stCondLst>
                                        </p:cTn>
                                        <p:tgtEl>
                                          <p:spTgt spid="388"/>
                                        </p:tgtEl>
                                        <p:attrNameLst>
                                          <p:attrName>style.visibility</p:attrName>
                                        </p:attrNameLst>
                                      </p:cBhvr>
                                      <p:to>
                                        <p:strVal val="visible"/>
                                      </p:to>
                                    </p:set>
                                    <p:animEffect filter="box(in)" transition="out">
                                      <p:cBhvr additive="repl">
                                        <p:cTn id="304" dur="500"/>
                                        <p:tgtEl>
                                          <p:spTgt spid="38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45720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Giới thiệu</a:t>
            </a:r>
            <a:endParaRPr/>
          </a:p>
        </p:txBody>
      </p:sp>
      <p:sp>
        <p:nvSpPr>
          <p:cNvPr id="130" name="CustomShape 2"/>
          <p:cNvSpPr/>
          <p:nvPr/>
        </p:nvSpPr>
        <p:spPr>
          <a:xfrm>
            <a:off x="457200" y="1295280"/>
            <a:ext cx="8228520" cy="2132640"/>
          </a:xfrm>
          <a:prstGeom prst="rect">
            <a:avLst/>
          </a:prstGeom>
          <a:noFill/>
          <a:ln>
            <a:noFill/>
          </a:ln>
        </p:spPr>
        <p:style>
          <a:lnRef idx="0"/>
          <a:fillRef idx="0"/>
          <a:effectRef idx="0"/>
          <a:fontRef idx="minor"/>
        </p:style>
        <p:txBody>
          <a:bodyPr lIns="90000" rIns="90000" tIns="45000" bIns="45000"/>
          <a:p>
            <a:pPr>
              <a:lnSpc>
                <a:spcPct val="100000"/>
              </a:lnSpc>
            </a:pPr>
            <a:r>
              <a:rPr lang="en-US" sz="2600" strike="noStrike">
                <a:solidFill>
                  <a:srgbClr val="000000"/>
                </a:solidFill>
                <a:latin typeface="Constantia"/>
                <a:ea typeface="DejaVu Sans"/>
              </a:rPr>
              <a:t>	</a:t>
            </a:r>
            <a:r>
              <a:rPr lang="en-US" sz="2600" strike="noStrike">
                <a:solidFill>
                  <a:srgbClr val="000000"/>
                </a:solidFill>
                <a:latin typeface="Constantia"/>
                <a:ea typeface="DejaVu Sans"/>
              </a:rPr>
              <a:t>Xét một số yêu cầu trên quan hệ NHANVIEN</a:t>
            </a:r>
            <a:endParaRPr/>
          </a:p>
          <a:p>
            <a:pPr lvl="1">
              <a:lnSpc>
                <a:spcPct val="100000"/>
              </a:lnSpc>
              <a:buSzPct val="85000"/>
              <a:buFont typeface="Wingdings 2" charset="2"/>
              <a:buChar char=""/>
            </a:pPr>
            <a:r>
              <a:rPr lang="en-US" sz="2400" strike="noStrike">
                <a:solidFill>
                  <a:srgbClr val="000000"/>
                </a:solidFill>
                <a:latin typeface="Constantia"/>
                <a:ea typeface="DejaVu Sans"/>
              </a:rPr>
              <a:t>Thêm mới một nhân viên</a:t>
            </a:r>
            <a:endParaRPr/>
          </a:p>
          <a:p>
            <a:pPr lvl="1">
              <a:lnSpc>
                <a:spcPct val="100000"/>
              </a:lnSpc>
              <a:buSzPct val="85000"/>
              <a:buFont typeface="Wingdings 2" charset="2"/>
              <a:buChar char=""/>
            </a:pPr>
            <a:r>
              <a:rPr lang="en-US" sz="2400" strike="noStrike">
                <a:solidFill>
                  <a:srgbClr val="000000"/>
                </a:solidFill>
                <a:latin typeface="Constantia"/>
                <a:ea typeface="DejaVu Sans"/>
              </a:rPr>
              <a:t>Chuyển nhân viên có tên là “Tùng” sang phòng số 1</a:t>
            </a:r>
            <a:endParaRPr/>
          </a:p>
          <a:p>
            <a:pPr lvl="1">
              <a:lnSpc>
                <a:spcPct val="100000"/>
              </a:lnSpc>
              <a:buSzPct val="85000"/>
              <a:buFont typeface="Wingdings 2" charset="2"/>
              <a:buChar char=""/>
            </a:pPr>
            <a:r>
              <a:rPr lang="en-US" sz="2400" strike="noStrike">
                <a:solidFill>
                  <a:srgbClr val="000000"/>
                </a:solidFill>
                <a:latin typeface="Constantia"/>
                <a:ea typeface="DejaVu Sans"/>
              </a:rPr>
              <a:t>Cho biết họ tên và ngày sinh các nhân viên có lương thấp hơn 50000</a:t>
            </a:r>
            <a:endParaRPr/>
          </a:p>
          <a:p>
            <a:pPr>
              <a:lnSpc>
                <a:spcPct val="100000"/>
              </a:lnSpc>
            </a:pPr>
            <a:endParaRPr/>
          </a:p>
          <a:p>
            <a:pPr>
              <a:lnSpc>
                <a:spcPct val="100000"/>
              </a:lnSpc>
            </a:pPr>
            <a:endParaRPr/>
          </a:p>
        </p:txBody>
      </p:sp>
      <p:sp>
        <p:nvSpPr>
          <p:cNvPr id="131"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11:01:03 AM</a:t>
            </a:r>
            <a:endParaRPr/>
          </a:p>
        </p:txBody>
      </p:sp>
      <p:sp>
        <p:nvSpPr>
          <p:cNvPr id="132"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9F992DE6-1A51-4B22-AEB9-65E4456C8F1A}" type="slidenum">
              <a:rPr lang="en-US" sz="1200" strike="noStrike">
                <a:solidFill>
                  <a:srgbClr val="035c75"/>
                </a:solidFill>
                <a:latin typeface="Tahoma"/>
                <a:ea typeface="DejaVu Sans"/>
              </a:rPr>
              <a:t>&lt;number&gt;</a:t>
            </a:fld>
            <a:endParaRPr/>
          </a:p>
        </p:txBody>
      </p:sp>
      <p:sp>
        <p:nvSpPr>
          <p:cNvPr id="133" name="CustomShape 5"/>
          <p:cNvSpPr/>
          <p:nvPr/>
        </p:nvSpPr>
        <p:spPr>
          <a:xfrm>
            <a:off x="7238880" y="39625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34" name="CustomShape 6"/>
          <p:cNvSpPr/>
          <p:nvPr/>
        </p:nvSpPr>
        <p:spPr>
          <a:xfrm>
            <a:off x="7238880" y="41911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35" name="Line 7"/>
          <p:cNvSpPr/>
          <p:nvPr/>
        </p:nvSpPr>
        <p:spPr>
          <a:xfrm>
            <a:off x="838080" y="3809880"/>
            <a:ext cx="7467480" cy="0"/>
          </a:xfrm>
          <a:prstGeom prst="line">
            <a:avLst/>
          </a:prstGeom>
          <a:ln w="12600">
            <a:solidFill>
              <a:schemeClr val="tx1"/>
            </a:solidFill>
            <a:round/>
          </a:ln>
        </p:spPr>
      </p:sp>
      <p:sp>
        <p:nvSpPr>
          <p:cNvPr id="136" name="Line 8"/>
          <p:cNvSpPr/>
          <p:nvPr/>
        </p:nvSpPr>
        <p:spPr>
          <a:xfrm>
            <a:off x="1828800" y="3504960"/>
            <a:ext cx="0" cy="1600200"/>
          </a:xfrm>
          <a:prstGeom prst="line">
            <a:avLst/>
          </a:prstGeom>
          <a:ln w="12600">
            <a:solidFill>
              <a:schemeClr val="tx1"/>
            </a:solidFill>
            <a:round/>
          </a:ln>
        </p:spPr>
      </p:sp>
      <p:sp>
        <p:nvSpPr>
          <p:cNvPr id="137" name="CustomShape 9"/>
          <p:cNvSpPr/>
          <p:nvPr/>
        </p:nvSpPr>
        <p:spPr>
          <a:xfrm>
            <a:off x="838080" y="35053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TENNV</a:t>
            </a:r>
            <a:endParaRPr/>
          </a:p>
        </p:txBody>
      </p:sp>
      <p:sp>
        <p:nvSpPr>
          <p:cNvPr id="138" name="CustomShape 10"/>
          <p:cNvSpPr/>
          <p:nvPr/>
        </p:nvSpPr>
        <p:spPr>
          <a:xfrm>
            <a:off x="1828800" y="35053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HONV</a:t>
            </a:r>
            <a:endParaRPr/>
          </a:p>
        </p:txBody>
      </p:sp>
      <p:sp>
        <p:nvSpPr>
          <p:cNvPr id="139" name="Line 11"/>
          <p:cNvSpPr/>
          <p:nvPr/>
        </p:nvSpPr>
        <p:spPr>
          <a:xfrm>
            <a:off x="2895480" y="3504960"/>
            <a:ext cx="0" cy="1600200"/>
          </a:xfrm>
          <a:prstGeom prst="line">
            <a:avLst/>
          </a:prstGeom>
          <a:ln w="12600">
            <a:solidFill>
              <a:schemeClr val="tx1"/>
            </a:solidFill>
            <a:round/>
          </a:ln>
        </p:spPr>
      </p:sp>
      <p:sp>
        <p:nvSpPr>
          <p:cNvPr id="140" name="CustomShape 12"/>
          <p:cNvSpPr/>
          <p:nvPr/>
        </p:nvSpPr>
        <p:spPr>
          <a:xfrm>
            <a:off x="2895480" y="35053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NS</a:t>
            </a:r>
            <a:endParaRPr/>
          </a:p>
        </p:txBody>
      </p:sp>
      <p:sp>
        <p:nvSpPr>
          <p:cNvPr id="141" name="Line 13"/>
          <p:cNvSpPr/>
          <p:nvPr/>
        </p:nvSpPr>
        <p:spPr>
          <a:xfrm>
            <a:off x="4038480" y="3504960"/>
            <a:ext cx="0" cy="1600200"/>
          </a:xfrm>
          <a:prstGeom prst="line">
            <a:avLst/>
          </a:prstGeom>
          <a:ln w="12600">
            <a:solidFill>
              <a:schemeClr val="tx1"/>
            </a:solidFill>
            <a:round/>
          </a:ln>
        </p:spPr>
      </p:sp>
      <p:sp>
        <p:nvSpPr>
          <p:cNvPr id="142" name="CustomShape 14"/>
          <p:cNvSpPr/>
          <p:nvPr/>
        </p:nvSpPr>
        <p:spPr>
          <a:xfrm>
            <a:off x="4038480" y="350532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DCHI</a:t>
            </a:r>
            <a:endParaRPr/>
          </a:p>
        </p:txBody>
      </p:sp>
      <p:sp>
        <p:nvSpPr>
          <p:cNvPr id="143" name="Line 15"/>
          <p:cNvSpPr/>
          <p:nvPr/>
        </p:nvSpPr>
        <p:spPr>
          <a:xfrm>
            <a:off x="5410080" y="3504960"/>
            <a:ext cx="0" cy="1600200"/>
          </a:xfrm>
          <a:prstGeom prst="line">
            <a:avLst/>
          </a:prstGeom>
          <a:ln w="12600">
            <a:solidFill>
              <a:schemeClr val="tx1"/>
            </a:solidFill>
            <a:round/>
          </a:ln>
        </p:spPr>
      </p:sp>
      <p:sp>
        <p:nvSpPr>
          <p:cNvPr id="144" name="CustomShape 16"/>
          <p:cNvSpPr/>
          <p:nvPr/>
        </p:nvSpPr>
        <p:spPr>
          <a:xfrm>
            <a:off x="5410080" y="350532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GT</a:t>
            </a:r>
            <a:endParaRPr/>
          </a:p>
        </p:txBody>
      </p:sp>
      <p:sp>
        <p:nvSpPr>
          <p:cNvPr id="145" name="Line 17"/>
          <p:cNvSpPr/>
          <p:nvPr/>
        </p:nvSpPr>
        <p:spPr>
          <a:xfrm>
            <a:off x="6172200" y="3504960"/>
            <a:ext cx="0" cy="1600200"/>
          </a:xfrm>
          <a:prstGeom prst="line">
            <a:avLst/>
          </a:prstGeom>
          <a:ln w="12600">
            <a:solidFill>
              <a:schemeClr val="tx1"/>
            </a:solidFill>
            <a:round/>
          </a:ln>
        </p:spPr>
      </p:sp>
      <p:sp>
        <p:nvSpPr>
          <p:cNvPr id="146" name="CustomShape 18"/>
          <p:cNvSpPr/>
          <p:nvPr/>
        </p:nvSpPr>
        <p:spPr>
          <a:xfrm>
            <a:off x="6172200" y="35053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LUONG</a:t>
            </a:r>
            <a:endParaRPr/>
          </a:p>
        </p:txBody>
      </p:sp>
      <p:sp>
        <p:nvSpPr>
          <p:cNvPr id="147" name="Line 19"/>
          <p:cNvSpPr/>
          <p:nvPr/>
        </p:nvSpPr>
        <p:spPr>
          <a:xfrm>
            <a:off x="7238880" y="3504960"/>
            <a:ext cx="0" cy="1600200"/>
          </a:xfrm>
          <a:prstGeom prst="line">
            <a:avLst/>
          </a:prstGeom>
          <a:ln w="12600">
            <a:solidFill>
              <a:schemeClr val="tx1"/>
            </a:solidFill>
            <a:round/>
          </a:ln>
        </p:spPr>
      </p:sp>
      <p:sp>
        <p:nvSpPr>
          <p:cNvPr id="148" name="CustomShape 20"/>
          <p:cNvSpPr/>
          <p:nvPr/>
        </p:nvSpPr>
        <p:spPr>
          <a:xfrm>
            <a:off x="7238880" y="35053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PHONG</a:t>
            </a:r>
            <a:endParaRPr/>
          </a:p>
        </p:txBody>
      </p:sp>
      <p:sp>
        <p:nvSpPr>
          <p:cNvPr id="149" name="CustomShape 21"/>
          <p:cNvSpPr/>
          <p:nvPr/>
        </p:nvSpPr>
        <p:spPr>
          <a:xfrm>
            <a:off x="838080" y="388620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Tung</a:t>
            </a:r>
            <a:endParaRPr/>
          </a:p>
        </p:txBody>
      </p:sp>
      <p:sp>
        <p:nvSpPr>
          <p:cNvPr id="150" name="CustomShape 22"/>
          <p:cNvSpPr/>
          <p:nvPr/>
        </p:nvSpPr>
        <p:spPr>
          <a:xfrm>
            <a:off x="1828800" y="38862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Nguyen</a:t>
            </a:r>
            <a:endParaRPr/>
          </a:p>
        </p:txBody>
      </p:sp>
      <p:sp>
        <p:nvSpPr>
          <p:cNvPr id="151" name="CustomShape 23"/>
          <p:cNvSpPr/>
          <p:nvPr/>
        </p:nvSpPr>
        <p:spPr>
          <a:xfrm>
            <a:off x="2895480" y="38862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12/08/1955</a:t>
            </a:r>
            <a:endParaRPr/>
          </a:p>
        </p:txBody>
      </p:sp>
      <p:sp>
        <p:nvSpPr>
          <p:cNvPr id="152" name="CustomShape 24"/>
          <p:cNvSpPr/>
          <p:nvPr/>
        </p:nvSpPr>
        <p:spPr>
          <a:xfrm>
            <a:off x="4038480" y="388620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638 NVC Q5</a:t>
            </a:r>
            <a:endParaRPr/>
          </a:p>
        </p:txBody>
      </p:sp>
      <p:sp>
        <p:nvSpPr>
          <p:cNvPr id="153" name="CustomShape 25"/>
          <p:cNvSpPr/>
          <p:nvPr/>
        </p:nvSpPr>
        <p:spPr>
          <a:xfrm>
            <a:off x="5410080" y="388620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Nam</a:t>
            </a:r>
            <a:endParaRPr/>
          </a:p>
        </p:txBody>
      </p:sp>
      <p:sp>
        <p:nvSpPr>
          <p:cNvPr id="154" name="CustomShape 26"/>
          <p:cNvSpPr/>
          <p:nvPr/>
        </p:nvSpPr>
        <p:spPr>
          <a:xfrm>
            <a:off x="6172200" y="38862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40000</a:t>
            </a:r>
            <a:endParaRPr/>
          </a:p>
        </p:txBody>
      </p:sp>
      <p:sp>
        <p:nvSpPr>
          <p:cNvPr id="155" name="CustomShape 27"/>
          <p:cNvSpPr/>
          <p:nvPr/>
        </p:nvSpPr>
        <p:spPr>
          <a:xfrm>
            <a:off x="838080" y="41911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Hang</a:t>
            </a:r>
            <a:endParaRPr/>
          </a:p>
        </p:txBody>
      </p:sp>
      <p:sp>
        <p:nvSpPr>
          <p:cNvPr id="156" name="CustomShape 28"/>
          <p:cNvSpPr/>
          <p:nvPr/>
        </p:nvSpPr>
        <p:spPr>
          <a:xfrm>
            <a:off x="1828800" y="41911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Bui</a:t>
            </a:r>
            <a:endParaRPr/>
          </a:p>
        </p:txBody>
      </p:sp>
      <p:sp>
        <p:nvSpPr>
          <p:cNvPr id="157" name="CustomShape 29"/>
          <p:cNvSpPr/>
          <p:nvPr/>
        </p:nvSpPr>
        <p:spPr>
          <a:xfrm>
            <a:off x="2895480" y="41911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07/19/1968</a:t>
            </a:r>
            <a:endParaRPr/>
          </a:p>
        </p:txBody>
      </p:sp>
      <p:sp>
        <p:nvSpPr>
          <p:cNvPr id="158" name="CustomShape 30"/>
          <p:cNvSpPr/>
          <p:nvPr/>
        </p:nvSpPr>
        <p:spPr>
          <a:xfrm>
            <a:off x="4038480" y="419112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332 NTH Q1</a:t>
            </a:r>
            <a:endParaRPr/>
          </a:p>
        </p:txBody>
      </p:sp>
      <p:sp>
        <p:nvSpPr>
          <p:cNvPr id="159" name="CustomShape 31"/>
          <p:cNvSpPr/>
          <p:nvPr/>
        </p:nvSpPr>
        <p:spPr>
          <a:xfrm>
            <a:off x="5410080" y="419112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Nu</a:t>
            </a:r>
            <a:endParaRPr/>
          </a:p>
        </p:txBody>
      </p:sp>
      <p:sp>
        <p:nvSpPr>
          <p:cNvPr id="160" name="CustomShape 32"/>
          <p:cNvSpPr/>
          <p:nvPr/>
        </p:nvSpPr>
        <p:spPr>
          <a:xfrm>
            <a:off x="6172200" y="41911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25000</a:t>
            </a:r>
            <a:endParaRPr/>
          </a:p>
        </p:txBody>
      </p:sp>
      <p:sp>
        <p:nvSpPr>
          <p:cNvPr id="161" name="CustomShape 33"/>
          <p:cNvSpPr/>
          <p:nvPr/>
        </p:nvSpPr>
        <p:spPr>
          <a:xfrm>
            <a:off x="838080" y="449568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Nhu</a:t>
            </a:r>
            <a:endParaRPr/>
          </a:p>
        </p:txBody>
      </p:sp>
      <p:sp>
        <p:nvSpPr>
          <p:cNvPr id="162" name="CustomShape 34"/>
          <p:cNvSpPr/>
          <p:nvPr/>
        </p:nvSpPr>
        <p:spPr>
          <a:xfrm>
            <a:off x="1828800" y="44956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Le</a:t>
            </a:r>
            <a:endParaRPr/>
          </a:p>
        </p:txBody>
      </p:sp>
      <p:sp>
        <p:nvSpPr>
          <p:cNvPr id="163" name="CustomShape 35"/>
          <p:cNvSpPr/>
          <p:nvPr/>
        </p:nvSpPr>
        <p:spPr>
          <a:xfrm>
            <a:off x="2895480" y="44956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06/20/1951</a:t>
            </a:r>
            <a:endParaRPr/>
          </a:p>
        </p:txBody>
      </p:sp>
      <p:sp>
        <p:nvSpPr>
          <p:cNvPr id="164" name="CustomShape 36"/>
          <p:cNvSpPr/>
          <p:nvPr/>
        </p:nvSpPr>
        <p:spPr>
          <a:xfrm>
            <a:off x="4038480" y="449568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291 HVH QPN</a:t>
            </a:r>
            <a:endParaRPr/>
          </a:p>
        </p:txBody>
      </p:sp>
      <p:sp>
        <p:nvSpPr>
          <p:cNvPr id="165" name="CustomShape 37"/>
          <p:cNvSpPr/>
          <p:nvPr/>
        </p:nvSpPr>
        <p:spPr>
          <a:xfrm>
            <a:off x="5410080" y="449568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Nu</a:t>
            </a:r>
            <a:endParaRPr/>
          </a:p>
        </p:txBody>
      </p:sp>
      <p:sp>
        <p:nvSpPr>
          <p:cNvPr id="166" name="CustomShape 38"/>
          <p:cNvSpPr/>
          <p:nvPr/>
        </p:nvSpPr>
        <p:spPr>
          <a:xfrm>
            <a:off x="6172200" y="44956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43000</a:t>
            </a:r>
            <a:endParaRPr/>
          </a:p>
        </p:txBody>
      </p:sp>
      <p:sp>
        <p:nvSpPr>
          <p:cNvPr id="167" name="CustomShape 39"/>
          <p:cNvSpPr/>
          <p:nvPr/>
        </p:nvSpPr>
        <p:spPr>
          <a:xfrm>
            <a:off x="7238880" y="44956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68" name="CustomShape 40"/>
          <p:cNvSpPr/>
          <p:nvPr/>
        </p:nvSpPr>
        <p:spPr>
          <a:xfrm>
            <a:off x="838080" y="480060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Hung</a:t>
            </a:r>
            <a:endParaRPr/>
          </a:p>
        </p:txBody>
      </p:sp>
      <p:sp>
        <p:nvSpPr>
          <p:cNvPr id="169" name="CustomShape 41"/>
          <p:cNvSpPr/>
          <p:nvPr/>
        </p:nvSpPr>
        <p:spPr>
          <a:xfrm>
            <a:off x="1828800" y="48006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Nguyen</a:t>
            </a:r>
            <a:endParaRPr/>
          </a:p>
        </p:txBody>
      </p:sp>
      <p:sp>
        <p:nvSpPr>
          <p:cNvPr id="170" name="CustomShape 42"/>
          <p:cNvSpPr/>
          <p:nvPr/>
        </p:nvSpPr>
        <p:spPr>
          <a:xfrm>
            <a:off x="2895480" y="48006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09/15/1962</a:t>
            </a:r>
            <a:endParaRPr/>
          </a:p>
        </p:txBody>
      </p:sp>
      <p:sp>
        <p:nvSpPr>
          <p:cNvPr id="171" name="CustomShape 43"/>
          <p:cNvSpPr/>
          <p:nvPr/>
        </p:nvSpPr>
        <p:spPr>
          <a:xfrm>
            <a:off x="4038480" y="480060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 Ria VT</a:t>
            </a:r>
            <a:endParaRPr/>
          </a:p>
        </p:txBody>
      </p:sp>
      <p:sp>
        <p:nvSpPr>
          <p:cNvPr id="172" name="CustomShape 44"/>
          <p:cNvSpPr/>
          <p:nvPr/>
        </p:nvSpPr>
        <p:spPr>
          <a:xfrm>
            <a:off x="5410080" y="480060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Nam</a:t>
            </a:r>
            <a:endParaRPr/>
          </a:p>
        </p:txBody>
      </p:sp>
      <p:sp>
        <p:nvSpPr>
          <p:cNvPr id="173" name="CustomShape 45"/>
          <p:cNvSpPr/>
          <p:nvPr/>
        </p:nvSpPr>
        <p:spPr>
          <a:xfrm>
            <a:off x="6172200" y="48006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38000</a:t>
            </a:r>
            <a:endParaRPr/>
          </a:p>
        </p:txBody>
      </p:sp>
      <p:sp>
        <p:nvSpPr>
          <p:cNvPr id="174" name="CustomShape 46"/>
          <p:cNvSpPr/>
          <p:nvPr/>
        </p:nvSpPr>
        <p:spPr>
          <a:xfrm>
            <a:off x="7238880" y="48006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75" name="CustomShape 47"/>
          <p:cNvSpPr/>
          <p:nvPr/>
        </p:nvSpPr>
        <p:spPr>
          <a:xfrm>
            <a:off x="838080" y="518148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cc0000"/>
                </a:solidFill>
                <a:latin typeface="Tahoma"/>
                <a:ea typeface="DejaVu Sans"/>
              </a:rPr>
              <a:t>Quang</a:t>
            </a:r>
            <a:endParaRPr/>
          </a:p>
        </p:txBody>
      </p:sp>
      <p:sp>
        <p:nvSpPr>
          <p:cNvPr id="176" name="CustomShape 48"/>
          <p:cNvSpPr/>
          <p:nvPr/>
        </p:nvSpPr>
        <p:spPr>
          <a:xfrm>
            <a:off x="1828800" y="51814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cc0000"/>
                </a:solidFill>
                <a:latin typeface="Tahoma"/>
                <a:ea typeface="DejaVu Sans"/>
              </a:rPr>
              <a:t>Pham</a:t>
            </a:r>
            <a:endParaRPr/>
          </a:p>
        </p:txBody>
      </p:sp>
      <p:sp>
        <p:nvSpPr>
          <p:cNvPr id="177" name="CustomShape 49"/>
          <p:cNvSpPr/>
          <p:nvPr/>
        </p:nvSpPr>
        <p:spPr>
          <a:xfrm>
            <a:off x="2895480" y="51814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cc0000"/>
                </a:solidFill>
                <a:latin typeface="Tahoma"/>
                <a:ea typeface="DejaVu Sans"/>
              </a:rPr>
              <a:t>11/10/1937</a:t>
            </a:r>
            <a:endParaRPr/>
          </a:p>
        </p:txBody>
      </p:sp>
      <p:sp>
        <p:nvSpPr>
          <p:cNvPr id="178" name="CustomShape 50"/>
          <p:cNvSpPr/>
          <p:nvPr/>
        </p:nvSpPr>
        <p:spPr>
          <a:xfrm>
            <a:off x="4038480" y="518148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cc0000"/>
                </a:solidFill>
                <a:latin typeface="Tahoma"/>
                <a:ea typeface="DejaVu Sans"/>
              </a:rPr>
              <a:t>450 TV HN</a:t>
            </a:r>
            <a:endParaRPr/>
          </a:p>
        </p:txBody>
      </p:sp>
      <p:sp>
        <p:nvSpPr>
          <p:cNvPr id="179" name="CustomShape 51"/>
          <p:cNvSpPr/>
          <p:nvPr/>
        </p:nvSpPr>
        <p:spPr>
          <a:xfrm>
            <a:off x="5410080" y="518148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cc0000"/>
                </a:solidFill>
                <a:latin typeface="Tahoma"/>
                <a:ea typeface="DejaVu Sans"/>
              </a:rPr>
              <a:t>Nam</a:t>
            </a:r>
            <a:endParaRPr/>
          </a:p>
        </p:txBody>
      </p:sp>
      <p:sp>
        <p:nvSpPr>
          <p:cNvPr id="180" name="CustomShape 52"/>
          <p:cNvSpPr/>
          <p:nvPr/>
        </p:nvSpPr>
        <p:spPr>
          <a:xfrm>
            <a:off x="6172200" y="51814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cc0000"/>
                </a:solidFill>
                <a:latin typeface="Tahoma"/>
                <a:ea typeface="DejaVu Sans"/>
              </a:rPr>
              <a:t>55000</a:t>
            </a:r>
            <a:endParaRPr/>
          </a:p>
        </p:txBody>
      </p:sp>
      <p:sp>
        <p:nvSpPr>
          <p:cNvPr id="181" name="CustomShape 53"/>
          <p:cNvSpPr/>
          <p:nvPr/>
        </p:nvSpPr>
        <p:spPr>
          <a:xfrm>
            <a:off x="7238880" y="51814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cc0000"/>
                </a:solidFill>
                <a:latin typeface="Tahoma"/>
                <a:ea typeface="DejaVu Sans"/>
              </a:rPr>
              <a:t>1</a:t>
            </a:r>
            <a:endParaRPr/>
          </a:p>
        </p:txBody>
      </p:sp>
      <p:sp>
        <p:nvSpPr>
          <p:cNvPr id="182" name="Line 54"/>
          <p:cNvSpPr/>
          <p:nvPr/>
        </p:nvSpPr>
        <p:spPr>
          <a:xfrm flipV="1">
            <a:off x="1828800" y="5181480"/>
            <a:ext cx="0" cy="228600"/>
          </a:xfrm>
          <a:prstGeom prst="line">
            <a:avLst/>
          </a:prstGeom>
          <a:ln w="12600">
            <a:solidFill>
              <a:schemeClr val="tx1"/>
            </a:solidFill>
            <a:round/>
          </a:ln>
        </p:spPr>
      </p:sp>
      <p:sp>
        <p:nvSpPr>
          <p:cNvPr id="183" name="Line 55"/>
          <p:cNvSpPr/>
          <p:nvPr/>
        </p:nvSpPr>
        <p:spPr>
          <a:xfrm flipV="1">
            <a:off x="2895480" y="5181480"/>
            <a:ext cx="0" cy="228600"/>
          </a:xfrm>
          <a:prstGeom prst="line">
            <a:avLst/>
          </a:prstGeom>
          <a:ln w="12600">
            <a:solidFill>
              <a:schemeClr val="tx1"/>
            </a:solidFill>
            <a:round/>
          </a:ln>
        </p:spPr>
      </p:sp>
      <p:sp>
        <p:nvSpPr>
          <p:cNvPr id="184" name="Line 56"/>
          <p:cNvSpPr/>
          <p:nvPr/>
        </p:nvSpPr>
        <p:spPr>
          <a:xfrm flipV="1">
            <a:off x="4038480" y="5181480"/>
            <a:ext cx="0" cy="228600"/>
          </a:xfrm>
          <a:prstGeom prst="line">
            <a:avLst/>
          </a:prstGeom>
          <a:ln w="12600">
            <a:solidFill>
              <a:schemeClr val="tx1"/>
            </a:solidFill>
            <a:round/>
          </a:ln>
        </p:spPr>
      </p:sp>
      <p:sp>
        <p:nvSpPr>
          <p:cNvPr id="185" name="Line 57"/>
          <p:cNvSpPr/>
          <p:nvPr/>
        </p:nvSpPr>
        <p:spPr>
          <a:xfrm flipV="1">
            <a:off x="5410080" y="5181480"/>
            <a:ext cx="0" cy="228600"/>
          </a:xfrm>
          <a:prstGeom prst="line">
            <a:avLst/>
          </a:prstGeom>
          <a:ln w="12600">
            <a:solidFill>
              <a:schemeClr val="tx1"/>
            </a:solidFill>
            <a:round/>
          </a:ln>
        </p:spPr>
      </p:sp>
      <p:sp>
        <p:nvSpPr>
          <p:cNvPr id="186" name="Line 58"/>
          <p:cNvSpPr/>
          <p:nvPr/>
        </p:nvSpPr>
        <p:spPr>
          <a:xfrm flipV="1">
            <a:off x="6172200" y="5181480"/>
            <a:ext cx="0" cy="228600"/>
          </a:xfrm>
          <a:prstGeom prst="line">
            <a:avLst/>
          </a:prstGeom>
          <a:ln w="12600">
            <a:solidFill>
              <a:schemeClr val="tx1"/>
            </a:solidFill>
            <a:round/>
          </a:ln>
        </p:spPr>
      </p:sp>
      <p:sp>
        <p:nvSpPr>
          <p:cNvPr id="187" name="Line 59"/>
          <p:cNvSpPr/>
          <p:nvPr/>
        </p:nvSpPr>
        <p:spPr>
          <a:xfrm flipV="1">
            <a:off x="7238880" y="5181480"/>
            <a:ext cx="0" cy="228600"/>
          </a:xfrm>
          <a:prstGeom prst="line">
            <a:avLst/>
          </a:prstGeom>
          <a:ln w="12600">
            <a:solidFill>
              <a:schemeClr val="tx1"/>
            </a:solidFill>
            <a:round/>
          </a:ln>
        </p:spPr>
      </p:sp>
      <p:sp>
        <p:nvSpPr>
          <p:cNvPr id="188" name="CustomShape 60"/>
          <p:cNvSpPr/>
          <p:nvPr/>
        </p:nvSpPr>
        <p:spPr>
          <a:xfrm>
            <a:off x="7238880" y="39625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cc0000"/>
                </a:solidFill>
                <a:latin typeface="Tahoma"/>
                <a:ea typeface="DejaVu Sans"/>
              </a:rPr>
              <a:t>1</a:t>
            </a:r>
            <a:endParaRPr/>
          </a:p>
        </p:txBody>
      </p:sp>
      <p:sp>
        <p:nvSpPr>
          <p:cNvPr id="189" name="CustomShape 61"/>
          <p:cNvSpPr/>
          <p:nvPr/>
        </p:nvSpPr>
        <p:spPr>
          <a:xfrm>
            <a:off x="304920" y="3429000"/>
            <a:ext cx="8838000" cy="2437200"/>
          </a:xfrm>
          <a:prstGeom prst="rect">
            <a:avLst/>
          </a:prstGeom>
          <a:solidFill>
            <a:schemeClr val="bg1">
              <a:alpha val="79999"/>
            </a:schemeClr>
          </a:solidFill>
          <a:ln w="12600">
            <a:noFill/>
          </a:ln>
        </p:spPr>
        <p:style>
          <a:lnRef idx="0"/>
          <a:fillRef idx="0"/>
          <a:effectRef idx="0"/>
          <a:fontRef idx="minor"/>
        </p:style>
      </p:sp>
      <p:sp>
        <p:nvSpPr>
          <p:cNvPr id="190" name="CustomShape 62"/>
          <p:cNvSpPr/>
          <p:nvPr/>
        </p:nvSpPr>
        <p:spPr>
          <a:xfrm>
            <a:off x="838080" y="388620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Tung</a:t>
            </a:r>
            <a:endParaRPr/>
          </a:p>
        </p:txBody>
      </p:sp>
      <p:sp>
        <p:nvSpPr>
          <p:cNvPr id="191" name="CustomShape 63"/>
          <p:cNvSpPr/>
          <p:nvPr/>
        </p:nvSpPr>
        <p:spPr>
          <a:xfrm>
            <a:off x="1828800" y="38862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Nguyen</a:t>
            </a:r>
            <a:endParaRPr/>
          </a:p>
        </p:txBody>
      </p:sp>
      <p:sp>
        <p:nvSpPr>
          <p:cNvPr id="192" name="CustomShape 64"/>
          <p:cNvSpPr/>
          <p:nvPr/>
        </p:nvSpPr>
        <p:spPr>
          <a:xfrm>
            <a:off x="2895480" y="38862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12/08/1955</a:t>
            </a:r>
            <a:endParaRPr/>
          </a:p>
        </p:txBody>
      </p:sp>
      <p:sp>
        <p:nvSpPr>
          <p:cNvPr id="193" name="CustomShape 65"/>
          <p:cNvSpPr/>
          <p:nvPr/>
        </p:nvSpPr>
        <p:spPr>
          <a:xfrm>
            <a:off x="838080" y="41911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Hang</a:t>
            </a:r>
            <a:endParaRPr/>
          </a:p>
        </p:txBody>
      </p:sp>
      <p:sp>
        <p:nvSpPr>
          <p:cNvPr id="194" name="CustomShape 66"/>
          <p:cNvSpPr/>
          <p:nvPr/>
        </p:nvSpPr>
        <p:spPr>
          <a:xfrm>
            <a:off x="1828800" y="41911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Bui</a:t>
            </a:r>
            <a:endParaRPr/>
          </a:p>
        </p:txBody>
      </p:sp>
      <p:sp>
        <p:nvSpPr>
          <p:cNvPr id="195" name="CustomShape 67"/>
          <p:cNvSpPr/>
          <p:nvPr/>
        </p:nvSpPr>
        <p:spPr>
          <a:xfrm>
            <a:off x="2895480" y="41911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07/19/1968</a:t>
            </a:r>
            <a:endParaRPr/>
          </a:p>
        </p:txBody>
      </p:sp>
      <p:sp>
        <p:nvSpPr>
          <p:cNvPr id="196" name="CustomShape 68"/>
          <p:cNvSpPr/>
          <p:nvPr/>
        </p:nvSpPr>
        <p:spPr>
          <a:xfrm>
            <a:off x="838080" y="449568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Nhu</a:t>
            </a:r>
            <a:endParaRPr/>
          </a:p>
        </p:txBody>
      </p:sp>
      <p:sp>
        <p:nvSpPr>
          <p:cNvPr id="197" name="CustomShape 69"/>
          <p:cNvSpPr/>
          <p:nvPr/>
        </p:nvSpPr>
        <p:spPr>
          <a:xfrm>
            <a:off x="1828800" y="44956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Le</a:t>
            </a:r>
            <a:endParaRPr/>
          </a:p>
        </p:txBody>
      </p:sp>
      <p:sp>
        <p:nvSpPr>
          <p:cNvPr id="198" name="CustomShape 70"/>
          <p:cNvSpPr/>
          <p:nvPr/>
        </p:nvSpPr>
        <p:spPr>
          <a:xfrm>
            <a:off x="2895480" y="44956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06/20/1951</a:t>
            </a:r>
            <a:endParaRPr/>
          </a:p>
        </p:txBody>
      </p:sp>
      <p:sp>
        <p:nvSpPr>
          <p:cNvPr id="199" name="CustomShape 71"/>
          <p:cNvSpPr/>
          <p:nvPr/>
        </p:nvSpPr>
        <p:spPr>
          <a:xfrm>
            <a:off x="838080" y="480060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Hung</a:t>
            </a:r>
            <a:endParaRPr/>
          </a:p>
        </p:txBody>
      </p:sp>
      <p:sp>
        <p:nvSpPr>
          <p:cNvPr id="200" name="CustomShape 72"/>
          <p:cNvSpPr/>
          <p:nvPr/>
        </p:nvSpPr>
        <p:spPr>
          <a:xfrm>
            <a:off x="1828800" y="48006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Nguyen</a:t>
            </a:r>
            <a:endParaRPr/>
          </a:p>
        </p:txBody>
      </p:sp>
      <p:sp>
        <p:nvSpPr>
          <p:cNvPr id="201" name="CustomShape 73"/>
          <p:cNvSpPr/>
          <p:nvPr/>
        </p:nvSpPr>
        <p:spPr>
          <a:xfrm>
            <a:off x="2895480" y="48006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09/15/1962</a:t>
            </a:r>
            <a:endParaRPr/>
          </a:p>
        </p:txBody>
      </p:sp>
      <p:sp>
        <p:nvSpPr>
          <p:cNvPr id="202" name="Line 74"/>
          <p:cNvSpPr/>
          <p:nvPr/>
        </p:nvSpPr>
        <p:spPr>
          <a:xfrm flipV="1">
            <a:off x="1828800" y="3809880"/>
            <a:ext cx="0" cy="1295280"/>
          </a:xfrm>
          <a:prstGeom prst="line">
            <a:avLst/>
          </a:prstGeom>
          <a:ln w="12600">
            <a:solidFill>
              <a:schemeClr val="tx1"/>
            </a:solidFill>
            <a:round/>
          </a:ln>
        </p:spPr>
      </p:sp>
      <p:sp>
        <p:nvSpPr>
          <p:cNvPr id="203" name="Line 75"/>
          <p:cNvSpPr/>
          <p:nvPr/>
        </p:nvSpPr>
        <p:spPr>
          <a:xfrm flipV="1">
            <a:off x="2895480" y="3809880"/>
            <a:ext cx="0" cy="1295280"/>
          </a:xfrm>
          <a:prstGeom prst="line">
            <a:avLst/>
          </a:prstGeom>
          <a:ln w="12600">
            <a:solidFill>
              <a:schemeClr val="tx1"/>
            </a:solidFill>
            <a:round/>
          </a:ln>
        </p:spPr>
      </p:sp>
      <p:sp>
        <p:nvSpPr>
          <p:cNvPr id="204" name="Line 76"/>
          <p:cNvSpPr/>
          <p:nvPr/>
        </p:nvSpPr>
        <p:spPr>
          <a:xfrm flipV="1">
            <a:off x="4038480" y="3809880"/>
            <a:ext cx="0" cy="1295280"/>
          </a:xfrm>
          <a:prstGeom prst="line">
            <a:avLst/>
          </a:prstGeom>
          <a:ln w="12600">
            <a:solidFill>
              <a:schemeClr val="tx1"/>
            </a:solidFill>
            <a:round/>
          </a:ln>
        </p:spPr>
      </p:sp>
      <p:sp>
        <p:nvSpPr>
          <p:cNvPr id="205" name="Line 77"/>
          <p:cNvSpPr/>
          <p:nvPr/>
        </p:nvSpPr>
        <p:spPr>
          <a:xfrm flipV="1">
            <a:off x="914400" y="3809880"/>
            <a:ext cx="0" cy="1295280"/>
          </a:xfrm>
          <a:prstGeom prst="line">
            <a:avLst/>
          </a:prstGeom>
          <a:ln w="12600">
            <a:solidFill>
              <a:schemeClr val="tx1"/>
            </a:solidFill>
            <a:round/>
          </a:ln>
        </p:spPr>
      </p:sp>
      <p:sp>
        <p:nvSpPr>
          <p:cNvPr id="206" name="Line 78"/>
          <p:cNvSpPr/>
          <p:nvPr/>
        </p:nvSpPr>
        <p:spPr>
          <a:xfrm>
            <a:off x="914400" y="5105160"/>
            <a:ext cx="3124080" cy="0"/>
          </a:xfrm>
          <a:prstGeom prst="line">
            <a:avLst/>
          </a:prstGeom>
          <a:ln w="12600">
            <a:solidFill>
              <a:schemeClr val="tx1"/>
            </a:solidFill>
            <a:round/>
          </a:ln>
        </p:spPr>
      </p:sp>
      <p:sp>
        <p:nvSpPr>
          <p:cNvPr id="207" name="Line 79"/>
          <p:cNvSpPr/>
          <p:nvPr/>
        </p:nvSpPr>
        <p:spPr>
          <a:xfrm>
            <a:off x="914400" y="3809880"/>
            <a:ext cx="3124080" cy="0"/>
          </a:xfrm>
          <a:prstGeom prst="line">
            <a:avLst/>
          </a:prstGeom>
          <a:ln w="12600">
            <a:solidFill>
              <a:schemeClr val="tx1"/>
            </a:solidFill>
            <a:round/>
          </a:ln>
        </p:spPr>
      </p:sp>
      <p:sp>
        <p:nvSpPr>
          <p:cNvPr id="208" name="CustomShape 80"/>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09" name="Picture 3" descr=""/>
          <p:cNvPicPr/>
          <p:nvPr/>
        </p:nvPicPr>
        <p:blipFill>
          <a:blip r:embed="rId1"/>
          <a:stretch/>
        </p:blipFill>
        <p:spPr>
          <a:xfrm>
            <a:off x="0" y="628560"/>
            <a:ext cx="9106920" cy="56160"/>
          </a:xfrm>
          <a:prstGeom prst="rect">
            <a:avLst/>
          </a:prstGeom>
          <a:ln>
            <a:noFill/>
          </a:ln>
        </p:spPr>
      </p:pic>
      <p:sp>
        <p:nvSpPr>
          <p:cNvPr id="210" name="CustomShape 81"/>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11" name="CustomShape 82"/>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30">
                                            <p:txEl>
                                              <p:pRg st="184" end="18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4">
                                  <p:stCondLst>
                                    <p:cond delay="0"/>
                                  </p:stCondLst>
                                  <p:childTnLst>
                                    <p:set>
                                      <p:cBhvr>
                                        <p:cTn id="12" dur="1" fill="hold">
                                          <p:stCondLst>
                                            <p:cond delay="0"/>
                                          </p:stCondLst>
                                        </p:cTn>
                                        <p:attrNameLst>
                                          <p:attrName>style.visibility</p:attrName>
                                        </p:attrNameLst>
                                      </p:cBhvr>
                                      <p:to>
                                        <p:strVal val="visible"/>
                                      </p:to>
                                    </p:set>
                                    <p:anim calcmode="lin" valueType="num">
                                      <p:cBhvr additive="repl">
                                        <p:cTn id="13" dur="500" fill="hold"/>
                                        <p:attrNameLst>
                                          <p:attrName>ppt_x</p:attrName>
                                        </p:attrNameLst>
                                      </p:cBhvr>
                                      <p:tavLst>
                                        <p:tav tm="0">
                                          <p:val>
                                            <p:strVal val="#ppt_x"/>
                                          </p:val>
                                        </p:tav>
                                        <p:tav tm="100000">
                                          <p:val>
                                            <p:strVal val="#ppt_x"/>
                                          </p:val>
                                        </p:tav>
                                      </p:tavLst>
                                    </p:anim>
                                    <p:anim calcmode="lin" valueType="num">
                                      <p:cBhvr additive="repl">
                                        <p:cTn id="14" dur="500" fill="hold"/>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30">
                                            <p:txEl>
                                              <p:pRg st="184" end="18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xit" presetID="3" presetSubtype="10">
                                  <p:stCondLst>
                                    <p:cond delay="0"/>
                                  </p:stCondLst>
                                  <p:childTnLst>
                                    <p:animEffect filter="blinds(horizontal)" transition="in">
                                      <p:cBhvr additive="repl">
                                        <p:cTn id="22" dur="500"/>
                                        <p:tgtEl>
                                          <p:spTgt spid="133"/>
                                        </p:tgtEl>
                                      </p:cBhvr>
                                    </p:animEffect>
                                    <p:set>
                                      <p:cBhvr>
                                        <p:cTn id="23" dur="1" fill="hold">
                                          <p:stCondLst>
                                            <p:cond delay="499"/>
                                          </p:stCondLst>
                                        </p:cTn>
                                        <p:tgtEl>
                                          <p:spTgt spid="133"/>
                                        </p:tgtEl>
                                        <p:attrNameLst>
                                          <p:attrName>style.visibility</p:attrName>
                                        </p:attrNameLst>
                                      </p:cBhvr>
                                      <p:to>
                                        <p:strVal val="hidden"/>
                                      </p:to>
                                    </p:set>
                                  </p:childTnLst>
                                </p:cTn>
                              </p:par>
                              <p:par>
                                <p:cTn id="24" nodeType="withEffect" fill="hold" presetClass="entr" presetID="1">
                                  <p:stCondLst>
                                    <p:cond delay="0"/>
                                  </p:stCondLst>
                                  <p:childTnLst>
                                    <p:set>
                                      <p:cBhvr>
                                        <p:cTn id="25" dur="1" fill="hold">
                                          <p:stCondLst>
                                            <p:cond delay="0"/>
                                          </p:stCondLst>
                                        </p:cTn>
                                        <p:tgtEl>
                                          <p:spTgt spid="18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1">
                                  <p:stCondLst>
                                    <p:cond delay="0"/>
                                  </p:stCondLst>
                                  <p:childTnLst>
                                    <p:set>
                                      <p:cBhvr>
                                        <p:cTn id="29" dur="1" fill="hold">
                                          <p:stCondLst>
                                            <p:cond delay="0"/>
                                          </p:stCondLst>
                                        </p:cTn>
                                        <p:tgtEl>
                                          <p:spTgt spid="130">
                                            <p:txEl>
                                              <p:pRg st="184" end="18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1">
                                  <p:stCondLst>
                                    <p:cond delay="0"/>
                                  </p:stCondLst>
                                  <p:childTnLst>
                                    <p:set>
                                      <p:cBhvr>
                                        <p:cTn id="33" dur="1" fill="hold">
                                          <p:stCondLst>
                                            <p:cond delay="0"/>
                                          </p:stCondLst>
                                        </p:cTn>
                                        <p:tgtEl>
                                          <p:spTgt spid="189"/>
                                        </p:tgtEl>
                                        <p:attrNameLst>
                                          <p:attrName>style.visibility</p:attrName>
                                        </p:attrNameLst>
                                      </p:cBhvr>
                                      <p:to>
                                        <p:strVal val="visible"/>
                                      </p:to>
                                    </p:set>
                                  </p:childTnLst>
                                </p:cTn>
                              </p:par>
                              <p:par>
                                <p:cTn id="34" nodeType="withEffect" fill="hold" presetClass="entr" presetID="1">
                                  <p:stCondLst>
                                    <p:cond delay="0"/>
                                  </p:stCondLst>
                                  <p:childTnLst>
                                    <p:set>
                                      <p:cBhvr>
                                        <p:cTn id="35" dur="1" fill="hold">
                                          <p:stCondLst>
                                            <p:cond delay="0"/>
                                          </p:stCondLst>
                                        </p:cTn>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nodeType="clickEffect" fill="hold" presetClass="path" presetID="56">
                                  <p:stCondLst>
                                    <p:cond delay="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9" name="CustomShape 1"/>
          <p:cNvSpPr/>
          <p:nvPr/>
        </p:nvSpPr>
        <p:spPr>
          <a:xfrm>
            <a:off x="38088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2.1 Phép toán tập hợp</a:t>
            </a:r>
            <a:endParaRPr/>
          </a:p>
        </p:txBody>
      </p:sp>
      <p:sp>
        <p:nvSpPr>
          <p:cNvPr id="390" name="CustomShape 2"/>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 tính khả hợp</a:t>
            </a:r>
            <a:endParaRPr/>
          </a:p>
        </p:txBody>
      </p:sp>
      <p:sp>
        <p:nvSpPr>
          <p:cNvPr id="391"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392"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28795C5E-1E2B-4728-9DEF-E0B2503B07D0}" type="slidenum">
              <a:rPr lang="en-US" sz="1200" strike="noStrike">
                <a:solidFill>
                  <a:srgbClr val="035c75"/>
                </a:solidFill>
                <a:latin typeface="Tahoma"/>
                <a:ea typeface="DejaVu Sans"/>
              </a:rPr>
              <a:t>&lt;number&gt;</a:t>
            </a:fld>
            <a:endParaRPr/>
          </a:p>
        </p:txBody>
      </p:sp>
      <p:sp>
        <p:nvSpPr>
          <p:cNvPr id="393" name="Line 5"/>
          <p:cNvSpPr/>
          <p:nvPr/>
        </p:nvSpPr>
        <p:spPr>
          <a:xfrm>
            <a:off x="380880" y="2514600"/>
            <a:ext cx="3962520" cy="0"/>
          </a:xfrm>
          <a:prstGeom prst="line">
            <a:avLst/>
          </a:prstGeom>
          <a:ln w="12600">
            <a:solidFill>
              <a:schemeClr val="tx1"/>
            </a:solidFill>
            <a:round/>
          </a:ln>
        </p:spPr>
      </p:sp>
      <p:sp>
        <p:nvSpPr>
          <p:cNvPr id="394" name="Line 6"/>
          <p:cNvSpPr/>
          <p:nvPr/>
        </p:nvSpPr>
        <p:spPr>
          <a:xfrm>
            <a:off x="2438280" y="2209680"/>
            <a:ext cx="0" cy="1600200"/>
          </a:xfrm>
          <a:prstGeom prst="line">
            <a:avLst/>
          </a:prstGeom>
          <a:ln w="12600">
            <a:solidFill>
              <a:schemeClr val="tx1"/>
            </a:solidFill>
            <a:round/>
          </a:ln>
        </p:spPr>
      </p:sp>
      <p:sp>
        <p:nvSpPr>
          <p:cNvPr id="395" name="CustomShape 7"/>
          <p:cNvSpPr/>
          <p:nvPr/>
        </p:nvSpPr>
        <p:spPr>
          <a:xfrm>
            <a:off x="1523880" y="220968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TENNV</a:t>
            </a:r>
            <a:endParaRPr/>
          </a:p>
        </p:txBody>
      </p:sp>
      <p:sp>
        <p:nvSpPr>
          <p:cNvPr id="396" name="CustomShape 8"/>
          <p:cNvSpPr/>
          <p:nvPr/>
        </p:nvSpPr>
        <p:spPr>
          <a:xfrm>
            <a:off x="2438280" y="22096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NS</a:t>
            </a:r>
            <a:endParaRPr/>
          </a:p>
        </p:txBody>
      </p:sp>
      <p:sp>
        <p:nvSpPr>
          <p:cNvPr id="397" name="Line 9"/>
          <p:cNvSpPr/>
          <p:nvPr/>
        </p:nvSpPr>
        <p:spPr>
          <a:xfrm>
            <a:off x="3581280" y="2209680"/>
            <a:ext cx="0" cy="1600200"/>
          </a:xfrm>
          <a:prstGeom prst="line">
            <a:avLst/>
          </a:prstGeom>
          <a:ln w="12600">
            <a:solidFill>
              <a:schemeClr val="tx1"/>
            </a:solidFill>
            <a:round/>
          </a:ln>
        </p:spPr>
      </p:sp>
      <p:sp>
        <p:nvSpPr>
          <p:cNvPr id="398" name="Line 10"/>
          <p:cNvSpPr/>
          <p:nvPr/>
        </p:nvSpPr>
        <p:spPr>
          <a:xfrm>
            <a:off x="4343400" y="2209680"/>
            <a:ext cx="0" cy="1600200"/>
          </a:xfrm>
          <a:prstGeom prst="line">
            <a:avLst/>
          </a:prstGeom>
          <a:ln w="12600">
            <a:solidFill>
              <a:schemeClr val="tx1"/>
            </a:solidFill>
            <a:round/>
          </a:ln>
        </p:spPr>
      </p:sp>
      <p:sp>
        <p:nvSpPr>
          <p:cNvPr id="399" name="CustomShape 11"/>
          <p:cNvSpPr/>
          <p:nvPr/>
        </p:nvSpPr>
        <p:spPr>
          <a:xfrm>
            <a:off x="3581280" y="220968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GT</a:t>
            </a:r>
            <a:endParaRPr/>
          </a:p>
        </p:txBody>
      </p:sp>
      <p:sp>
        <p:nvSpPr>
          <p:cNvPr id="400" name="CustomShape 12"/>
          <p:cNvSpPr/>
          <p:nvPr/>
        </p:nvSpPr>
        <p:spPr>
          <a:xfrm>
            <a:off x="1523880" y="259092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Tung</a:t>
            </a:r>
            <a:endParaRPr/>
          </a:p>
        </p:txBody>
      </p:sp>
      <p:sp>
        <p:nvSpPr>
          <p:cNvPr id="401" name="CustomShape 13"/>
          <p:cNvSpPr/>
          <p:nvPr/>
        </p:nvSpPr>
        <p:spPr>
          <a:xfrm>
            <a:off x="2438280" y="25909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12/08/1955</a:t>
            </a:r>
            <a:endParaRPr/>
          </a:p>
        </p:txBody>
      </p:sp>
      <p:sp>
        <p:nvSpPr>
          <p:cNvPr id="402" name="CustomShape 14"/>
          <p:cNvSpPr/>
          <p:nvPr/>
        </p:nvSpPr>
        <p:spPr>
          <a:xfrm>
            <a:off x="3581280" y="259092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Nam</a:t>
            </a:r>
            <a:endParaRPr/>
          </a:p>
        </p:txBody>
      </p:sp>
      <p:sp>
        <p:nvSpPr>
          <p:cNvPr id="403" name="CustomShape 15"/>
          <p:cNvSpPr/>
          <p:nvPr/>
        </p:nvSpPr>
        <p:spPr>
          <a:xfrm>
            <a:off x="1523880" y="289548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Hang</a:t>
            </a:r>
            <a:endParaRPr/>
          </a:p>
        </p:txBody>
      </p:sp>
      <p:sp>
        <p:nvSpPr>
          <p:cNvPr id="404" name="CustomShape 16"/>
          <p:cNvSpPr/>
          <p:nvPr/>
        </p:nvSpPr>
        <p:spPr>
          <a:xfrm>
            <a:off x="2438280" y="28954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07/19/1968</a:t>
            </a:r>
            <a:endParaRPr/>
          </a:p>
        </p:txBody>
      </p:sp>
      <p:sp>
        <p:nvSpPr>
          <p:cNvPr id="405" name="CustomShape 17"/>
          <p:cNvSpPr/>
          <p:nvPr/>
        </p:nvSpPr>
        <p:spPr>
          <a:xfrm>
            <a:off x="3581280" y="289548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Nu</a:t>
            </a:r>
            <a:endParaRPr/>
          </a:p>
        </p:txBody>
      </p:sp>
      <p:sp>
        <p:nvSpPr>
          <p:cNvPr id="406" name="CustomShape 18"/>
          <p:cNvSpPr/>
          <p:nvPr/>
        </p:nvSpPr>
        <p:spPr>
          <a:xfrm>
            <a:off x="1523880" y="320040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Nhu</a:t>
            </a:r>
            <a:endParaRPr/>
          </a:p>
        </p:txBody>
      </p:sp>
      <p:sp>
        <p:nvSpPr>
          <p:cNvPr id="407" name="CustomShape 19"/>
          <p:cNvSpPr/>
          <p:nvPr/>
        </p:nvSpPr>
        <p:spPr>
          <a:xfrm>
            <a:off x="2438280" y="32004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06/20/1951</a:t>
            </a:r>
            <a:endParaRPr/>
          </a:p>
        </p:txBody>
      </p:sp>
      <p:sp>
        <p:nvSpPr>
          <p:cNvPr id="408" name="CustomShape 20"/>
          <p:cNvSpPr/>
          <p:nvPr/>
        </p:nvSpPr>
        <p:spPr>
          <a:xfrm>
            <a:off x="3581280" y="320040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Nu</a:t>
            </a:r>
            <a:endParaRPr/>
          </a:p>
        </p:txBody>
      </p:sp>
      <p:sp>
        <p:nvSpPr>
          <p:cNvPr id="409" name="CustomShape 21"/>
          <p:cNvSpPr/>
          <p:nvPr/>
        </p:nvSpPr>
        <p:spPr>
          <a:xfrm>
            <a:off x="1523880" y="350532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Hung</a:t>
            </a:r>
            <a:endParaRPr/>
          </a:p>
        </p:txBody>
      </p:sp>
      <p:sp>
        <p:nvSpPr>
          <p:cNvPr id="410" name="CustomShape 22"/>
          <p:cNvSpPr/>
          <p:nvPr/>
        </p:nvSpPr>
        <p:spPr>
          <a:xfrm>
            <a:off x="2438280" y="35053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09/15/1962</a:t>
            </a:r>
            <a:endParaRPr/>
          </a:p>
        </p:txBody>
      </p:sp>
      <p:sp>
        <p:nvSpPr>
          <p:cNvPr id="411" name="CustomShape 23"/>
          <p:cNvSpPr/>
          <p:nvPr/>
        </p:nvSpPr>
        <p:spPr>
          <a:xfrm>
            <a:off x="3581280" y="350532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Nam</a:t>
            </a:r>
            <a:endParaRPr/>
          </a:p>
        </p:txBody>
      </p:sp>
      <p:sp>
        <p:nvSpPr>
          <p:cNvPr id="412" name="Line 24"/>
          <p:cNvSpPr/>
          <p:nvPr/>
        </p:nvSpPr>
        <p:spPr>
          <a:xfrm>
            <a:off x="1523880" y="2209680"/>
            <a:ext cx="0" cy="1600200"/>
          </a:xfrm>
          <a:prstGeom prst="line">
            <a:avLst/>
          </a:prstGeom>
          <a:ln w="12600">
            <a:solidFill>
              <a:schemeClr val="tx1"/>
            </a:solidFill>
            <a:round/>
          </a:ln>
        </p:spPr>
      </p:sp>
      <p:sp>
        <p:nvSpPr>
          <p:cNvPr id="413" name="Line 25"/>
          <p:cNvSpPr/>
          <p:nvPr/>
        </p:nvSpPr>
        <p:spPr>
          <a:xfrm>
            <a:off x="380880" y="2209680"/>
            <a:ext cx="3962520" cy="0"/>
          </a:xfrm>
          <a:prstGeom prst="line">
            <a:avLst/>
          </a:prstGeom>
          <a:ln w="12600">
            <a:solidFill>
              <a:schemeClr val="tx1"/>
            </a:solidFill>
            <a:round/>
          </a:ln>
        </p:spPr>
      </p:sp>
      <p:sp>
        <p:nvSpPr>
          <p:cNvPr id="414" name="Line 26"/>
          <p:cNvSpPr/>
          <p:nvPr/>
        </p:nvSpPr>
        <p:spPr>
          <a:xfrm>
            <a:off x="1523880" y="3809880"/>
            <a:ext cx="2819520" cy="0"/>
          </a:xfrm>
          <a:prstGeom prst="line">
            <a:avLst/>
          </a:prstGeom>
          <a:ln w="12600">
            <a:solidFill>
              <a:schemeClr val="tx1"/>
            </a:solidFill>
            <a:round/>
          </a:ln>
        </p:spPr>
      </p:sp>
      <p:sp>
        <p:nvSpPr>
          <p:cNvPr id="415" name="CustomShape 27"/>
          <p:cNvSpPr/>
          <p:nvPr/>
        </p:nvSpPr>
        <p:spPr>
          <a:xfrm>
            <a:off x="380880" y="22096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NHANVIEN</a:t>
            </a:r>
            <a:endParaRPr/>
          </a:p>
        </p:txBody>
      </p:sp>
      <p:sp>
        <p:nvSpPr>
          <p:cNvPr id="416" name="Line 28"/>
          <p:cNvSpPr/>
          <p:nvPr/>
        </p:nvSpPr>
        <p:spPr>
          <a:xfrm>
            <a:off x="380880" y="2209680"/>
            <a:ext cx="0" cy="304920"/>
          </a:xfrm>
          <a:prstGeom prst="line">
            <a:avLst/>
          </a:prstGeom>
          <a:ln w="12600">
            <a:solidFill>
              <a:schemeClr val="tx1"/>
            </a:solidFill>
            <a:round/>
          </a:ln>
        </p:spPr>
      </p:sp>
      <p:sp>
        <p:nvSpPr>
          <p:cNvPr id="417" name="Line 29"/>
          <p:cNvSpPr/>
          <p:nvPr/>
        </p:nvSpPr>
        <p:spPr>
          <a:xfrm>
            <a:off x="4647960" y="2514240"/>
            <a:ext cx="4038840" cy="0"/>
          </a:xfrm>
          <a:prstGeom prst="line">
            <a:avLst/>
          </a:prstGeom>
          <a:ln w="12600">
            <a:solidFill>
              <a:schemeClr val="tx1"/>
            </a:solidFill>
            <a:round/>
          </a:ln>
        </p:spPr>
      </p:sp>
      <p:sp>
        <p:nvSpPr>
          <p:cNvPr id="418" name="Line 30"/>
          <p:cNvSpPr/>
          <p:nvPr/>
        </p:nvSpPr>
        <p:spPr>
          <a:xfrm>
            <a:off x="6781680" y="2209680"/>
            <a:ext cx="0" cy="1905120"/>
          </a:xfrm>
          <a:prstGeom prst="line">
            <a:avLst/>
          </a:prstGeom>
          <a:ln w="12600">
            <a:solidFill>
              <a:schemeClr val="tx1"/>
            </a:solidFill>
            <a:round/>
          </a:ln>
        </p:spPr>
      </p:sp>
      <p:sp>
        <p:nvSpPr>
          <p:cNvPr id="419" name="CustomShape 31"/>
          <p:cNvSpPr/>
          <p:nvPr/>
        </p:nvSpPr>
        <p:spPr>
          <a:xfrm>
            <a:off x="5867280" y="220968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TENTN</a:t>
            </a:r>
            <a:endParaRPr/>
          </a:p>
        </p:txBody>
      </p:sp>
      <p:sp>
        <p:nvSpPr>
          <p:cNvPr id="420" name="CustomShape 32"/>
          <p:cNvSpPr/>
          <p:nvPr/>
        </p:nvSpPr>
        <p:spPr>
          <a:xfrm>
            <a:off x="6781680" y="22096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NS_TN</a:t>
            </a:r>
            <a:endParaRPr/>
          </a:p>
        </p:txBody>
      </p:sp>
      <p:sp>
        <p:nvSpPr>
          <p:cNvPr id="421" name="Line 33"/>
          <p:cNvSpPr/>
          <p:nvPr/>
        </p:nvSpPr>
        <p:spPr>
          <a:xfrm>
            <a:off x="7924680" y="2209680"/>
            <a:ext cx="0" cy="1905120"/>
          </a:xfrm>
          <a:prstGeom prst="line">
            <a:avLst/>
          </a:prstGeom>
          <a:ln w="12600">
            <a:solidFill>
              <a:schemeClr val="tx1"/>
            </a:solidFill>
            <a:round/>
          </a:ln>
        </p:spPr>
      </p:sp>
      <p:sp>
        <p:nvSpPr>
          <p:cNvPr id="422" name="Line 34"/>
          <p:cNvSpPr/>
          <p:nvPr/>
        </p:nvSpPr>
        <p:spPr>
          <a:xfrm>
            <a:off x="8686800" y="2209680"/>
            <a:ext cx="0" cy="1905120"/>
          </a:xfrm>
          <a:prstGeom prst="line">
            <a:avLst/>
          </a:prstGeom>
          <a:ln w="12600">
            <a:solidFill>
              <a:schemeClr val="tx1"/>
            </a:solidFill>
            <a:round/>
          </a:ln>
        </p:spPr>
      </p:sp>
      <p:sp>
        <p:nvSpPr>
          <p:cNvPr id="423" name="CustomShape 35"/>
          <p:cNvSpPr/>
          <p:nvPr/>
        </p:nvSpPr>
        <p:spPr>
          <a:xfrm>
            <a:off x="7924680" y="2209680"/>
            <a:ext cx="8370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GT_TN</a:t>
            </a:r>
            <a:endParaRPr/>
          </a:p>
        </p:txBody>
      </p:sp>
      <p:sp>
        <p:nvSpPr>
          <p:cNvPr id="424" name="CustomShape 36"/>
          <p:cNvSpPr/>
          <p:nvPr/>
        </p:nvSpPr>
        <p:spPr>
          <a:xfrm>
            <a:off x="5867280" y="259092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Trinh</a:t>
            </a:r>
            <a:endParaRPr/>
          </a:p>
        </p:txBody>
      </p:sp>
      <p:sp>
        <p:nvSpPr>
          <p:cNvPr id="425" name="CustomShape 37"/>
          <p:cNvSpPr/>
          <p:nvPr/>
        </p:nvSpPr>
        <p:spPr>
          <a:xfrm>
            <a:off x="6781680" y="25909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04/05/1986</a:t>
            </a:r>
            <a:endParaRPr/>
          </a:p>
        </p:txBody>
      </p:sp>
      <p:sp>
        <p:nvSpPr>
          <p:cNvPr id="426" name="CustomShape 38"/>
          <p:cNvSpPr/>
          <p:nvPr/>
        </p:nvSpPr>
        <p:spPr>
          <a:xfrm>
            <a:off x="7924680" y="259092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Nu</a:t>
            </a:r>
            <a:endParaRPr/>
          </a:p>
        </p:txBody>
      </p:sp>
      <p:sp>
        <p:nvSpPr>
          <p:cNvPr id="427" name="CustomShape 39"/>
          <p:cNvSpPr/>
          <p:nvPr/>
        </p:nvSpPr>
        <p:spPr>
          <a:xfrm>
            <a:off x="5867280" y="289548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Khang</a:t>
            </a:r>
            <a:endParaRPr/>
          </a:p>
        </p:txBody>
      </p:sp>
      <p:sp>
        <p:nvSpPr>
          <p:cNvPr id="428" name="CustomShape 40"/>
          <p:cNvSpPr/>
          <p:nvPr/>
        </p:nvSpPr>
        <p:spPr>
          <a:xfrm>
            <a:off x="6781680" y="28954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10/25/1983</a:t>
            </a:r>
            <a:endParaRPr/>
          </a:p>
        </p:txBody>
      </p:sp>
      <p:sp>
        <p:nvSpPr>
          <p:cNvPr id="429" name="CustomShape 41"/>
          <p:cNvSpPr/>
          <p:nvPr/>
        </p:nvSpPr>
        <p:spPr>
          <a:xfrm>
            <a:off x="7924680" y="289548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Nam</a:t>
            </a:r>
            <a:endParaRPr/>
          </a:p>
        </p:txBody>
      </p:sp>
      <p:sp>
        <p:nvSpPr>
          <p:cNvPr id="430" name="CustomShape 42"/>
          <p:cNvSpPr/>
          <p:nvPr/>
        </p:nvSpPr>
        <p:spPr>
          <a:xfrm>
            <a:off x="5867280" y="320040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Phuong</a:t>
            </a:r>
            <a:endParaRPr/>
          </a:p>
        </p:txBody>
      </p:sp>
      <p:sp>
        <p:nvSpPr>
          <p:cNvPr id="431" name="CustomShape 43"/>
          <p:cNvSpPr/>
          <p:nvPr/>
        </p:nvSpPr>
        <p:spPr>
          <a:xfrm>
            <a:off x="6781680" y="32004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05/03/1958</a:t>
            </a:r>
            <a:endParaRPr/>
          </a:p>
        </p:txBody>
      </p:sp>
      <p:sp>
        <p:nvSpPr>
          <p:cNvPr id="432" name="CustomShape 44"/>
          <p:cNvSpPr/>
          <p:nvPr/>
        </p:nvSpPr>
        <p:spPr>
          <a:xfrm>
            <a:off x="7924680" y="320040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Nu</a:t>
            </a:r>
            <a:endParaRPr/>
          </a:p>
        </p:txBody>
      </p:sp>
      <p:sp>
        <p:nvSpPr>
          <p:cNvPr id="433" name="CustomShape 45"/>
          <p:cNvSpPr/>
          <p:nvPr/>
        </p:nvSpPr>
        <p:spPr>
          <a:xfrm>
            <a:off x="5867280" y="350532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Minh</a:t>
            </a:r>
            <a:endParaRPr/>
          </a:p>
        </p:txBody>
      </p:sp>
      <p:sp>
        <p:nvSpPr>
          <p:cNvPr id="434" name="CustomShape 46"/>
          <p:cNvSpPr/>
          <p:nvPr/>
        </p:nvSpPr>
        <p:spPr>
          <a:xfrm>
            <a:off x="6781680" y="35053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02/28/1942</a:t>
            </a:r>
            <a:endParaRPr/>
          </a:p>
        </p:txBody>
      </p:sp>
      <p:sp>
        <p:nvSpPr>
          <p:cNvPr id="435" name="CustomShape 47"/>
          <p:cNvSpPr/>
          <p:nvPr/>
        </p:nvSpPr>
        <p:spPr>
          <a:xfrm>
            <a:off x="7924680" y="350532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Nam</a:t>
            </a:r>
            <a:endParaRPr/>
          </a:p>
        </p:txBody>
      </p:sp>
      <p:sp>
        <p:nvSpPr>
          <p:cNvPr id="436" name="Line 48"/>
          <p:cNvSpPr/>
          <p:nvPr/>
        </p:nvSpPr>
        <p:spPr>
          <a:xfrm>
            <a:off x="5867280" y="2209680"/>
            <a:ext cx="0" cy="1905120"/>
          </a:xfrm>
          <a:prstGeom prst="line">
            <a:avLst/>
          </a:prstGeom>
          <a:ln w="12600">
            <a:solidFill>
              <a:schemeClr val="tx1"/>
            </a:solidFill>
            <a:round/>
          </a:ln>
        </p:spPr>
      </p:sp>
      <p:sp>
        <p:nvSpPr>
          <p:cNvPr id="437" name="Line 49"/>
          <p:cNvSpPr/>
          <p:nvPr/>
        </p:nvSpPr>
        <p:spPr>
          <a:xfrm>
            <a:off x="4647960" y="2209680"/>
            <a:ext cx="4038840" cy="0"/>
          </a:xfrm>
          <a:prstGeom prst="line">
            <a:avLst/>
          </a:prstGeom>
          <a:ln w="12600">
            <a:solidFill>
              <a:schemeClr val="tx1"/>
            </a:solidFill>
            <a:round/>
          </a:ln>
        </p:spPr>
      </p:sp>
      <p:sp>
        <p:nvSpPr>
          <p:cNvPr id="438" name="Line 50"/>
          <p:cNvSpPr/>
          <p:nvPr/>
        </p:nvSpPr>
        <p:spPr>
          <a:xfrm>
            <a:off x="5867280" y="4114800"/>
            <a:ext cx="2819520" cy="0"/>
          </a:xfrm>
          <a:prstGeom prst="line">
            <a:avLst/>
          </a:prstGeom>
          <a:ln w="12600">
            <a:solidFill>
              <a:schemeClr val="tx1"/>
            </a:solidFill>
            <a:round/>
          </a:ln>
        </p:spPr>
      </p:sp>
      <p:sp>
        <p:nvSpPr>
          <p:cNvPr id="439" name="CustomShape 51"/>
          <p:cNvSpPr/>
          <p:nvPr/>
        </p:nvSpPr>
        <p:spPr>
          <a:xfrm>
            <a:off x="4648320" y="2209680"/>
            <a:ext cx="12182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THANNHAN</a:t>
            </a:r>
            <a:endParaRPr/>
          </a:p>
        </p:txBody>
      </p:sp>
      <p:sp>
        <p:nvSpPr>
          <p:cNvPr id="440" name="Line 52"/>
          <p:cNvSpPr/>
          <p:nvPr/>
        </p:nvSpPr>
        <p:spPr>
          <a:xfrm>
            <a:off x="4647960" y="2209680"/>
            <a:ext cx="0" cy="304560"/>
          </a:xfrm>
          <a:prstGeom prst="line">
            <a:avLst/>
          </a:prstGeom>
          <a:ln w="12600">
            <a:solidFill>
              <a:schemeClr val="tx1"/>
            </a:solidFill>
            <a:round/>
          </a:ln>
        </p:spPr>
      </p:sp>
      <p:sp>
        <p:nvSpPr>
          <p:cNvPr id="441" name="CustomShape 53"/>
          <p:cNvSpPr/>
          <p:nvPr/>
        </p:nvSpPr>
        <p:spPr>
          <a:xfrm>
            <a:off x="5867280" y="380988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Chau</a:t>
            </a:r>
            <a:endParaRPr/>
          </a:p>
        </p:txBody>
      </p:sp>
      <p:sp>
        <p:nvSpPr>
          <p:cNvPr id="442" name="CustomShape 54"/>
          <p:cNvSpPr/>
          <p:nvPr/>
        </p:nvSpPr>
        <p:spPr>
          <a:xfrm>
            <a:off x="6781680" y="38098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12/30/1988</a:t>
            </a:r>
            <a:endParaRPr/>
          </a:p>
        </p:txBody>
      </p:sp>
      <p:sp>
        <p:nvSpPr>
          <p:cNvPr id="443" name="CustomShape 55"/>
          <p:cNvSpPr/>
          <p:nvPr/>
        </p:nvSpPr>
        <p:spPr>
          <a:xfrm>
            <a:off x="7924680" y="380988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Nu</a:t>
            </a:r>
            <a:endParaRPr/>
          </a:p>
        </p:txBody>
      </p:sp>
      <p:sp>
        <p:nvSpPr>
          <p:cNvPr id="444" name="CustomShape 56"/>
          <p:cNvSpPr/>
          <p:nvPr/>
        </p:nvSpPr>
        <p:spPr>
          <a:xfrm>
            <a:off x="1828800" y="4648320"/>
            <a:ext cx="5180400" cy="1186920"/>
          </a:xfrm>
          <a:prstGeom prst="rect">
            <a:avLst/>
          </a:prstGeom>
          <a:noFill/>
          <a:ln w="12600">
            <a:noFill/>
          </a:ln>
        </p:spPr>
        <p:style>
          <a:lnRef idx="0"/>
          <a:fillRef idx="0"/>
          <a:effectRef idx="0"/>
          <a:fontRef idx="minor"/>
        </p:style>
        <p:txBody>
          <a:bodyPr lIns="90000" rIns="90000" tIns="45000" bIns="45000"/>
          <a:p>
            <a:r>
              <a:rPr lang="en-US" strike="noStrike">
                <a:solidFill>
                  <a:srgbClr val="000000"/>
                </a:solidFill>
                <a:latin typeface="Tahoma"/>
                <a:ea typeface="DejaVu Sans"/>
              </a:rPr>
              <a:t>Bậc n=3</a:t>
            </a:r>
            <a:endParaRPr/>
          </a:p>
          <a:p>
            <a:r>
              <a:rPr lang="en-US" strike="noStrike">
                <a:solidFill>
                  <a:srgbClr val="000000"/>
                </a:solidFill>
                <a:latin typeface="Tahoma"/>
                <a:ea typeface="DejaVu Sans"/>
              </a:rPr>
              <a:t>DOM(TENNV) = DOM(TENTN)</a:t>
            </a:r>
            <a:endParaRPr/>
          </a:p>
          <a:p>
            <a:r>
              <a:rPr lang="en-US" strike="noStrike">
                <a:solidFill>
                  <a:srgbClr val="000000"/>
                </a:solidFill>
                <a:latin typeface="Tahoma"/>
                <a:ea typeface="DejaVu Sans"/>
              </a:rPr>
              <a:t>DOM(NS) = DOM(NS_TN)</a:t>
            </a:r>
            <a:endParaRPr/>
          </a:p>
          <a:p>
            <a:pPr>
              <a:lnSpc>
                <a:spcPct val="100000"/>
              </a:lnSpc>
            </a:pPr>
            <a:r>
              <a:rPr lang="en-US" strike="noStrike">
                <a:solidFill>
                  <a:srgbClr val="000000"/>
                </a:solidFill>
                <a:latin typeface="Tahoma"/>
                <a:ea typeface="DejaVu Sans"/>
              </a:rPr>
              <a:t>DOM(GT) = DOM(GT_TN)</a:t>
            </a:r>
            <a:endParaRPr/>
          </a:p>
        </p:txBody>
      </p:sp>
      <p:sp>
        <p:nvSpPr>
          <p:cNvPr id="445" name="CustomShape 57"/>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446" name="Picture 3" descr=""/>
          <p:cNvPicPr/>
          <p:nvPr/>
        </p:nvPicPr>
        <p:blipFill>
          <a:blip r:embed="rId1"/>
          <a:stretch/>
        </p:blipFill>
        <p:spPr>
          <a:xfrm>
            <a:off x="0" y="628560"/>
            <a:ext cx="9106920" cy="56160"/>
          </a:xfrm>
          <a:prstGeom prst="rect">
            <a:avLst/>
          </a:prstGeom>
          <a:ln>
            <a:noFill/>
          </a:ln>
        </p:spPr>
      </p:pic>
      <p:sp>
        <p:nvSpPr>
          <p:cNvPr id="447" name="CustomShape 58"/>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448" name="CustomShape 59"/>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305" dur="indefinite" restart="never" nodeType="tmRoot">
          <p:childTnLst>
            <p:seq>
              <p:cTn id="306" dur="indefinite" nodeType="mainSeq">
                <p:childTnLst>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9" name="CustomShape 1"/>
          <p:cNvSpPr/>
          <p:nvPr/>
        </p:nvSpPr>
        <p:spPr>
          <a:xfrm>
            <a:off x="380880" y="76212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2.1.a  Phép toán hợp</a:t>
            </a:r>
            <a:endParaRPr/>
          </a:p>
        </p:txBody>
      </p:sp>
      <p:sp>
        <p:nvSpPr>
          <p:cNvPr id="450" name="CustomShape 2"/>
          <p:cNvSpPr/>
          <p:nvPr/>
        </p:nvSpPr>
        <p:spPr>
          <a:xfrm>
            <a:off x="457200" y="1447920"/>
            <a:ext cx="8304840" cy="479952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Quan hệ R và S khả hợp</a:t>
            </a:r>
            <a:endParaRPr/>
          </a:p>
          <a:p>
            <a:pPr>
              <a:lnSpc>
                <a:spcPct val="100000"/>
              </a:lnSpc>
              <a:buSzPct val="95000"/>
              <a:buFont typeface="Wingdings 2" charset="2"/>
              <a:buChar char=""/>
            </a:pPr>
            <a:r>
              <a:rPr lang="en-US" sz="2600" strike="noStrike">
                <a:solidFill>
                  <a:srgbClr val="000000"/>
                </a:solidFill>
                <a:latin typeface="Constantia"/>
                <a:ea typeface="DejaVu Sans"/>
              </a:rPr>
              <a:t>Phép hợp của R và S</a:t>
            </a:r>
            <a:endParaRPr/>
          </a:p>
          <a:p>
            <a:pPr lvl="1">
              <a:lnSpc>
                <a:spcPct val="100000"/>
              </a:lnSpc>
              <a:buSzPct val="85000"/>
              <a:buFont typeface="Wingdings" charset="2"/>
              <a:buChar char=""/>
            </a:pPr>
            <a:r>
              <a:rPr lang="en-US" sz="2400" strike="noStrike">
                <a:solidFill>
                  <a:srgbClr val="000000"/>
                </a:solidFill>
                <a:latin typeface="Constantia"/>
                <a:ea typeface="DejaVu Sans"/>
              </a:rPr>
              <a:t>Ký hiệu R </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 S</a:t>
            </a:r>
            <a:endParaRPr/>
          </a:p>
          <a:p>
            <a:pPr lvl="1">
              <a:lnSpc>
                <a:spcPct val="100000"/>
              </a:lnSpc>
              <a:buSzPct val="85000"/>
              <a:buFont typeface="Wingdings" charset="2"/>
              <a:buChar char=""/>
            </a:pPr>
            <a:r>
              <a:rPr lang="en-US" sz="2400" strike="noStrike">
                <a:solidFill>
                  <a:srgbClr val="000000"/>
                </a:solidFill>
                <a:latin typeface="Constantia"/>
                <a:ea typeface="DejaVu Sans"/>
              </a:rPr>
              <a:t>Là một quan hệ gồm các bộ thuộc R hoặc thuộc S, hoặc cả hai (2 bộ trùng lặp sẽ bị bỏ 1 bộ)</a:t>
            </a:r>
            <a:endParaRPr/>
          </a:p>
          <a:p>
            <a:pPr>
              <a:lnSpc>
                <a:spcPct val="100000"/>
              </a:lnSpc>
            </a:pPr>
            <a:endParaRPr/>
          </a:p>
          <a:p>
            <a:pPr>
              <a:lnSpc>
                <a:spcPct val="100000"/>
              </a:lnSpc>
              <a:buSzPct val="95000"/>
              <a:buFont typeface="Wingdings 2" charset="2"/>
              <a:buChar char=""/>
            </a:pPr>
            <a:r>
              <a:rPr lang="en-US" sz="2600" strike="noStrike">
                <a:solidFill>
                  <a:srgbClr val="000000"/>
                </a:solidFill>
                <a:latin typeface="Constantia"/>
                <a:ea typeface="DejaVu Sans"/>
              </a:rPr>
              <a:t>Ví dụ 1</a:t>
            </a:r>
            <a:endParaRPr/>
          </a:p>
        </p:txBody>
      </p:sp>
      <p:sp>
        <p:nvSpPr>
          <p:cNvPr id="451"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452"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57DA1DBC-903F-47BE-83A3-EB71FAF6BCE7}" type="slidenum">
              <a:rPr lang="en-US" sz="1200" strike="noStrike">
                <a:solidFill>
                  <a:srgbClr val="035c75"/>
                </a:solidFill>
                <a:latin typeface="Tahoma"/>
                <a:ea typeface="DejaVu Sans"/>
              </a:rPr>
              <a:t>&lt;number&gt;</a:t>
            </a:fld>
            <a:endParaRPr/>
          </a:p>
        </p:txBody>
      </p:sp>
      <p:sp>
        <p:nvSpPr>
          <p:cNvPr id="453" name="CustomShape 5"/>
          <p:cNvSpPr/>
          <p:nvPr/>
        </p:nvSpPr>
        <p:spPr>
          <a:xfrm>
            <a:off x="1981080" y="3657600"/>
            <a:ext cx="4037400" cy="424800"/>
          </a:xfrm>
          <a:prstGeom prst="rect">
            <a:avLst/>
          </a:prstGeom>
          <a:noFill/>
          <a:ln w="12600">
            <a:solidFill>
              <a:schemeClr val="tx1"/>
            </a:solidFill>
            <a:miter/>
          </a:ln>
        </p:spPr>
        <p:style>
          <a:lnRef idx="0"/>
          <a:fillRef idx="0"/>
          <a:effectRef idx="0"/>
          <a:fontRef idx="minor"/>
        </p:style>
        <p:txBody>
          <a:bodyPr lIns="90000" rIns="90000" tIns="45000" bIns="45000"/>
          <a:p>
            <a:pPr algn="ctr">
              <a:lnSpc>
                <a:spcPct val="100000"/>
              </a:lnSpc>
            </a:pPr>
            <a:r>
              <a:rPr lang="en-US" sz="2200" strike="noStrike">
                <a:solidFill>
                  <a:srgbClr val="000000"/>
                </a:solidFill>
                <a:latin typeface="Tahoma"/>
                <a:ea typeface="DejaVu Sans"/>
              </a:rPr>
              <a:t>R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S = { t / t</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R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t</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S }</a:t>
            </a:r>
            <a:endParaRPr/>
          </a:p>
        </p:txBody>
      </p:sp>
      <p:sp>
        <p:nvSpPr>
          <p:cNvPr id="454" name="Line 6"/>
          <p:cNvSpPr/>
          <p:nvPr/>
        </p:nvSpPr>
        <p:spPr>
          <a:xfrm>
            <a:off x="1066680" y="4876560"/>
            <a:ext cx="1447920" cy="0"/>
          </a:xfrm>
          <a:prstGeom prst="line">
            <a:avLst/>
          </a:prstGeom>
          <a:ln w="12600">
            <a:solidFill>
              <a:schemeClr val="tx1"/>
            </a:solidFill>
            <a:round/>
          </a:ln>
        </p:spPr>
      </p:sp>
      <p:sp>
        <p:nvSpPr>
          <p:cNvPr id="455" name="CustomShape 7"/>
          <p:cNvSpPr/>
          <p:nvPr/>
        </p:nvSpPr>
        <p:spPr>
          <a:xfrm>
            <a:off x="1600200" y="4572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456" name="CustomShape 8"/>
          <p:cNvSpPr/>
          <p:nvPr/>
        </p:nvSpPr>
        <p:spPr>
          <a:xfrm>
            <a:off x="2057400" y="4572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457" name="CustomShape 9"/>
          <p:cNvSpPr/>
          <p:nvPr/>
        </p:nvSpPr>
        <p:spPr>
          <a:xfrm>
            <a:off x="160020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458" name="Line 10"/>
          <p:cNvSpPr/>
          <p:nvPr/>
        </p:nvSpPr>
        <p:spPr>
          <a:xfrm>
            <a:off x="1066680" y="4572000"/>
            <a:ext cx="1447920" cy="0"/>
          </a:xfrm>
          <a:prstGeom prst="line">
            <a:avLst/>
          </a:prstGeom>
          <a:ln w="12600">
            <a:solidFill>
              <a:schemeClr val="tx1"/>
            </a:solidFill>
            <a:round/>
          </a:ln>
        </p:spPr>
      </p:sp>
      <p:sp>
        <p:nvSpPr>
          <p:cNvPr id="459" name="Line 11"/>
          <p:cNvSpPr/>
          <p:nvPr/>
        </p:nvSpPr>
        <p:spPr>
          <a:xfrm>
            <a:off x="1600200" y="5943600"/>
            <a:ext cx="914400" cy="0"/>
          </a:xfrm>
          <a:prstGeom prst="line">
            <a:avLst/>
          </a:prstGeom>
          <a:ln w="12600">
            <a:solidFill>
              <a:schemeClr val="tx1"/>
            </a:solidFill>
            <a:round/>
          </a:ln>
        </p:spPr>
      </p:sp>
      <p:sp>
        <p:nvSpPr>
          <p:cNvPr id="460" name="CustomShape 12"/>
          <p:cNvSpPr/>
          <p:nvPr/>
        </p:nvSpPr>
        <p:spPr>
          <a:xfrm>
            <a:off x="1066680" y="45720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461" name="Line 13"/>
          <p:cNvSpPr/>
          <p:nvPr/>
        </p:nvSpPr>
        <p:spPr>
          <a:xfrm>
            <a:off x="1066680" y="4572000"/>
            <a:ext cx="0" cy="304560"/>
          </a:xfrm>
          <a:prstGeom prst="line">
            <a:avLst/>
          </a:prstGeom>
          <a:ln w="12600">
            <a:solidFill>
              <a:schemeClr val="tx1"/>
            </a:solidFill>
            <a:round/>
          </a:ln>
        </p:spPr>
      </p:sp>
      <p:sp>
        <p:nvSpPr>
          <p:cNvPr id="462" name="CustomShape 14"/>
          <p:cNvSpPr/>
          <p:nvPr/>
        </p:nvSpPr>
        <p:spPr>
          <a:xfrm>
            <a:off x="1600200" y="5257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463" name="CustomShape 15"/>
          <p:cNvSpPr/>
          <p:nvPr/>
        </p:nvSpPr>
        <p:spPr>
          <a:xfrm>
            <a:off x="1600200" y="5562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464" name="Line 16"/>
          <p:cNvSpPr/>
          <p:nvPr/>
        </p:nvSpPr>
        <p:spPr>
          <a:xfrm>
            <a:off x="2057400" y="4572000"/>
            <a:ext cx="0" cy="1371600"/>
          </a:xfrm>
          <a:prstGeom prst="line">
            <a:avLst/>
          </a:prstGeom>
          <a:ln w="12600">
            <a:solidFill>
              <a:schemeClr val="tx1"/>
            </a:solidFill>
            <a:round/>
          </a:ln>
        </p:spPr>
      </p:sp>
      <p:sp>
        <p:nvSpPr>
          <p:cNvPr id="465" name="Line 17"/>
          <p:cNvSpPr/>
          <p:nvPr/>
        </p:nvSpPr>
        <p:spPr>
          <a:xfrm>
            <a:off x="1600200" y="4572000"/>
            <a:ext cx="0" cy="1371600"/>
          </a:xfrm>
          <a:prstGeom prst="line">
            <a:avLst/>
          </a:prstGeom>
          <a:ln w="12600">
            <a:solidFill>
              <a:schemeClr val="tx1"/>
            </a:solidFill>
            <a:round/>
          </a:ln>
        </p:spPr>
      </p:sp>
      <p:sp>
        <p:nvSpPr>
          <p:cNvPr id="466" name="Line 18"/>
          <p:cNvSpPr/>
          <p:nvPr/>
        </p:nvSpPr>
        <p:spPr>
          <a:xfrm>
            <a:off x="2514600" y="4572000"/>
            <a:ext cx="0" cy="1371600"/>
          </a:xfrm>
          <a:prstGeom prst="line">
            <a:avLst/>
          </a:prstGeom>
          <a:ln w="12600">
            <a:solidFill>
              <a:schemeClr val="tx1"/>
            </a:solidFill>
            <a:round/>
          </a:ln>
        </p:spPr>
      </p:sp>
      <p:sp>
        <p:nvSpPr>
          <p:cNvPr id="467" name="CustomShape 19"/>
          <p:cNvSpPr/>
          <p:nvPr/>
        </p:nvSpPr>
        <p:spPr>
          <a:xfrm>
            <a:off x="205740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468" name="CustomShape 20"/>
          <p:cNvSpPr/>
          <p:nvPr/>
        </p:nvSpPr>
        <p:spPr>
          <a:xfrm>
            <a:off x="2057400" y="5257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469" name="CustomShape 21"/>
          <p:cNvSpPr/>
          <p:nvPr/>
        </p:nvSpPr>
        <p:spPr>
          <a:xfrm>
            <a:off x="2057400" y="5562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470" name="Line 22"/>
          <p:cNvSpPr/>
          <p:nvPr/>
        </p:nvSpPr>
        <p:spPr>
          <a:xfrm>
            <a:off x="2819160" y="4876560"/>
            <a:ext cx="1447920" cy="0"/>
          </a:xfrm>
          <a:prstGeom prst="line">
            <a:avLst/>
          </a:prstGeom>
          <a:ln w="12600">
            <a:solidFill>
              <a:schemeClr val="tx1"/>
            </a:solidFill>
            <a:round/>
          </a:ln>
        </p:spPr>
      </p:sp>
      <p:sp>
        <p:nvSpPr>
          <p:cNvPr id="471" name="CustomShape 23"/>
          <p:cNvSpPr/>
          <p:nvPr/>
        </p:nvSpPr>
        <p:spPr>
          <a:xfrm>
            <a:off x="3352680" y="4572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472" name="CustomShape 24"/>
          <p:cNvSpPr/>
          <p:nvPr/>
        </p:nvSpPr>
        <p:spPr>
          <a:xfrm>
            <a:off x="3809880" y="4572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473" name="CustomShape 25"/>
          <p:cNvSpPr/>
          <p:nvPr/>
        </p:nvSpPr>
        <p:spPr>
          <a:xfrm>
            <a:off x="335268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474" name="Line 26"/>
          <p:cNvSpPr/>
          <p:nvPr/>
        </p:nvSpPr>
        <p:spPr>
          <a:xfrm>
            <a:off x="2819160" y="4572000"/>
            <a:ext cx="1447920" cy="0"/>
          </a:xfrm>
          <a:prstGeom prst="line">
            <a:avLst/>
          </a:prstGeom>
          <a:ln w="12600">
            <a:solidFill>
              <a:schemeClr val="tx1"/>
            </a:solidFill>
            <a:round/>
          </a:ln>
        </p:spPr>
      </p:sp>
      <p:sp>
        <p:nvSpPr>
          <p:cNvPr id="475" name="Line 27"/>
          <p:cNvSpPr/>
          <p:nvPr/>
        </p:nvSpPr>
        <p:spPr>
          <a:xfrm>
            <a:off x="3352680" y="5638680"/>
            <a:ext cx="914400" cy="0"/>
          </a:xfrm>
          <a:prstGeom prst="line">
            <a:avLst/>
          </a:prstGeom>
          <a:ln w="12600">
            <a:solidFill>
              <a:schemeClr val="tx1"/>
            </a:solidFill>
            <a:round/>
          </a:ln>
        </p:spPr>
      </p:sp>
      <p:sp>
        <p:nvSpPr>
          <p:cNvPr id="476" name="CustomShape 28"/>
          <p:cNvSpPr/>
          <p:nvPr/>
        </p:nvSpPr>
        <p:spPr>
          <a:xfrm>
            <a:off x="2819520" y="45720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S</a:t>
            </a:r>
            <a:endParaRPr/>
          </a:p>
        </p:txBody>
      </p:sp>
      <p:sp>
        <p:nvSpPr>
          <p:cNvPr id="477" name="Line 29"/>
          <p:cNvSpPr/>
          <p:nvPr/>
        </p:nvSpPr>
        <p:spPr>
          <a:xfrm>
            <a:off x="2819160" y="4572000"/>
            <a:ext cx="0" cy="304560"/>
          </a:xfrm>
          <a:prstGeom prst="line">
            <a:avLst/>
          </a:prstGeom>
          <a:ln w="12600">
            <a:solidFill>
              <a:schemeClr val="tx1"/>
            </a:solidFill>
            <a:round/>
          </a:ln>
        </p:spPr>
      </p:sp>
      <p:sp>
        <p:nvSpPr>
          <p:cNvPr id="478" name="CustomShape 30"/>
          <p:cNvSpPr/>
          <p:nvPr/>
        </p:nvSpPr>
        <p:spPr>
          <a:xfrm>
            <a:off x="3352680" y="5257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479" name="Line 31"/>
          <p:cNvSpPr/>
          <p:nvPr/>
        </p:nvSpPr>
        <p:spPr>
          <a:xfrm>
            <a:off x="3809880" y="4572000"/>
            <a:ext cx="0" cy="1066680"/>
          </a:xfrm>
          <a:prstGeom prst="line">
            <a:avLst/>
          </a:prstGeom>
          <a:ln w="12600">
            <a:solidFill>
              <a:schemeClr val="tx1"/>
            </a:solidFill>
            <a:round/>
          </a:ln>
        </p:spPr>
      </p:sp>
      <p:sp>
        <p:nvSpPr>
          <p:cNvPr id="480" name="Line 32"/>
          <p:cNvSpPr/>
          <p:nvPr/>
        </p:nvSpPr>
        <p:spPr>
          <a:xfrm>
            <a:off x="3352680" y="4572000"/>
            <a:ext cx="0" cy="1066680"/>
          </a:xfrm>
          <a:prstGeom prst="line">
            <a:avLst/>
          </a:prstGeom>
          <a:ln w="12600">
            <a:solidFill>
              <a:schemeClr val="tx1"/>
            </a:solidFill>
            <a:round/>
          </a:ln>
        </p:spPr>
      </p:sp>
      <p:sp>
        <p:nvSpPr>
          <p:cNvPr id="481" name="Line 33"/>
          <p:cNvSpPr/>
          <p:nvPr/>
        </p:nvSpPr>
        <p:spPr>
          <a:xfrm>
            <a:off x="4267080" y="4572000"/>
            <a:ext cx="0" cy="1066680"/>
          </a:xfrm>
          <a:prstGeom prst="line">
            <a:avLst/>
          </a:prstGeom>
          <a:ln w="12600">
            <a:solidFill>
              <a:schemeClr val="tx1"/>
            </a:solidFill>
            <a:round/>
          </a:ln>
        </p:spPr>
      </p:sp>
      <p:sp>
        <p:nvSpPr>
          <p:cNvPr id="482" name="CustomShape 34"/>
          <p:cNvSpPr/>
          <p:nvPr/>
        </p:nvSpPr>
        <p:spPr>
          <a:xfrm>
            <a:off x="380988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483" name="CustomShape 35"/>
          <p:cNvSpPr/>
          <p:nvPr/>
        </p:nvSpPr>
        <p:spPr>
          <a:xfrm>
            <a:off x="3809880" y="5257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484" name="CustomShape 3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485" name="Picture 3" descr=""/>
          <p:cNvPicPr/>
          <p:nvPr/>
        </p:nvPicPr>
        <p:blipFill>
          <a:blip r:embed="rId1"/>
          <a:stretch/>
        </p:blipFill>
        <p:spPr>
          <a:xfrm>
            <a:off x="0" y="628560"/>
            <a:ext cx="9106920" cy="56160"/>
          </a:xfrm>
          <a:prstGeom prst="rect">
            <a:avLst/>
          </a:prstGeom>
          <a:ln>
            <a:noFill/>
          </a:ln>
        </p:spPr>
      </p:pic>
      <p:sp>
        <p:nvSpPr>
          <p:cNvPr id="486" name="CustomShape 3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487" name="CustomShape 3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488" name="CustomShape 39"/>
          <p:cNvSpPr/>
          <p:nvPr/>
        </p:nvSpPr>
        <p:spPr>
          <a:xfrm>
            <a:off x="4724280" y="4495680"/>
            <a:ext cx="761040" cy="4561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050" strike="noStrike">
                <a:solidFill>
                  <a:srgbClr val="ffffff"/>
                </a:solidFill>
                <a:latin typeface="Constantia"/>
                <a:ea typeface="DejaVu Sans"/>
              </a:rPr>
              <a:t>R </a:t>
            </a:r>
            <a:r>
              <a:rPr b="1" lang="en-US" sz="1050" strike="noStrike">
                <a:solidFill>
                  <a:srgbClr val="ffffff"/>
                </a:solidFill>
                <a:latin typeface="Symbol"/>
                <a:ea typeface="DejaVu Sans"/>
              </a:rPr>
              <a:t></a:t>
            </a:r>
            <a:r>
              <a:rPr lang="en-US" sz="1050" strike="noStrike">
                <a:solidFill>
                  <a:srgbClr val="ffffff"/>
                </a:solidFill>
                <a:latin typeface="Constantia"/>
                <a:ea typeface="DejaVu Sans"/>
              </a:rPr>
              <a:t> S</a:t>
            </a:r>
            <a:endParaRPr/>
          </a:p>
        </p:txBody>
      </p:sp>
      <p:graphicFrame>
        <p:nvGraphicFramePr>
          <p:cNvPr id="489" name="Table 40"/>
          <p:cNvGraphicFramePr/>
          <p:nvPr/>
        </p:nvGraphicFramePr>
        <p:xfrm>
          <a:off x="5867280" y="4191120"/>
          <a:ext cx="1988640" cy="2347920"/>
        </p:xfrm>
        <a:graphic>
          <a:graphicData uri="http://schemas.openxmlformats.org/drawingml/2006/table">
            <a:tbl>
              <a:tblPr/>
              <a:tblGrid>
                <a:gridCol w="659520"/>
                <a:gridCol w="659520"/>
                <a:gridCol w="669960"/>
              </a:tblGrid>
              <a:tr h="518040">
                <a:tc>
                  <a:txBody>
                    <a:bodyPr/>
                    <a:p>
                      <a:pPr>
                        <a:lnSpc>
                          <a:spcPct val="100000"/>
                        </a:lnSpc>
                      </a:pPr>
                      <a:r>
                        <a:rPr b="1" lang="en-US" sz="1400" strike="noStrike">
                          <a:solidFill>
                            <a:srgbClr val="ffffff"/>
                          </a:solidFill>
                          <a:latin typeface="Constantia"/>
                        </a:rPr>
                        <a:t>R </a:t>
                      </a:r>
                      <a:r>
                        <a:rPr b="1" lang="en-US" sz="1400" strike="noStrike">
                          <a:solidFill>
                            <a:srgbClr val="ffffff"/>
                          </a:solidFill>
                          <a:latin typeface="Symbol"/>
                        </a:rPr>
                        <a:t></a:t>
                      </a:r>
                      <a:r>
                        <a:rPr b="1" lang="en-US" sz="1400" strike="noStrike">
                          <a:solidFill>
                            <a:srgbClr val="ffffff"/>
                          </a:solidFill>
                          <a:latin typeface="Constantia"/>
                        </a:rPr>
                        <a:t> S</a:t>
                      </a:r>
                      <a:endParaRPr/>
                    </a:p>
                  </a:txBody>
                  <a:tcPr/>
                </a:tc>
                <a:tc>
                  <a:txBody>
                    <a:bodyPr/>
                    <a:p>
                      <a:pPr algn="ctr">
                        <a:lnSpc>
                          <a:spcPct val="100000"/>
                        </a:lnSpc>
                      </a:pPr>
                      <a:r>
                        <a:rPr b="1" lang="en-US" strike="noStrike">
                          <a:solidFill>
                            <a:srgbClr val="ffffff"/>
                          </a:solidFill>
                          <a:latin typeface="Constantia"/>
                        </a:rPr>
                        <a:t>A</a:t>
                      </a:r>
                      <a:endParaRPr/>
                    </a:p>
                  </a:txBody>
                  <a:tcPr/>
                </a:tc>
                <a:tc>
                  <a:txBody>
                    <a:bodyPr/>
                    <a:p>
                      <a:pPr algn="ctr">
                        <a:lnSpc>
                          <a:spcPct val="100000"/>
                        </a:lnSpc>
                      </a:pPr>
                      <a:r>
                        <a:rPr b="1" lang="en-US" strike="noStrike">
                          <a:solidFill>
                            <a:srgbClr val="ffffff"/>
                          </a:solidFill>
                          <a:latin typeface="Constantia"/>
                        </a:rPr>
                        <a:t>B</a:t>
                      </a:r>
                      <a:endParaRPr/>
                    </a:p>
                  </a:txBody>
                  <a:tcPr/>
                </a:tc>
              </a:tr>
              <a:tr h="457560">
                <a:tc>
                  <a:tcPr/>
                </a:tc>
                <a:tc>
                  <a:txBody>
                    <a:bodyPr/>
                    <a:p>
                      <a:pPr algn="ctr">
                        <a:lnSpc>
                          <a:spcPct val="100000"/>
                        </a:lnSpc>
                      </a:pPr>
                      <a:r>
                        <a:rPr lang="en-US" strike="noStrike">
                          <a:solidFill>
                            <a:srgbClr val="000000"/>
                          </a:solidFill>
                          <a:latin typeface="Symbol"/>
                        </a:rPr>
                        <a:t></a:t>
                      </a:r>
                      <a:endParaRPr/>
                    </a:p>
                  </a:txBody>
                  <a:tcPr/>
                </a:tc>
                <a:tc>
                  <a:txBody>
                    <a:bodyPr/>
                    <a:p>
                      <a:pPr algn="ctr">
                        <a:lnSpc>
                          <a:spcPct val="100000"/>
                        </a:lnSpc>
                      </a:pPr>
                      <a:r>
                        <a:rPr lang="en-US" strike="noStrike">
                          <a:solidFill>
                            <a:srgbClr val="000000"/>
                          </a:solidFill>
                          <a:latin typeface="Constantia"/>
                        </a:rPr>
                        <a:t>1</a:t>
                      </a:r>
                      <a:endParaRPr/>
                    </a:p>
                  </a:txBody>
                  <a:tcPr/>
                </a:tc>
              </a:tr>
              <a:tr h="457560">
                <a:tc>
                  <a:tcPr/>
                </a:tc>
                <a:tc>
                  <a:txBody>
                    <a:bodyPr/>
                    <a:p>
                      <a:pPr algn="ctr">
                        <a:lnSpc>
                          <a:spcPct val="100000"/>
                        </a:lnSpc>
                      </a:pPr>
                      <a:r>
                        <a:rPr lang="en-US" strike="noStrike">
                          <a:solidFill>
                            <a:srgbClr val="000000"/>
                          </a:solidFill>
                          <a:latin typeface="Symbol"/>
                        </a:rPr>
                        <a:t></a:t>
                      </a:r>
                      <a:endParaRPr/>
                    </a:p>
                  </a:txBody>
                  <a:tcPr/>
                </a:tc>
                <a:tc>
                  <a:txBody>
                    <a:bodyPr/>
                    <a:p>
                      <a:pPr algn="ctr">
                        <a:lnSpc>
                          <a:spcPct val="100000"/>
                        </a:lnSpc>
                      </a:pPr>
                      <a:r>
                        <a:rPr lang="en-US" strike="noStrike">
                          <a:solidFill>
                            <a:srgbClr val="000000"/>
                          </a:solidFill>
                          <a:latin typeface="Constantia"/>
                        </a:rPr>
                        <a:t>2</a:t>
                      </a:r>
                      <a:endParaRPr/>
                    </a:p>
                  </a:txBody>
                  <a:tcPr/>
                </a:tc>
              </a:tr>
              <a:tr h="457560">
                <a:tc>
                  <a:tcPr/>
                </a:tc>
                <a:tc>
                  <a:txBody>
                    <a:bodyPr/>
                    <a:p>
                      <a:pPr algn="ctr">
                        <a:lnSpc>
                          <a:spcPct val="100000"/>
                        </a:lnSpc>
                      </a:pPr>
                      <a:r>
                        <a:rPr lang="en-US" strike="noStrike">
                          <a:solidFill>
                            <a:srgbClr val="000000"/>
                          </a:solidFill>
                          <a:latin typeface="Symbol"/>
                        </a:rPr>
                        <a:t></a:t>
                      </a:r>
                      <a:endParaRPr/>
                    </a:p>
                  </a:txBody>
                  <a:tcPr/>
                </a:tc>
                <a:tc>
                  <a:txBody>
                    <a:bodyPr/>
                    <a:p>
                      <a:pPr algn="ctr">
                        <a:lnSpc>
                          <a:spcPct val="100000"/>
                        </a:lnSpc>
                      </a:pPr>
                      <a:r>
                        <a:rPr lang="en-US" strike="noStrike">
                          <a:solidFill>
                            <a:srgbClr val="000000"/>
                          </a:solidFill>
                          <a:latin typeface="Constantia"/>
                        </a:rPr>
                        <a:t>1</a:t>
                      </a:r>
                      <a:endParaRPr/>
                    </a:p>
                  </a:txBody>
                  <a:tcPr/>
                </a:tc>
              </a:tr>
              <a:tr h="457560">
                <a:tc>
                  <a:tcPr/>
                </a:tc>
                <a:tc>
                  <a:txBody>
                    <a:bodyPr/>
                    <a:p>
                      <a:pPr algn="ctr">
                        <a:lnSpc>
                          <a:spcPct val="100000"/>
                        </a:lnSpc>
                      </a:pPr>
                      <a:r>
                        <a:rPr lang="en-US" strike="noStrike">
                          <a:solidFill>
                            <a:srgbClr val="000000"/>
                          </a:solidFill>
                          <a:latin typeface="Symbol"/>
                        </a:rPr>
                        <a:t></a:t>
                      </a:r>
                      <a:endParaRPr/>
                    </a:p>
                  </a:txBody>
                  <a:tcPr/>
                </a:tc>
                <a:tc>
                  <a:txBody>
                    <a:bodyPr/>
                    <a:p>
                      <a:pPr algn="ctr">
                        <a:lnSpc>
                          <a:spcPct val="100000"/>
                        </a:lnSpc>
                      </a:pPr>
                      <a:r>
                        <a:rPr lang="en-US" strike="noStrike">
                          <a:solidFill>
                            <a:srgbClr val="000000"/>
                          </a:solidFill>
                          <a:latin typeface="Constantia"/>
                        </a:rPr>
                        <a:t>3</a:t>
                      </a:r>
                      <a:endParaRPr/>
                    </a:p>
                  </a:txBody>
                  <a:tcPr/>
                </a:tc>
              </a:tr>
            </a:tbl>
          </a:graphicData>
        </a:graphic>
      </p:graphicFrame>
    </p:spTree>
  </p:cSld>
  <p:timing>
    <p:tnLst>
      <p:par>
        <p:cTn id="311" dur="indefinite" restart="never" nodeType="tmRoot">
          <p:childTnLst>
            <p:seq>
              <p:cTn id="312" dur="indefinite" nodeType="mainSeq">
                <p:childTnLst>
                  <p:par>
                    <p:cTn id="313" fill="hold">
                      <p:stCondLst>
                        <p:cond delay="indefinite"/>
                      </p:stCondLst>
                      <p:childTnLst>
                        <p:par>
                          <p:cTn id="314" fill="hold">
                            <p:stCondLst>
                              <p:cond delay="0"/>
                            </p:stCondLst>
                            <p:childTnLst>
                              <p:par>
                                <p:cTn id="315" nodeType="clickEffect" fill="hold" presetClass="entr" presetID="4" presetSubtype="16">
                                  <p:stCondLst>
                                    <p:cond delay="0"/>
                                  </p:stCondLst>
                                  <p:childTnLst>
                                    <p:set>
                                      <p:cBhvr>
                                        <p:cTn id="316" dur="1" fill="hold">
                                          <p:stCondLst>
                                            <p:cond delay="0"/>
                                          </p:stCondLst>
                                        </p:cTn>
                                        <p:tgtEl>
                                          <p:spTgt spid="489"/>
                                        </p:tgtEl>
                                        <p:attrNameLst>
                                          <p:attrName>style.visibility</p:attrName>
                                        </p:attrNameLst>
                                      </p:cBhvr>
                                      <p:to>
                                        <p:strVal val="visible"/>
                                      </p:to>
                                    </p:set>
                                    <p:animEffect filter="box(in)" transition="out">
                                      <p:cBhvr additive="repl">
                                        <p:cTn id="317" dur="500"/>
                                        <p:tgtEl>
                                          <p:spTgt spid="48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0" name="CustomShape 1"/>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b="1" i="1" lang="en-US" sz="2400" strike="noStrike">
                <a:solidFill>
                  <a:srgbClr val="000000"/>
                </a:solidFill>
                <a:latin typeface="Constantia"/>
                <a:ea typeface="DejaVu Sans"/>
              </a:rPr>
              <a:t>Ví dụ </a:t>
            </a:r>
            <a:endParaRPr/>
          </a:p>
        </p:txBody>
      </p:sp>
      <p:sp>
        <p:nvSpPr>
          <p:cNvPr id="491"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492"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B1EBDE0E-67CD-4241-A054-0F6F8FDEE1BF}" type="slidenum">
              <a:rPr lang="en-US" sz="1200" strike="noStrike">
                <a:solidFill>
                  <a:srgbClr val="035c75"/>
                </a:solidFill>
                <a:latin typeface="Tahoma"/>
                <a:ea typeface="DejaVu Sans"/>
              </a:rPr>
              <a:t>&lt;number&gt;</a:t>
            </a:fld>
            <a:endParaRPr/>
          </a:p>
        </p:txBody>
      </p:sp>
      <p:sp>
        <p:nvSpPr>
          <p:cNvPr id="493" name="CustomShape 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494" name="Picture 3" descr=""/>
          <p:cNvPicPr/>
          <p:nvPr/>
        </p:nvPicPr>
        <p:blipFill>
          <a:blip r:embed="rId1"/>
          <a:stretch/>
        </p:blipFill>
        <p:spPr>
          <a:xfrm>
            <a:off x="0" y="628560"/>
            <a:ext cx="9106920" cy="56160"/>
          </a:xfrm>
          <a:prstGeom prst="rect">
            <a:avLst/>
          </a:prstGeom>
          <a:ln>
            <a:noFill/>
          </a:ln>
        </p:spPr>
      </p:pic>
      <p:sp>
        <p:nvSpPr>
          <p:cNvPr id="495" name="CustomShape 5"/>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496" name="CustomShape 6"/>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497" name="Table 7"/>
          <p:cNvGraphicFramePr/>
          <p:nvPr/>
        </p:nvGraphicFramePr>
        <p:xfrm>
          <a:off x="2209680" y="1295280"/>
          <a:ext cx="6552360" cy="1676880"/>
        </p:xfrm>
        <a:graphic>
          <a:graphicData uri="http://schemas.openxmlformats.org/drawingml/2006/table">
            <a:tbl>
              <a:tblPr/>
              <a:tblGrid>
                <a:gridCol w="1355760"/>
                <a:gridCol w="1082160"/>
                <a:gridCol w="1066680"/>
                <a:gridCol w="914400"/>
                <a:gridCol w="1371600"/>
                <a:gridCol w="762120"/>
              </a:tblGrid>
              <a:tr h="304920">
                <a:tc>
                  <a:txBody>
                    <a:bodyPr/>
                    <a:p>
                      <a:pPr>
                        <a:lnSpc>
                          <a:spcPct val="100000"/>
                        </a:lnSpc>
                      </a:pPr>
                      <a:r>
                        <a:rPr b="1" lang="en-US" sz="1400" strike="noStrike">
                          <a:solidFill>
                            <a:srgbClr val="ffffff"/>
                          </a:solidFill>
                          <a:latin typeface="Constantia"/>
                        </a:rPr>
                        <a:t>GIAOVIEN</a:t>
                      </a:r>
                      <a:endParaRPr/>
                    </a:p>
                  </a:txBody>
                  <a:tcPr/>
                </a:tc>
                <a:tc>
                  <a:txBody>
                    <a:bodyPr/>
                    <a:p>
                      <a:pPr>
                        <a:lnSpc>
                          <a:spcPct val="100000"/>
                        </a:lnSpc>
                      </a:pPr>
                      <a:r>
                        <a:rPr b="1" lang="en-US" sz="1400" strike="noStrike">
                          <a:solidFill>
                            <a:srgbClr val="ffffff"/>
                          </a:solidFill>
                          <a:latin typeface="Constantia"/>
                        </a:rPr>
                        <a:t>Ho</a:t>
                      </a:r>
                      <a:endParaRPr/>
                    </a:p>
                  </a:txBody>
                  <a:tcPr/>
                </a:tc>
                <a:tc>
                  <a:txBody>
                    <a:bodyPr/>
                    <a:p>
                      <a:pPr>
                        <a:lnSpc>
                          <a:spcPct val="100000"/>
                        </a:lnSpc>
                      </a:pPr>
                      <a:r>
                        <a:rPr b="1" lang="en-US" sz="1400" strike="noStrike">
                          <a:solidFill>
                            <a:srgbClr val="ffffff"/>
                          </a:solidFill>
                          <a:latin typeface="Constantia"/>
                        </a:rPr>
                        <a:t>Dem</a:t>
                      </a:r>
                      <a:endParaRPr/>
                    </a:p>
                  </a:txBody>
                  <a:tcPr/>
                </a:tc>
                <a:tc>
                  <a:txBody>
                    <a:bodyPr/>
                    <a:p>
                      <a:pPr>
                        <a:lnSpc>
                          <a:spcPct val="100000"/>
                        </a:lnSpc>
                      </a:pPr>
                      <a:r>
                        <a:rPr b="1" lang="en-US" sz="1400" strike="noStrike">
                          <a:solidFill>
                            <a:srgbClr val="ffffff"/>
                          </a:solidFill>
                          <a:latin typeface="Constantia"/>
                        </a:rPr>
                        <a:t>Ten</a:t>
                      </a:r>
                      <a:endParaRPr/>
                    </a:p>
                  </a:txBody>
                  <a:tcPr/>
                </a:tc>
                <a:tc>
                  <a:txBody>
                    <a:bodyPr/>
                    <a:p>
                      <a:pPr>
                        <a:lnSpc>
                          <a:spcPct val="100000"/>
                        </a:lnSpc>
                      </a:pPr>
                      <a:r>
                        <a:rPr b="1" lang="en-US" sz="1400" strike="noStrike">
                          <a:solidFill>
                            <a:srgbClr val="ffffff"/>
                          </a:solidFill>
                          <a:latin typeface="Constantia"/>
                        </a:rPr>
                        <a:t>Ngaysinh</a:t>
                      </a:r>
                      <a:endParaRPr/>
                    </a:p>
                  </a:txBody>
                  <a:tcPr/>
                </a:tc>
                <a:tc>
                  <a:txBody>
                    <a:bodyPr/>
                    <a:p>
                      <a:pPr>
                        <a:lnSpc>
                          <a:spcPct val="100000"/>
                        </a:lnSpc>
                      </a:pPr>
                      <a:r>
                        <a:rPr b="1" lang="en-US" sz="1400" strike="noStrike">
                          <a:solidFill>
                            <a:srgbClr val="ffffff"/>
                          </a:solidFill>
                          <a:latin typeface="Constantia"/>
                        </a:rPr>
                        <a:t>HSL</a:t>
                      </a:r>
                      <a:endParaRPr/>
                    </a:p>
                  </a:txBody>
                  <a:tcPr/>
                </a:tc>
              </a:tr>
              <a:tr h="457560">
                <a:tc>
                  <a:tcPr/>
                </a:tc>
                <a:tc>
                  <a:txBody>
                    <a:bodyPr/>
                    <a:p>
                      <a:pPr>
                        <a:lnSpc>
                          <a:spcPct val="100000"/>
                        </a:lnSpc>
                      </a:pPr>
                      <a:r>
                        <a:rPr lang="en-US" sz="1400" strike="noStrike">
                          <a:solidFill>
                            <a:srgbClr val="000000"/>
                          </a:solidFill>
                          <a:latin typeface="Constantia"/>
                        </a:rPr>
                        <a:t>Lê</a:t>
                      </a:r>
                      <a:endParaRPr/>
                    </a:p>
                  </a:txBody>
                  <a:tcPr/>
                </a:tc>
                <a:tc>
                  <a:txBody>
                    <a:bodyPr/>
                    <a:p>
                      <a:pPr>
                        <a:lnSpc>
                          <a:spcPct val="100000"/>
                        </a:lnSpc>
                      </a:pPr>
                      <a:r>
                        <a:rPr lang="en-US" sz="1400" strike="noStrike">
                          <a:solidFill>
                            <a:srgbClr val="000000"/>
                          </a:solidFill>
                          <a:latin typeface="Constantia"/>
                        </a:rPr>
                        <a:t>Văn</a:t>
                      </a:r>
                      <a:endParaRPr/>
                    </a:p>
                  </a:txBody>
                  <a:tcPr/>
                </a:tc>
                <a:tc>
                  <a:txBody>
                    <a:bodyPr/>
                    <a:p>
                      <a:pPr>
                        <a:lnSpc>
                          <a:spcPct val="100000"/>
                        </a:lnSpc>
                      </a:pPr>
                      <a:r>
                        <a:rPr lang="en-US" sz="1400" strike="noStrike">
                          <a:solidFill>
                            <a:srgbClr val="000000"/>
                          </a:solidFill>
                          <a:latin typeface="Constantia"/>
                        </a:rPr>
                        <a:t>Tám</a:t>
                      </a:r>
                      <a:endParaRPr/>
                    </a:p>
                  </a:txBody>
                  <a:tcPr/>
                </a:tc>
                <a:tc>
                  <a:txBody>
                    <a:bodyPr/>
                    <a:p>
                      <a:pPr>
                        <a:lnSpc>
                          <a:spcPct val="100000"/>
                        </a:lnSpc>
                      </a:pPr>
                      <a:r>
                        <a:rPr lang="en-US" sz="1400" strike="noStrike">
                          <a:solidFill>
                            <a:srgbClr val="000000"/>
                          </a:solidFill>
                          <a:latin typeface="Constantia"/>
                        </a:rPr>
                        <a:t>12/01/1980</a:t>
                      </a:r>
                      <a:endParaRPr/>
                    </a:p>
                  </a:txBody>
                  <a:tcPr/>
                </a:tc>
                <a:tc>
                  <a:txBody>
                    <a:bodyPr/>
                    <a:p>
                      <a:pPr>
                        <a:lnSpc>
                          <a:spcPct val="100000"/>
                        </a:lnSpc>
                      </a:pPr>
                      <a:r>
                        <a:rPr lang="en-US" sz="1400" strike="noStrike">
                          <a:solidFill>
                            <a:srgbClr val="000000"/>
                          </a:solidFill>
                          <a:latin typeface="Constantia"/>
                        </a:rPr>
                        <a:t>3.33</a:t>
                      </a:r>
                      <a:endParaRPr/>
                    </a:p>
                  </a:txBody>
                  <a:tcPr/>
                </a:tc>
              </a:tr>
              <a:tr h="457560">
                <a:tc>
                  <a:tcPr/>
                </a:tc>
                <a:tc>
                  <a:txBody>
                    <a:bodyPr/>
                    <a:p>
                      <a:pPr>
                        <a:lnSpc>
                          <a:spcPct val="100000"/>
                        </a:lnSpc>
                      </a:pPr>
                      <a:r>
                        <a:rPr lang="en-US" sz="1400" strike="noStrike">
                          <a:solidFill>
                            <a:srgbClr val="000000"/>
                          </a:solidFill>
                          <a:latin typeface="Constantia"/>
                        </a:rPr>
                        <a:t>Trần</a:t>
                      </a:r>
                      <a:endParaRPr/>
                    </a:p>
                  </a:txBody>
                  <a:tcPr/>
                </a:tc>
                <a:tc>
                  <a:txBody>
                    <a:bodyPr/>
                    <a:p>
                      <a:pPr>
                        <a:lnSpc>
                          <a:spcPct val="100000"/>
                        </a:lnSpc>
                      </a:pPr>
                      <a:r>
                        <a:rPr lang="en-US" sz="1400" strike="noStrike">
                          <a:solidFill>
                            <a:srgbClr val="000000"/>
                          </a:solidFill>
                          <a:latin typeface="Constantia"/>
                        </a:rPr>
                        <a:t>Đình</a:t>
                      </a:r>
                      <a:endParaRPr/>
                    </a:p>
                  </a:txBody>
                  <a:tcPr/>
                </a:tc>
                <a:tc>
                  <a:txBody>
                    <a:bodyPr/>
                    <a:p>
                      <a:pPr>
                        <a:lnSpc>
                          <a:spcPct val="100000"/>
                        </a:lnSpc>
                      </a:pPr>
                      <a:r>
                        <a:rPr lang="en-US" sz="1400" strike="noStrike">
                          <a:solidFill>
                            <a:srgbClr val="000000"/>
                          </a:solidFill>
                          <a:latin typeface="Constantia"/>
                        </a:rPr>
                        <a:t>Trí</a:t>
                      </a:r>
                      <a:endParaRPr/>
                    </a:p>
                  </a:txBody>
                  <a:tcPr/>
                </a:tc>
                <a:tc>
                  <a:txBody>
                    <a:bodyPr/>
                    <a:p>
                      <a:pPr>
                        <a:lnSpc>
                          <a:spcPct val="100000"/>
                        </a:lnSpc>
                      </a:pPr>
                      <a:r>
                        <a:rPr lang="en-US" sz="1400" strike="noStrike">
                          <a:solidFill>
                            <a:srgbClr val="000000"/>
                          </a:solidFill>
                          <a:latin typeface="Constantia"/>
                        </a:rPr>
                        <a:t>10/12/1970</a:t>
                      </a:r>
                      <a:endParaRPr/>
                    </a:p>
                  </a:txBody>
                  <a:tcPr/>
                </a:tc>
                <a:tc>
                  <a:txBody>
                    <a:bodyPr/>
                    <a:p>
                      <a:pPr>
                        <a:lnSpc>
                          <a:spcPct val="100000"/>
                        </a:lnSpc>
                      </a:pPr>
                      <a:r>
                        <a:rPr lang="en-US" sz="1400" strike="noStrike">
                          <a:solidFill>
                            <a:srgbClr val="000000"/>
                          </a:solidFill>
                          <a:latin typeface="Constantia"/>
                        </a:rPr>
                        <a:t>3.66</a:t>
                      </a:r>
                      <a:endParaRPr/>
                    </a:p>
                  </a:txBody>
                  <a:tcPr/>
                </a:tc>
              </a:tr>
              <a:tr h="456840">
                <a:tc>
                  <a:tcPr/>
                </a:tc>
                <a:tc>
                  <a:txBody>
                    <a:bodyPr/>
                    <a:p>
                      <a:pPr>
                        <a:lnSpc>
                          <a:spcPct val="100000"/>
                        </a:lnSpc>
                      </a:pPr>
                      <a:r>
                        <a:rPr lang="en-US" sz="1400" strike="noStrike">
                          <a:solidFill>
                            <a:srgbClr val="000000"/>
                          </a:solidFill>
                          <a:latin typeface="Constantia"/>
                        </a:rPr>
                        <a:t>Nguyễn</a:t>
                      </a:r>
                      <a:endParaRPr/>
                    </a:p>
                  </a:txBody>
                  <a:tcPr/>
                </a:tc>
                <a:tc>
                  <a:txBody>
                    <a:bodyPr/>
                    <a:p>
                      <a:pPr>
                        <a:lnSpc>
                          <a:spcPct val="100000"/>
                        </a:lnSpc>
                      </a:pPr>
                      <a:r>
                        <a:rPr lang="en-US" sz="1400" strike="noStrike">
                          <a:solidFill>
                            <a:srgbClr val="000000"/>
                          </a:solidFill>
                          <a:latin typeface="Constantia"/>
                        </a:rPr>
                        <a:t>Hữu</a:t>
                      </a:r>
                      <a:endParaRPr/>
                    </a:p>
                  </a:txBody>
                  <a:tcPr/>
                </a:tc>
                <a:tc>
                  <a:txBody>
                    <a:bodyPr/>
                    <a:p>
                      <a:pPr>
                        <a:lnSpc>
                          <a:spcPct val="100000"/>
                        </a:lnSpc>
                      </a:pPr>
                      <a:r>
                        <a:rPr lang="en-US" sz="1400" strike="noStrike">
                          <a:solidFill>
                            <a:srgbClr val="000000"/>
                          </a:solidFill>
                          <a:latin typeface="Constantia"/>
                        </a:rPr>
                        <a:t>Minh</a:t>
                      </a:r>
                      <a:endParaRPr/>
                    </a:p>
                  </a:txBody>
                  <a:tcPr/>
                </a:tc>
                <a:tc>
                  <a:txBody>
                    <a:bodyPr/>
                    <a:p>
                      <a:pPr>
                        <a:lnSpc>
                          <a:spcPct val="100000"/>
                        </a:lnSpc>
                      </a:pPr>
                      <a:r>
                        <a:rPr lang="en-US" sz="1400" strike="noStrike">
                          <a:solidFill>
                            <a:srgbClr val="000000"/>
                          </a:solidFill>
                          <a:latin typeface="Constantia"/>
                        </a:rPr>
                        <a:t>05/06/1980</a:t>
                      </a:r>
                      <a:endParaRPr/>
                    </a:p>
                  </a:txBody>
                  <a:tcPr/>
                </a:tc>
                <a:tc>
                  <a:txBody>
                    <a:bodyPr/>
                    <a:p>
                      <a:pPr>
                        <a:lnSpc>
                          <a:spcPct val="100000"/>
                        </a:lnSpc>
                      </a:pPr>
                      <a:r>
                        <a:rPr lang="en-US" sz="1400" strike="noStrike">
                          <a:solidFill>
                            <a:srgbClr val="000000"/>
                          </a:solidFill>
                          <a:latin typeface="Constantia"/>
                        </a:rPr>
                        <a:t>3.00</a:t>
                      </a:r>
                      <a:endParaRPr/>
                    </a:p>
                  </a:txBody>
                  <a:tcPr/>
                </a:tc>
              </a:tr>
            </a:tbl>
          </a:graphicData>
        </a:graphic>
      </p:graphicFrame>
      <p:graphicFrame>
        <p:nvGraphicFramePr>
          <p:cNvPr id="498" name="Table 8"/>
          <p:cNvGraphicFramePr/>
          <p:nvPr/>
        </p:nvGraphicFramePr>
        <p:xfrm>
          <a:off x="2133720" y="2895480"/>
          <a:ext cx="6628680" cy="1646280"/>
        </p:xfrm>
        <a:graphic>
          <a:graphicData uri="http://schemas.openxmlformats.org/drawingml/2006/table">
            <a:tbl>
              <a:tblPr/>
              <a:tblGrid>
                <a:gridCol w="1447560"/>
                <a:gridCol w="1066680"/>
                <a:gridCol w="1066680"/>
                <a:gridCol w="914400"/>
                <a:gridCol w="1371600"/>
                <a:gridCol w="762120"/>
              </a:tblGrid>
              <a:tr h="274320">
                <a:tc>
                  <a:txBody>
                    <a:bodyPr/>
                    <a:p>
                      <a:pPr>
                        <a:lnSpc>
                          <a:spcPct val="100000"/>
                        </a:lnSpc>
                      </a:pPr>
                      <a:r>
                        <a:rPr b="1" lang="en-US" sz="1200" strike="noStrike">
                          <a:solidFill>
                            <a:srgbClr val="ffffff"/>
                          </a:solidFill>
                          <a:latin typeface="Constantia"/>
                        </a:rPr>
                        <a:t>NHANVIEN</a:t>
                      </a:r>
                      <a:endParaRPr/>
                    </a:p>
                  </a:txBody>
                  <a:tcPr/>
                </a:tc>
                <a:tc>
                  <a:txBody>
                    <a:bodyPr/>
                    <a:p>
                      <a:pPr>
                        <a:lnSpc>
                          <a:spcPct val="100000"/>
                        </a:lnSpc>
                      </a:pPr>
                      <a:r>
                        <a:rPr b="1" lang="en-US" sz="1200" strike="noStrike">
                          <a:solidFill>
                            <a:srgbClr val="ffffff"/>
                          </a:solidFill>
                          <a:latin typeface="Constantia"/>
                        </a:rPr>
                        <a:t>Ho</a:t>
                      </a:r>
                      <a:endParaRPr/>
                    </a:p>
                  </a:txBody>
                  <a:tcPr/>
                </a:tc>
                <a:tc>
                  <a:txBody>
                    <a:bodyPr/>
                    <a:p>
                      <a:pPr>
                        <a:lnSpc>
                          <a:spcPct val="100000"/>
                        </a:lnSpc>
                      </a:pPr>
                      <a:r>
                        <a:rPr b="1" lang="en-US" sz="1200" strike="noStrike">
                          <a:solidFill>
                            <a:srgbClr val="ffffff"/>
                          </a:solidFill>
                          <a:latin typeface="Constantia"/>
                        </a:rPr>
                        <a:t>Dem</a:t>
                      </a:r>
                      <a:endParaRPr/>
                    </a:p>
                  </a:txBody>
                  <a:tcPr/>
                </a:tc>
                <a:tc>
                  <a:txBody>
                    <a:bodyPr/>
                    <a:p>
                      <a:pPr>
                        <a:lnSpc>
                          <a:spcPct val="100000"/>
                        </a:lnSpc>
                      </a:pPr>
                      <a:r>
                        <a:rPr b="1" lang="en-US" sz="1200" strike="noStrike">
                          <a:solidFill>
                            <a:srgbClr val="ffffff"/>
                          </a:solidFill>
                          <a:latin typeface="Constantia"/>
                        </a:rPr>
                        <a:t>Ten</a:t>
                      </a:r>
                      <a:endParaRPr/>
                    </a:p>
                  </a:txBody>
                  <a:tcPr/>
                </a:tc>
                <a:tc>
                  <a:txBody>
                    <a:bodyPr/>
                    <a:p>
                      <a:pPr>
                        <a:lnSpc>
                          <a:spcPct val="100000"/>
                        </a:lnSpc>
                      </a:pPr>
                      <a:r>
                        <a:rPr b="1" lang="en-US" sz="1200" strike="noStrike">
                          <a:solidFill>
                            <a:srgbClr val="ffffff"/>
                          </a:solidFill>
                          <a:latin typeface="Constantia"/>
                        </a:rPr>
                        <a:t>Ngaysinh</a:t>
                      </a:r>
                      <a:endParaRPr/>
                    </a:p>
                  </a:txBody>
                  <a:tcPr/>
                </a:tc>
                <a:tc>
                  <a:txBody>
                    <a:bodyPr/>
                    <a:p>
                      <a:pPr>
                        <a:lnSpc>
                          <a:spcPct val="100000"/>
                        </a:lnSpc>
                      </a:pPr>
                      <a:r>
                        <a:rPr b="1" lang="en-US" sz="1200" strike="noStrike">
                          <a:solidFill>
                            <a:srgbClr val="ffffff"/>
                          </a:solidFill>
                          <a:latin typeface="Constantia"/>
                        </a:rPr>
                        <a:t>HSL</a:t>
                      </a:r>
                      <a:endParaRPr/>
                    </a:p>
                  </a:txBody>
                  <a:tcPr/>
                </a:tc>
              </a:tr>
              <a:tr h="457560">
                <a:tc>
                  <a:tcPr/>
                </a:tc>
                <a:tc>
                  <a:txBody>
                    <a:bodyPr/>
                    <a:p>
                      <a:pPr>
                        <a:lnSpc>
                          <a:spcPct val="100000"/>
                        </a:lnSpc>
                      </a:pPr>
                      <a:r>
                        <a:rPr lang="en-US" sz="1200" strike="noStrike">
                          <a:solidFill>
                            <a:srgbClr val="000000"/>
                          </a:solidFill>
                          <a:latin typeface="Constantia"/>
                        </a:rPr>
                        <a:t>Trần</a:t>
                      </a:r>
                      <a:endParaRPr/>
                    </a:p>
                  </a:txBody>
                  <a:tcPr/>
                </a:tc>
                <a:tc>
                  <a:txBody>
                    <a:bodyPr/>
                    <a:p>
                      <a:pPr>
                        <a:lnSpc>
                          <a:spcPct val="100000"/>
                        </a:lnSpc>
                      </a:pPr>
                      <a:r>
                        <a:rPr lang="en-US" sz="1200" strike="noStrike">
                          <a:solidFill>
                            <a:srgbClr val="000000"/>
                          </a:solidFill>
                          <a:latin typeface="Constantia"/>
                        </a:rPr>
                        <a:t>Văn</a:t>
                      </a:r>
                      <a:endParaRPr/>
                    </a:p>
                  </a:txBody>
                  <a:tcPr/>
                </a:tc>
                <a:tc>
                  <a:txBody>
                    <a:bodyPr/>
                    <a:p>
                      <a:pPr>
                        <a:lnSpc>
                          <a:spcPct val="100000"/>
                        </a:lnSpc>
                      </a:pPr>
                      <a:r>
                        <a:rPr lang="en-US" sz="1200" strike="noStrike">
                          <a:solidFill>
                            <a:srgbClr val="000000"/>
                          </a:solidFill>
                          <a:latin typeface="Constantia"/>
                        </a:rPr>
                        <a:t>Đức</a:t>
                      </a:r>
                      <a:endParaRPr/>
                    </a:p>
                  </a:txBody>
                  <a:tcPr/>
                </a:tc>
                <a:tc>
                  <a:txBody>
                    <a:bodyPr/>
                    <a:p>
                      <a:pPr>
                        <a:lnSpc>
                          <a:spcPct val="100000"/>
                        </a:lnSpc>
                      </a:pPr>
                      <a:r>
                        <a:rPr lang="en-US" sz="1200" strike="noStrike">
                          <a:solidFill>
                            <a:srgbClr val="000000"/>
                          </a:solidFill>
                          <a:latin typeface="Constantia"/>
                        </a:rPr>
                        <a:t>10/01/1980</a:t>
                      </a:r>
                      <a:endParaRPr/>
                    </a:p>
                  </a:txBody>
                  <a:tcPr/>
                </a:tc>
                <a:tc>
                  <a:txBody>
                    <a:bodyPr/>
                    <a:p>
                      <a:pPr>
                        <a:lnSpc>
                          <a:spcPct val="100000"/>
                        </a:lnSpc>
                      </a:pPr>
                      <a:r>
                        <a:rPr lang="en-US" sz="1200" strike="noStrike">
                          <a:solidFill>
                            <a:srgbClr val="000000"/>
                          </a:solidFill>
                          <a:latin typeface="Constantia"/>
                        </a:rPr>
                        <a:t>3.33</a:t>
                      </a:r>
                      <a:endParaRPr/>
                    </a:p>
                  </a:txBody>
                  <a:tcPr/>
                </a:tc>
              </a:tr>
              <a:tr h="457560">
                <a:tc>
                  <a:tcPr/>
                </a:tc>
                <a:tc>
                  <a:txBody>
                    <a:bodyPr/>
                    <a:p>
                      <a:pPr>
                        <a:lnSpc>
                          <a:spcPct val="100000"/>
                        </a:lnSpc>
                      </a:pPr>
                      <a:r>
                        <a:rPr lang="en-US" sz="1200" strike="noStrike">
                          <a:solidFill>
                            <a:srgbClr val="000000"/>
                          </a:solidFill>
                          <a:latin typeface="Constantia"/>
                        </a:rPr>
                        <a:t>Vũ </a:t>
                      </a:r>
                      <a:endParaRPr/>
                    </a:p>
                  </a:txBody>
                  <a:tcPr/>
                </a:tc>
                <a:tc>
                  <a:txBody>
                    <a:bodyPr/>
                    <a:p>
                      <a:pPr>
                        <a:lnSpc>
                          <a:spcPct val="100000"/>
                        </a:lnSpc>
                      </a:pPr>
                      <a:r>
                        <a:rPr lang="en-US" sz="1200" strike="noStrike">
                          <a:solidFill>
                            <a:srgbClr val="000000"/>
                          </a:solidFill>
                          <a:latin typeface="Constantia"/>
                        </a:rPr>
                        <a:t>Vân</a:t>
                      </a:r>
                      <a:endParaRPr/>
                    </a:p>
                  </a:txBody>
                  <a:tcPr/>
                </a:tc>
                <a:tc>
                  <a:txBody>
                    <a:bodyPr/>
                    <a:p>
                      <a:pPr>
                        <a:lnSpc>
                          <a:spcPct val="100000"/>
                        </a:lnSpc>
                      </a:pPr>
                      <a:r>
                        <a:rPr lang="en-US" sz="1200" strike="noStrike">
                          <a:solidFill>
                            <a:srgbClr val="000000"/>
                          </a:solidFill>
                          <a:latin typeface="Constantia"/>
                        </a:rPr>
                        <a:t>Long</a:t>
                      </a:r>
                      <a:endParaRPr/>
                    </a:p>
                  </a:txBody>
                  <a:tcPr/>
                </a:tc>
                <a:tc>
                  <a:txBody>
                    <a:bodyPr/>
                    <a:p>
                      <a:pPr>
                        <a:lnSpc>
                          <a:spcPct val="100000"/>
                        </a:lnSpc>
                      </a:pPr>
                      <a:r>
                        <a:rPr lang="en-US" sz="1200" strike="noStrike">
                          <a:solidFill>
                            <a:srgbClr val="000000"/>
                          </a:solidFill>
                          <a:latin typeface="Constantia"/>
                        </a:rPr>
                        <a:t>18/04/1971</a:t>
                      </a:r>
                      <a:endParaRPr/>
                    </a:p>
                  </a:txBody>
                  <a:tcPr/>
                </a:tc>
                <a:tc>
                  <a:txBody>
                    <a:bodyPr/>
                    <a:p>
                      <a:pPr>
                        <a:lnSpc>
                          <a:spcPct val="100000"/>
                        </a:lnSpc>
                      </a:pPr>
                      <a:r>
                        <a:rPr lang="en-US" sz="1200" strike="noStrike">
                          <a:solidFill>
                            <a:srgbClr val="000000"/>
                          </a:solidFill>
                          <a:latin typeface="Constantia"/>
                        </a:rPr>
                        <a:t>3.66</a:t>
                      </a:r>
                      <a:endParaRPr/>
                    </a:p>
                  </a:txBody>
                  <a:tcPr/>
                </a:tc>
              </a:tr>
              <a:tr h="456840">
                <a:tc>
                  <a:tcPr/>
                </a:tc>
                <a:tc>
                  <a:txBody>
                    <a:bodyPr/>
                    <a:p>
                      <a:pPr>
                        <a:lnSpc>
                          <a:spcPct val="100000"/>
                        </a:lnSpc>
                      </a:pPr>
                      <a:r>
                        <a:rPr lang="en-US" sz="1200" strike="noStrike">
                          <a:solidFill>
                            <a:srgbClr val="000000"/>
                          </a:solidFill>
                          <a:latin typeface="Constantia"/>
                        </a:rPr>
                        <a:t>Phạm</a:t>
                      </a:r>
                      <a:endParaRPr/>
                    </a:p>
                  </a:txBody>
                  <a:tcPr/>
                </a:tc>
                <a:tc>
                  <a:txBody>
                    <a:bodyPr/>
                    <a:p>
                      <a:pPr>
                        <a:lnSpc>
                          <a:spcPct val="100000"/>
                        </a:lnSpc>
                      </a:pPr>
                      <a:r>
                        <a:rPr lang="en-US" sz="1200" strike="noStrike">
                          <a:solidFill>
                            <a:srgbClr val="000000"/>
                          </a:solidFill>
                          <a:latin typeface="Constantia"/>
                        </a:rPr>
                        <a:t>Đức </a:t>
                      </a:r>
                      <a:endParaRPr/>
                    </a:p>
                  </a:txBody>
                  <a:tcPr/>
                </a:tc>
                <a:tc>
                  <a:txBody>
                    <a:bodyPr/>
                    <a:p>
                      <a:pPr>
                        <a:lnSpc>
                          <a:spcPct val="100000"/>
                        </a:lnSpc>
                      </a:pPr>
                      <a:r>
                        <a:rPr lang="en-US" sz="1200" strike="noStrike">
                          <a:solidFill>
                            <a:srgbClr val="000000"/>
                          </a:solidFill>
                          <a:latin typeface="Constantia"/>
                        </a:rPr>
                        <a:t>Thành</a:t>
                      </a:r>
                      <a:endParaRPr/>
                    </a:p>
                  </a:txBody>
                  <a:tcPr/>
                </a:tc>
                <a:tc>
                  <a:txBody>
                    <a:bodyPr/>
                    <a:p>
                      <a:pPr>
                        <a:lnSpc>
                          <a:spcPct val="100000"/>
                        </a:lnSpc>
                      </a:pPr>
                      <a:r>
                        <a:rPr lang="en-US" sz="1200" strike="noStrike">
                          <a:solidFill>
                            <a:srgbClr val="000000"/>
                          </a:solidFill>
                          <a:latin typeface="Constantia"/>
                        </a:rPr>
                        <a:t>01/01/1969</a:t>
                      </a:r>
                      <a:endParaRPr/>
                    </a:p>
                  </a:txBody>
                  <a:tcPr/>
                </a:tc>
                <a:tc>
                  <a:txBody>
                    <a:bodyPr/>
                    <a:p>
                      <a:pPr>
                        <a:lnSpc>
                          <a:spcPct val="100000"/>
                        </a:lnSpc>
                      </a:pPr>
                      <a:r>
                        <a:rPr lang="en-US" sz="1200" strike="noStrike">
                          <a:solidFill>
                            <a:srgbClr val="000000"/>
                          </a:solidFill>
                          <a:latin typeface="Constantia"/>
                        </a:rPr>
                        <a:t>3.66</a:t>
                      </a:r>
                      <a:endParaRPr/>
                    </a:p>
                  </a:txBody>
                  <a:tcPr/>
                </a:tc>
              </a:tr>
            </a:tbl>
          </a:graphicData>
        </a:graphic>
      </p:graphicFrame>
      <p:sp>
        <p:nvSpPr>
          <p:cNvPr id="499" name="CustomShape 9"/>
          <p:cNvSpPr/>
          <p:nvPr/>
        </p:nvSpPr>
        <p:spPr>
          <a:xfrm>
            <a:off x="380880" y="762120"/>
            <a:ext cx="8228520" cy="37980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2.1.a  Phép toán hợp</a:t>
            </a:r>
            <a:endParaRPr/>
          </a:p>
        </p:txBody>
      </p:sp>
      <p:graphicFrame>
        <p:nvGraphicFramePr>
          <p:cNvPr id="500" name="Table 10"/>
          <p:cNvGraphicFramePr/>
          <p:nvPr/>
        </p:nvGraphicFramePr>
        <p:xfrm>
          <a:off x="2133720" y="4267080"/>
          <a:ext cx="6628680" cy="3190680"/>
        </p:xfrm>
        <a:graphic>
          <a:graphicData uri="http://schemas.openxmlformats.org/drawingml/2006/table">
            <a:tbl>
              <a:tblPr/>
              <a:tblGrid>
                <a:gridCol w="1447560"/>
                <a:gridCol w="1066680"/>
                <a:gridCol w="1066680"/>
                <a:gridCol w="914400"/>
                <a:gridCol w="1371600"/>
                <a:gridCol w="762120"/>
              </a:tblGrid>
              <a:tr h="523440">
                <a:tc>
                  <a:txBody>
                    <a:bodyPr/>
                    <a:p>
                      <a:pPr>
                        <a:lnSpc>
                          <a:spcPct val="100000"/>
                        </a:lnSpc>
                      </a:pPr>
                      <a:r>
                        <a:rPr b="1" lang="en-US" sz="1400" strike="noStrike">
                          <a:solidFill>
                            <a:srgbClr val="ffffff"/>
                          </a:solidFill>
                          <a:latin typeface="Constantia"/>
                        </a:rPr>
                        <a:t>GIAOVIEN </a:t>
                      </a:r>
                      <a:r>
                        <a:rPr b="1" lang="en-US" sz="1400" strike="noStrike">
                          <a:solidFill>
                            <a:srgbClr val="ffffff"/>
                          </a:solidFill>
                          <a:latin typeface="Symbol"/>
                        </a:rPr>
                        <a:t></a:t>
                      </a:r>
                      <a:endParaRPr/>
                    </a:p>
                    <a:p>
                      <a:pPr>
                        <a:lnSpc>
                          <a:spcPct val="100000"/>
                        </a:lnSpc>
                      </a:pPr>
                      <a:r>
                        <a:rPr b="1" lang="en-US" sz="1400" strike="noStrike">
                          <a:solidFill>
                            <a:srgbClr val="ffffff"/>
                          </a:solidFill>
                          <a:latin typeface="Constantia"/>
                        </a:rPr>
                        <a:t>NHANVIEN</a:t>
                      </a:r>
                      <a:endParaRPr/>
                    </a:p>
                  </a:txBody>
                  <a:tcPr/>
                </a:tc>
                <a:tc>
                  <a:txBody>
                    <a:bodyPr/>
                    <a:p>
                      <a:pPr>
                        <a:lnSpc>
                          <a:spcPct val="100000"/>
                        </a:lnSpc>
                      </a:pPr>
                      <a:r>
                        <a:rPr b="1" lang="en-US" sz="1400" strike="noStrike">
                          <a:solidFill>
                            <a:srgbClr val="ffffff"/>
                          </a:solidFill>
                          <a:latin typeface="Constantia"/>
                        </a:rPr>
                        <a:t>Ho</a:t>
                      </a:r>
                      <a:endParaRPr/>
                    </a:p>
                  </a:txBody>
                  <a:tcPr/>
                </a:tc>
                <a:tc>
                  <a:txBody>
                    <a:bodyPr/>
                    <a:p>
                      <a:pPr>
                        <a:lnSpc>
                          <a:spcPct val="100000"/>
                        </a:lnSpc>
                      </a:pPr>
                      <a:r>
                        <a:rPr b="1" lang="en-US" sz="1400" strike="noStrike">
                          <a:solidFill>
                            <a:srgbClr val="ffffff"/>
                          </a:solidFill>
                          <a:latin typeface="Constantia"/>
                        </a:rPr>
                        <a:t>Dem</a:t>
                      </a:r>
                      <a:endParaRPr/>
                    </a:p>
                  </a:txBody>
                  <a:tcPr/>
                </a:tc>
                <a:tc>
                  <a:txBody>
                    <a:bodyPr/>
                    <a:p>
                      <a:pPr>
                        <a:lnSpc>
                          <a:spcPct val="100000"/>
                        </a:lnSpc>
                      </a:pPr>
                      <a:r>
                        <a:rPr b="1" lang="en-US" sz="1400" strike="noStrike">
                          <a:solidFill>
                            <a:srgbClr val="ffffff"/>
                          </a:solidFill>
                          <a:latin typeface="Constantia"/>
                        </a:rPr>
                        <a:t>Ten</a:t>
                      </a:r>
                      <a:endParaRPr/>
                    </a:p>
                  </a:txBody>
                  <a:tcPr/>
                </a:tc>
                <a:tc>
                  <a:txBody>
                    <a:bodyPr/>
                    <a:p>
                      <a:pPr>
                        <a:lnSpc>
                          <a:spcPct val="100000"/>
                        </a:lnSpc>
                      </a:pPr>
                      <a:r>
                        <a:rPr b="1" lang="en-US" sz="1400" strike="noStrike">
                          <a:solidFill>
                            <a:srgbClr val="ffffff"/>
                          </a:solidFill>
                          <a:latin typeface="Constantia"/>
                        </a:rPr>
                        <a:t>Ngaysinh</a:t>
                      </a:r>
                      <a:endParaRPr/>
                    </a:p>
                  </a:txBody>
                  <a:tcPr/>
                </a:tc>
                <a:tc>
                  <a:txBody>
                    <a:bodyPr/>
                    <a:p>
                      <a:pPr>
                        <a:lnSpc>
                          <a:spcPct val="100000"/>
                        </a:lnSpc>
                      </a:pPr>
                      <a:r>
                        <a:rPr b="1" lang="en-US" sz="1400" strike="noStrike">
                          <a:solidFill>
                            <a:srgbClr val="ffffff"/>
                          </a:solidFill>
                          <a:latin typeface="Constantia"/>
                        </a:rPr>
                        <a:t>HSL</a:t>
                      </a:r>
                      <a:endParaRPr/>
                    </a:p>
                  </a:txBody>
                  <a:tcPr/>
                </a:tc>
              </a:tr>
              <a:tr h="509400">
                <a:tc>
                  <a:txBody>
                    <a:bodyPr/>
                    <a:p>
                      <a:pPr>
                        <a:lnSpc>
                          <a:spcPct val="100000"/>
                        </a:lnSpc>
                      </a:pPr>
                      <a:r>
                        <a:rPr lang="en-US" sz="1400" strike="noStrike">
                          <a:solidFill>
                            <a:srgbClr val="000000"/>
                          </a:solidFill>
                          <a:latin typeface="Constantia"/>
                        </a:rPr>
                        <a:t>Lê</a:t>
                      </a:r>
                      <a:endParaRPr/>
                    </a:p>
                  </a:txBody>
                  <a:tcPr/>
                </a:tc>
                <a:tc>
                  <a:txBody>
                    <a:bodyPr/>
                    <a:p>
                      <a:pPr>
                        <a:lnSpc>
                          <a:spcPct val="100000"/>
                        </a:lnSpc>
                      </a:pPr>
                      <a:r>
                        <a:rPr lang="en-US" sz="1400" strike="noStrike">
                          <a:solidFill>
                            <a:srgbClr val="000000"/>
                          </a:solidFill>
                          <a:latin typeface="Constantia"/>
                        </a:rPr>
                        <a:t>Văn</a:t>
                      </a:r>
                      <a:endParaRPr/>
                    </a:p>
                  </a:txBody>
                  <a:tcPr/>
                </a:tc>
                <a:tc>
                  <a:txBody>
                    <a:bodyPr/>
                    <a:p>
                      <a:pPr>
                        <a:lnSpc>
                          <a:spcPct val="100000"/>
                        </a:lnSpc>
                      </a:pPr>
                      <a:r>
                        <a:rPr lang="en-US" sz="1400" strike="noStrike">
                          <a:solidFill>
                            <a:srgbClr val="000000"/>
                          </a:solidFill>
                          <a:latin typeface="Constantia"/>
                        </a:rPr>
                        <a:t>Tám</a:t>
                      </a:r>
                      <a:endParaRPr/>
                    </a:p>
                  </a:txBody>
                  <a:tcPr/>
                </a:tc>
                <a:tc>
                  <a:txBody>
                    <a:bodyPr/>
                    <a:p>
                      <a:pPr>
                        <a:lnSpc>
                          <a:spcPct val="100000"/>
                        </a:lnSpc>
                      </a:pPr>
                      <a:r>
                        <a:rPr lang="en-US" sz="1400" strike="noStrike">
                          <a:solidFill>
                            <a:srgbClr val="000000"/>
                          </a:solidFill>
                          <a:latin typeface="Constantia"/>
                        </a:rPr>
                        <a:t>12/01/1980</a:t>
                      </a:r>
                      <a:endParaRPr/>
                    </a:p>
                  </a:txBody>
                  <a:tcPr/>
                </a:tc>
                <a:tc>
                  <a:txBody>
                    <a:bodyPr/>
                    <a:p>
                      <a:pPr>
                        <a:lnSpc>
                          <a:spcPct val="100000"/>
                        </a:lnSpc>
                      </a:pPr>
                      <a:r>
                        <a:rPr lang="en-US" sz="1400" strike="noStrike">
                          <a:solidFill>
                            <a:srgbClr val="000000"/>
                          </a:solidFill>
                          <a:latin typeface="Constantia"/>
                        </a:rPr>
                        <a:t>3.33</a:t>
                      </a:r>
                      <a:endParaRPr/>
                    </a:p>
                  </a:txBody>
                  <a:tcPr/>
                </a:tc>
                <a:tc>
                  <a:tcPr/>
                </a:tc>
              </a:tr>
              <a:tr h="431640">
                <a:tc>
                  <a:tcPr/>
                </a:tc>
                <a:tc>
                  <a:txBody>
                    <a:bodyPr/>
                    <a:p>
                      <a:pPr>
                        <a:lnSpc>
                          <a:spcPct val="100000"/>
                        </a:lnSpc>
                      </a:pPr>
                      <a:r>
                        <a:rPr lang="en-US" sz="1400" strike="noStrike">
                          <a:solidFill>
                            <a:srgbClr val="000000"/>
                          </a:solidFill>
                          <a:latin typeface="Constantia"/>
                        </a:rPr>
                        <a:t>Trần</a:t>
                      </a:r>
                      <a:endParaRPr/>
                    </a:p>
                  </a:txBody>
                  <a:tcPr/>
                </a:tc>
                <a:tc>
                  <a:txBody>
                    <a:bodyPr/>
                    <a:p>
                      <a:pPr>
                        <a:lnSpc>
                          <a:spcPct val="100000"/>
                        </a:lnSpc>
                      </a:pPr>
                      <a:r>
                        <a:rPr lang="en-US" sz="1400" strike="noStrike">
                          <a:solidFill>
                            <a:srgbClr val="000000"/>
                          </a:solidFill>
                          <a:latin typeface="Constantia"/>
                        </a:rPr>
                        <a:t>Đình</a:t>
                      </a:r>
                      <a:endParaRPr/>
                    </a:p>
                  </a:txBody>
                  <a:tcPr/>
                </a:tc>
                <a:tc>
                  <a:txBody>
                    <a:bodyPr/>
                    <a:p>
                      <a:pPr>
                        <a:lnSpc>
                          <a:spcPct val="100000"/>
                        </a:lnSpc>
                      </a:pPr>
                      <a:r>
                        <a:rPr lang="en-US" sz="1400" strike="noStrike">
                          <a:solidFill>
                            <a:srgbClr val="000000"/>
                          </a:solidFill>
                          <a:latin typeface="Constantia"/>
                        </a:rPr>
                        <a:t>Trí</a:t>
                      </a:r>
                      <a:endParaRPr/>
                    </a:p>
                  </a:txBody>
                  <a:tcPr/>
                </a:tc>
                <a:tc>
                  <a:txBody>
                    <a:bodyPr/>
                    <a:p>
                      <a:pPr>
                        <a:lnSpc>
                          <a:spcPct val="100000"/>
                        </a:lnSpc>
                      </a:pPr>
                      <a:r>
                        <a:rPr lang="en-US" sz="1400" strike="noStrike">
                          <a:solidFill>
                            <a:srgbClr val="000000"/>
                          </a:solidFill>
                          <a:latin typeface="Constantia"/>
                        </a:rPr>
                        <a:t>10/12/1970</a:t>
                      </a:r>
                      <a:endParaRPr/>
                    </a:p>
                  </a:txBody>
                  <a:tcPr/>
                </a:tc>
                <a:tc>
                  <a:txBody>
                    <a:bodyPr/>
                    <a:p>
                      <a:pPr>
                        <a:lnSpc>
                          <a:spcPct val="100000"/>
                        </a:lnSpc>
                      </a:pPr>
                      <a:r>
                        <a:rPr lang="en-US" sz="1400" strike="noStrike">
                          <a:solidFill>
                            <a:srgbClr val="000000"/>
                          </a:solidFill>
                          <a:latin typeface="Constantia"/>
                        </a:rPr>
                        <a:t>3.66</a:t>
                      </a:r>
                      <a:endParaRPr/>
                    </a:p>
                  </a:txBody>
                  <a:tcPr/>
                </a:tc>
              </a:tr>
              <a:tr h="431640">
                <a:tc>
                  <a:tcPr/>
                </a:tc>
                <a:tc>
                  <a:txBody>
                    <a:bodyPr/>
                    <a:p>
                      <a:pPr>
                        <a:lnSpc>
                          <a:spcPct val="100000"/>
                        </a:lnSpc>
                      </a:pPr>
                      <a:r>
                        <a:rPr lang="en-US" sz="1400" strike="noStrike">
                          <a:solidFill>
                            <a:srgbClr val="000000"/>
                          </a:solidFill>
                          <a:latin typeface="Constantia"/>
                        </a:rPr>
                        <a:t>Nguyễn</a:t>
                      </a:r>
                      <a:endParaRPr/>
                    </a:p>
                  </a:txBody>
                  <a:tcPr/>
                </a:tc>
                <a:tc>
                  <a:txBody>
                    <a:bodyPr/>
                    <a:p>
                      <a:pPr>
                        <a:lnSpc>
                          <a:spcPct val="100000"/>
                        </a:lnSpc>
                      </a:pPr>
                      <a:r>
                        <a:rPr lang="en-US" sz="1400" strike="noStrike">
                          <a:solidFill>
                            <a:srgbClr val="000000"/>
                          </a:solidFill>
                          <a:latin typeface="Constantia"/>
                        </a:rPr>
                        <a:t>Hữu</a:t>
                      </a:r>
                      <a:endParaRPr/>
                    </a:p>
                  </a:txBody>
                  <a:tcPr/>
                </a:tc>
                <a:tc>
                  <a:txBody>
                    <a:bodyPr/>
                    <a:p>
                      <a:pPr>
                        <a:lnSpc>
                          <a:spcPct val="100000"/>
                        </a:lnSpc>
                      </a:pPr>
                      <a:r>
                        <a:rPr lang="en-US" sz="1400" strike="noStrike">
                          <a:solidFill>
                            <a:srgbClr val="000000"/>
                          </a:solidFill>
                          <a:latin typeface="Constantia"/>
                        </a:rPr>
                        <a:t>Minh</a:t>
                      </a:r>
                      <a:endParaRPr/>
                    </a:p>
                  </a:txBody>
                  <a:tcPr/>
                </a:tc>
                <a:tc>
                  <a:txBody>
                    <a:bodyPr/>
                    <a:p>
                      <a:pPr>
                        <a:lnSpc>
                          <a:spcPct val="100000"/>
                        </a:lnSpc>
                      </a:pPr>
                      <a:r>
                        <a:rPr lang="en-US" sz="1400" strike="noStrike">
                          <a:solidFill>
                            <a:srgbClr val="000000"/>
                          </a:solidFill>
                          <a:latin typeface="Constantia"/>
                        </a:rPr>
                        <a:t>05/06/1980</a:t>
                      </a:r>
                      <a:endParaRPr/>
                    </a:p>
                  </a:txBody>
                  <a:tcPr/>
                </a:tc>
                <a:tc>
                  <a:txBody>
                    <a:bodyPr/>
                    <a:p>
                      <a:pPr>
                        <a:lnSpc>
                          <a:spcPct val="100000"/>
                        </a:lnSpc>
                      </a:pPr>
                      <a:r>
                        <a:rPr lang="en-US" sz="1400" strike="noStrike">
                          <a:solidFill>
                            <a:srgbClr val="000000"/>
                          </a:solidFill>
                          <a:latin typeface="Constantia"/>
                        </a:rPr>
                        <a:t>3.00</a:t>
                      </a:r>
                      <a:endParaRPr/>
                    </a:p>
                  </a:txBody>
                  <a:tcPr/>
                </a:tc>
              </a:tr>
              <a:tr h="431640">
                <a:tc>
                  <a:tcPr/>
                </a:tc>
                <a:tc>
                  <a:txBody>
                    <a:bodyPr/>
                    <a:p>
                      <a:pPr>
                        <a:lnSpc>
                          <a:spcPct val="100000"/>
                        </a:lnSpc>
                      </a:pPr>
                      <a:r>
                        <a:rPr lang="en-US" sz="1200" strike="noStrike">
                          <a:solidFill>
                            <a:srgbClr val="000000"/>
                          </a:solidFill>
                          <a:latin typeface="Constantia"/>
                        </a:rPr>
                        <a:t>Trần</a:t>
                      </a:r>
                      <a:endParaRPr/>
                    </a:p>
                  </a:txBody>
                  <a:tcPr/>
                </a:tc>
                <a:tc>
                  <a:txBody>
                    <a:bodyPr/>
                    <a:p>
                      <a:pPr>
                        <a:lnSpc>
                          <a:spcPct val="100000"/>
                        </a:lnSpc>
                      </a:pPr>
                      <a:r>
                        <a:rPr lang="en-US" sz="1200" strike="noStrike">
                          <a:solidFill>
                            <a:srgbClr val="000000"/>
                          </a:solidFill>
                          <a:latin typeface="Constantia"/>
                        </a:rPr>
                        <a:t>Văn</a:t>
                      </a:r>
                      <a:endParaRPr/>
                    </a:p>
                  </a:txBody>
                  <a:tcPr/>
                </a:tc>
                <a:tc>
                  <a:txBody>
                    <a:bodyPr/>
                    <a:p>
                      <a:pPr>
                        <a:lnSpc>
                          <a:spcPct val="100000"/>
                        </a:lnSpc>
                      </a:pPr>
                      <a:r>
                        <a:rPr lang="en-US" sz="1200" strike="noStrike">
                          <a:solidFill>
                            <a:srgbClr val="000000"/>
                          </a:solidFill>
                          <a:latin typeface="Constantia"/>
                        </a:rPr>
                        <a:t>Đức</a:t>
                      </a:r>
                      <a:endParaRPr/>
                    </a:p>
                  </a:txBody>
                  <a:tcPr/>
                </a:tc>
                <a:tc>
                  <a:txBody>
                    <a:bodyPr/>
                    <a:p>
                      <a:pPr>
                        <a:lnSpc>
                          <a:spcPct val="100000"/>
                        </a:lnSpc>
                      </a:pPr>
                      <a:r>
                        <a:rPr lang="en-US" sz="1200" strike="noStrike">
                          <a:solidFill>
                            <a:srgbClr val="000000"/>
                          </a:solidFill>
                          <a:latin typeface="Constantia"/>
                        </a:rPr>
                        <a:t>10/01/1980</a:t>
                      </a:r>
                      <a:endParaRPr/>
                    </a:p>
                  </a:txBody>
                  <a:tcPr/>
                </a:tc>
                <a:tc>
                  <a:txBody>
                    <a:bodyPr/>
                    <a:p>
                      <a:pPr>
                        <a:lnSpc>
                          <a:spcPct val="100000"/>
                        </a:lnSpc>
                      </a:pPr>
                      <a:r>
                        <a:rPr lang="en-US" sz="1200" strike="noStrike">
                          <a:solidFill>
                            <a:srgbClr val="000000"/>
                          </a:solidFill>
                          <a:latin typeface="Constantia"/>
                        </a:rPr>
                        <a:t>3.33</a:t>
                      </a:r>
                      <a:endParaRPr/>
                    </a:p>
                  </a:txBody>
                  <a:tcPr/>
                </a:tc>
              </a:tr>
              <a:tr h="431640">
                <a:tc>
                  <a:tcPr/>
                </a:tc>
                <a:tc>
                  <a:txBody>
                    <a:bodyPr/>
                    <a:p>
                      <a:pPr>
                        <a:lnSpc>
                          <a:spcPct val="100000"/>
                        </a:lnSpc>
                      </a:pPr>
                      <a:r>
                        <a:rPr lang="en-US" sz="1200" strike="noStrike">
                          <a:solidFill>
                            <a:srgbClr val="000000"/>
                          </a:solidFill>
                          <a:latin typeface="Constantia"/>
                        </a:rPr>
                        <a:t>Vũ </a:t>
                      </a:r>
                      <a:endParaRPr/>
                    </a:p>
                  </a:txBody>
                  <a:tcPr/>
                </a:tc>
                <a:tc>
                  <a:txBody>
                    <a:bodyPr/>
                    <a:p>
                      <a:pPr>
                        <a:lnSpc>
                          <a:spcPct val="100000"/>
                        </a:lnSpc>
                      </a:pPr>
                      <a:r>
                        <a:rPr lang="en-US" sz="1200" strike="noStrike">
                          <a:solidFill>
                            <a:srgbClr val="000000"/>
                          </a:solidFill>
                          <a:latin typeface="Constantia"/>
                        </a:rPr>
                        <a:t>Vân</a:t>
                      </a:r>
                      <a:endParaRPr/>
                    </a:p>
                  </a:txBody>
                  <a:tcPr/>
                </a:tc>
                <a:tc>
                  <a:txBody>
                    <a:bodyPr/>
                    <a:p>
                      <a:pPr>
                        <a:lnSpc>
                          <a:spcPct val="100000"/>
                        </a:lnSpc>
                      </a:pPr>
                      <a:r>
                        <a:rPr lang="en-US" sz="1200" strike="noStrike">
                          <a:solidFill>
                            <a:srgbClr val="000000"/>
                          </a:solidFill>
                          <a:latin typeface="Constantia"/>
                        </a:rPr>
                        <a:t>Long</a:t>
                      </a:r>
                      <a:endParaRPr/>
                    </a:p>
                  </a:txBody>
                  <a:tcPr/>
                </a:tc>
                <a:tc>
                  <a:txBody>
                    <a:bodyPr/>
                    <a:p>
                      <a:pPr>
                        <a:lnSpc>
                          <a:spcPct val="100000"/>
                        </a:lnSpc>
                      </a:pPr>
                      <a:r>
                        <a:rPr lang="en-US" sz="1200" strike="noStrike">
                          <a:solidFill>
                            <a:srgbClr val="000000"/>
                          </a:solidFill>
                          <a:latin typeface="Constantia"/>
                        </a:rPr>
                        <a:t>18/04/1971</a:t>
                      </a:r>
                      <a:endParaRPr/>
                    </a:p>
                  </a:txBody>
                  <a:tcPr/>
                </a:tc>
                <a:tc>
                  <a:txBody>
                    <a:bodyPr/>
                    <a:p>
                      <a:pPr>
                        <a:lnSpc>
                          <a:spcPct val="100000"/>
                        </a:lnSpc>
                      </a:pPr>
                      <a:r>
                        <a:rPr lang="en-US" sz="1200" strike="noStrike">
                          <a:solidFill>
                            <a:srgbClr val="000000"/>
                          </a:solidFill>
                          <a:latin typeface="Constantia"/>
                        </a:rPr>
                        <a:t>3.66</a:t>
                      </a:r>
                      <a:endParaRPr/>
                    </a:p>
                  </a:txBody>
                  <a:tcPr/>
                </a:tc>
              </a:tr>
              <a:tr h="431640">
                <a:tc>
                  <a:tcPr/>
                </a:tc>
                <a:tc>
                  <a:txBody>
                    <a:bodyPr/>
                    <a:p>
                      <a:pPr>
                        <a:lnSpc>
                          <a:spcPct val="100000"/>
                        </a:lnSpc>
                      </a:pPr>
                      <a:r>
                        <a:rPr lang="en-US" sz="1200" strike="noStrike">
                          <a:solidFill>
                            <a:srgbClr val="000000"/>
                          </a:solidFill>
                          <a:latin typeface="Constantia"/>
                        </a:rPr>
                        <a:t>Phạm</a:t>
                      </a:r>
                      <a:endParaRPr/>
                    </a:p>
                  </a:txBody>
                  <a:tcPr/>
                </a:tc>
                <a:tc>
                  <a:txBody>
                    <a:bodyPr/>
                    <a:p>
                      <a:pPr>
                        <a:lnSpc>
                          <a:spcPct val="100000"/>
                        </a:lnSpc>
                      </a:pPr>
                      <a:r>
                        <a:rPr lang="en-US" sz="1200" strike="noStrike">
                          <a:solidFill>
                            <a:srgbClr val="000000"/>
                          </a:solidFill>
                          <a:latin typeface="Constantia"/>
                        </a:rPr>
                        <a:t>Đức </a:t>
                      </a:r>
                      <a:endParaRPr/>
                    </a:p>
                  </a:txBody>
                  <a:tcPr/>
                </a:tc>
                <a:tc>
                  <a:txBody>
                    <a:bodyPr/>
                    <a:p>
                      <a:pPr>
                        <a:lnSpc>
                          <a:spcPct val="100000"/>
                        </a:lnSpc>
                      </a:pPr>
                      <a:r>
                        <a:rPr lang="en-US" sz="1200" strike="noStrike">
                          <a:solidFill>
                            <a:srgbClr val="000000"/>
                          </a:solidFill>
                          <a:latin typeface="Constantia"/>
                        </a:rPr>
                        <a:t>Thành</a:t>
                      </a:r>
                      <a:endParaRPr/>
                    </a:p>
                  </a:txBody>
                  <a:tcPr/>
                </a:tc>
                <a:tc>
                  <a:txBody>
                    <a:bodyPr/>
                    <a:p>
                      <a:pPr>
                        <a:lnSpc>
                          <a:spcPct val="100000"/>
                        </a:lnSpc>
                      </a:pPr>
                      <a:r>
                        <a:rPr lang="en-US" sz="1200" strike="noStrike">
                          <a:solidFill>
                            <a:srgbClr val="000000"/>
                          </a:solidFill>
                          <a:latin typeface="Constantia"/>
                        </a:rPr>
                        <a:t>01/01/1969</a:t>
                      </a:r>
                      <a:endParaRPr/>
                    </a:p>
                  </a:txBody>
                  <a:tcPr/>
                </a:tc>
                <a:tc>
                  <a:txBody>
                    <a:bodyPr/>
                    <a:p>
                      <a:pPr>
                        <a:lnSpc>
                          <a:spcPct val="100000"/>
                        </a:lnSpc>
                      </a:pPr>
                      <a:r>
                        <a:rPr lang="en-US" sz="1200" strike="noStrike">
                          <a:solidFill>
                            <a:srgbClr val="000000"/>
                          </a:solidFill>
                          <a:latin typeface="Constantia"/>
                        </a:rPr>
                        <a:t>3.66</a:t>
                      </a:r>
                      <a:endParaRPr/>
                    </a:p>
                  </a:txBody>
                  <a:tcPr/>
                </a:tc>
              </a:tr>
            </a:tbl>
          </a:graphicData>
        </a:graphic>
      </p:graphicFrame>
      <p:sp>
        <p:nvSpPr>
          <p:cNvPr id="501" name="CustomShape 11"/>
          <p:cNvSpPr/>
          <p:nvPr/>
        </p:nvSpPr>
        <p:spPr>
          <a:xfrm>
            <a:off x="762120" y="4191120"/>
            <a:ext cx="913320" cy="6084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318" dur="indefinite" restart="never" nodeType="tmRoot">
          <p:childTnLst>
            <p:seq>
              <p:cTn id="319" dur="indefinite" nodeType="mainSeq">
                <p:childTnLst>
                  <p:par>
                    <p:cTn id="320" fill="hold">
                      <p:stCondLst>
                        <p:cond delay="indefinite"/>
                      </p:stCondLst>
                      <p:childTnLst>
                        <p:par>
                          <p:cTn id="321" fill="hold">
                            <p:stCondLst>
                              <p:cond delay="0"/>
                            </p:stCondLst>
                            <p:childTnLst>
                              <p:par>
                                <p:cTn id="322" nodeType="clickEffect" fill="hold" presetClass="entr" presetID="4" presetSubtype="16">
                                  <p:stCondLst>
                                    <p:cond delay="0"/>
                                  </p:stCondLst>
                                  <p:childTnLst>
                                    <p:set>
                                      <p:cBhvr>
                                        <p:cTn id="323" dur="1" fill="hold">
                                          <p:stCondLst>
                                            <p:cond delay="0"/>
                                          </p:stCondLst>
                                        </p:cTn>
                                        <p:tgtEl>
                                          <p:spTgt spid="501"/>
                                        </p:tgtEl>
                                        <p:attrNameLst>
                                          <p:attrName>style.visibility</p:attrName>
                                        </p:attrNameLst>
                                      </p:cBhvr>
                                      <p:to>
                                        <p:strVal val="visible"/>
                                      </p:to>
                                    </p:set>
                                    <p:animEffect filter="box(in)" transition="out">
                                      <p:cBhvr additive="repl">
                                        <p:cTn id="324" dur="500"/>
                                        <p:tgtEl>
                                          <p:spTgt spid="501"/>
                                        </p:tgtEl>
                                      </p:cBhvr>
                                    </p:animEffect>
                                  </p:childTnLst>
                                </p:cTn>
                              </p:par>
                            </p:childTnLst>
                          </p:cTn>
                        </p:par>
                        <p:par>
                          <p:cTn id="325" fill="hold">
                            <p:stCondLst>
                              <p:cond delay="500"/>
                            </p:stCondLst>
                            <p:childTnLst>
                              <p:par>
                                <p:cTn id="326" nodeType="afterEffect" fill="hold" presetClass="entr" presetID="2" presetSubtype="4">
                                  <p:stCondLst>
                                    <p:cond delay="0"/>
                                  </p:stCondLst>
                                  <p:childTnLst>
                                    <p:set>
                                      <p:cBhvr>
                                        <p:cTn id="327" dur="1" fill="hold">
                                          <p:stCondLst>
                                            <p:cond delay="0"/>
                                          </p:stCondLst>
                                        </p:cTn>
                                        <p:tgtEl>
                                          <p:spTgt spid="500"/>
                                        </p:tgtEl>
                                        <p:attrNameLst>
                                          <p:attrName>style.visibility</p:attrName>
                                        </p:attrNameLst>
                                      </p:cBhvr>
                                      <p:to>
                                        <p:strVal val="visible"/>
                                      </p:to>
                                    </p:set>
                                    <p:anim calcmode="lin" valueType="num">
                                      <p:cBhvr additive="repl">
                                        <p:cTn id="328" dur="500" fill="hold"/>
                                        <p:tgtEl>
                                          <p:spTgt spid="500"/>
                                        </p:tgtEl>
                                        <p:attrNameLst>
                                          <p:attrName>ppt_x</p:attrName>
                                        </p:attrNameLst>
                                      </p:cBhvr>
                                      <p:tavLst>
                                        <p:tav tm="0">
                                          <p:val>
                                            <p:strVal val="#ppt_x"/>
                                          </p:val>
                                        </p:tav>
                                        <p:tav tm="100000">
                                          <p:val>
                                            <p:strVal val="#ppt_x"/>
                                          </p:val>
                                        </p:tav>
                                      </p:tavLst>
                                    </p:anim>
                                    <p:anim calcmode="lin" valueType="num">
                                      <p:cBhvr additive="repl">
                                        <p:cTn id="329" dur="500" fill="hold"/>
                                        <p:tgtEl>
                                          <p:spTgt spid="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2" name="CustomShape 1"/>
          <p:cNvSpPr/>
          <p:nvPr/>
        </p:nvSpPr>
        <p:spPr>
          <a:xfrm>
            <a:off x="53352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2.1.b. Phép toán giao</a:t>
            </a:r>
            <a:endParaRPr/>
          </a:p>
        </p:txBody>
      </p:sp>
      <p:sp>
        <p:nvSpPr>
          <p:cNvPr id="503" name="CustomShape 2"/>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2 quan hệ R và S khả hợp</a:t>
            </a:r>
            <a:endParaRPr/>
          </a:p>
          <a:p>
            <a:pPr>
              <a:lnSpc>
                <a:spcPct val="100000"/>
              </a:lnSpc>
              <a:buSzPct val="95000"/>
              <a:buFont typeface="Wingdings 2" charset="2"/>
              <a:buChar char=""/>
            </a:pPr>
            <a:r>
              <a:rPr lang="en-US" sz="2600" strike="noStrike">
                <a:solidFill>
                  <a:srgbClr val="000000"/>
                </a:solidFill>
                <a:latin typeface="Constantia"/>
                <a:ea typeface="DejaVu Sans"/>
              </a:rPr>
              <a:t>Phép giao của R và S</a:t>
            </a:r>
            <a:endParaRPr/>
          </a:p>
          <a:p>
            <a:pPr lvl="1">
              <a:lnSpc>
                <a:spcPct val="100000"/>
              </a:lnSpc>
              <a:buSzPct val="85000"/>
              <a:buFont typeface="Wingdings" charset="2"/>
              <a:buChar char=""/>
            </a:pPr>
            <a:r>
              <a:rPr lang="en-US" sz="2400" strike="noStrike">
                <a:solidFill>
                  <a:srgbClr val="000000"/>
                </a:solidFill>
                <a:latin typeface="Constantia"/>
                <a:ea typeface="DejaVu Sans"/>
              </a:rPr>
              <a:t>Ký hiệu R </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 S</a:t>
            </a:r>
            <a:endParaRPr/>
          </a:p>
          <a:p>
            <a:pPr lvl="1">
              <a:lnSpc>
                <a:spcPct val="100000"/>
              </a:lnSpc>
              <a:buSzPct val="85000"/>
              <a:buFont typeface="Wingdings" charset="2"/>
              <a:buChar char=""/>
            </a:pPr>
            <a:r>
              <a:rPr lang="en-US" sz="2400" strike="noStrike">
                <a:solidFill>
                  <a:srgbClr val="000000"/>
                </a:solidFill>
                <a:latin typeface="Constantia"/>
                <a:ea typeface="DejaVu Sans"/>
              </a:rPr>
              <a:t>Kết quả  gồm các bộ thuộc R đồng thời thuộc S</a:t>
            </a:r>
            <a:endParaRPr/>
          </a:p>
          <a:p>
            <a:pPr>
              <a:lnSpc>
                <a:spcPct val="100000"/>
              </a:lnSpc>
            </a:pPr>
            <a:endParaRPr/>
          </a:p>
          <a:p>
            <a:pPr>
              <a:lnSpc>
                <a:spcPct val="100000"/>
              </a:lnSpc>
              <a:buSzPct val="95000"/>
              <a:buFont typeface="Wingdings 2" charset="2"/>
              <a:buChar char=""/>
            </a:pPr>
            <a:r>
              <a:rPr b="1" i="1" lang="en-US" sz="2400" strike="noStrike">
                <a:solidFill>
                  <a:srgbClr val="000000"/>
                </a:solidFill>
                <a:latin typeface="Constantia"/>
                <a:ea typeface="DejaVu Sans"/>
              </a:rPr>
              <a:t>Ví dụ</a:t>
            </a:r>
            <a:endParaRPr/>
          </a:p>
        </p:txBody>
      </p:sp>
      <p:sp>
        <p:nvSpPr>
          <p:cNvPr id="504"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505"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5E81A06D-F32A-4DC8-A95E-FFBFBFDE2660}" type="slidenum">
              <a:rPr lang="en-US" sz="1200" strike="noStrike">
                <a:solidFill>
                  <a:srgbClr val="035c75"/>
                </a:solidFill>
                <a:latin typeface="Tahoma"/>
                <a:ea typeface="DejaVu Sans"/>
              </a:rPr>
              <a:t>&lt;number&gt;</a:t>
            </a:fld>
            <a:endParaRPr/>
          </a:p>
        </p:txBody>
      </p:sp>
      <p:sp>
        <p:nvSpPr>
          <p:cNvPr id="506" name="CustomShape 5"/>
          <p:cNvSpPr/>
          <p:nvPr/>
        </p:nvSpPr>
        <p:spPr>
          <a:xfrm>
            <a:off x="2209680" y="3200400"/>
            <a:ext cx="4037400" cy="424800"/>
          </a:xfrm>
          <a:prstGeom prst="rect">
            <a:avLst/>
          </a:prstGeom>
          <a:noFill/>
          <a:ln w="12600">
            <a:solidFill>
              <a:schemeClr val="tx1"/>
            </a:solidFill>
            <a:miter/>
          </a:ln>
        </p:spPr>
        <p:style>
          <a:lnRef idx="0"/>
          <a:fillRef idx="0"/>
          <a:effectRef idx="0"/>
          <a:fontRef idx="minor"/>
        </p:style>
        <p:txBody>
          <a:bodyPr lIns="90000" rIns="90000" tIns="45000" bIns="45000"/>
          <a:p>
            <a:pPr algn="ctr">
              <a:lnSpc>
                <a:spcPct val="100000"/>
              </a:lnSpc>
            </a:pPr>
            <a:r>
              <a:rPr lang="en-US" sz="2200" strike="noStrike">
                <a:solidFill>
                  <a:srgbClr val="000000"/>
                </a:solidFill>
                <a:latin typeface="Tahoma"/>
                <a:ea typeface="DejaVu Sans"/>
              </a:rPr>
              <a:t>R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S = { t / t</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R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t</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S }</a:t>
            </a:r>
            <a:endParaRPr/>
          </a:p>
        </p:txBody>
      </p:sp>
      <p:sp>
        <p:nvSpPr>
          <p:cNvPr id="507" name="Line 6"/>
          <p:cNvSpPr/>
          <p:nvPr/>
        </p:nvSpPr>
        <p:spPr>
          <a:xfrm>
            <a:off x="990360" y="4724280"/>
            <a:ext cx="1447920" cy="0"/>
          </a:xfrm>
          <a:prstGeom prst="line">
            <a:avLst/>
          </a:prstGeom>
          <a:ln w="12600">
            <a:solidFill>
              <a:schemeClr val="tx1"/>
            </a:solidFill>
            <a:round/>
          </a:ln>
        </p:spPr>
      </p:sp>
      <p:sp>
        <p:nvSpPr>
          <p:cNvPr id="508" name="CustomShape 7"/>
          <p:cNvSpPr/>
          <p:nvPr/>
        </p:nvSpPr>
        <p:spPr>
          <a:xfrm>
            <a:off x="152388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509" name="CustomShape 8"/>
          <p:cNvSpPr/>
          <p:nvPr/>
        </p:nvSpPr>
        <p:spPr>
          <a:xfrm>
            <a:off x="198108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510" name="CustomShape 9"/>
          <p:cNvSpPr/>
          <p:nvPr/>
        </p:nvSpPr>
        <p:spPr>
          <a:xfrm>
            <a:off x="152388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11" name="Line 10"/>
          <p:cNvSpPr/>
          <p:nvPr/>
        </p:nvSpPr>
        <p:spPr>
          <a:xfrm>
            <a:off x="990360" y="4419360"/>
            <a:ext cx="1447920" cy="0"/>
          </a:xfrm>
          <a:prstGeom prst="line">
            <a:avLst/>
          </a:prstGeom>
          <a:ln w="12600">
            <a:solidFill>
              <a:schemeClr val="tx1"/>
            </a:solidFill>
            <a:round/>
          </a:ln>
        </p:spPr>
      </p:sp>
      <p:sp>
        <p:nvSpPr>
          <p:cNvPr id="512" name="Line 11"/>
          <p:cNvSpPr/>
          <p:nvPr/>
        </p:nvSpPr>
        <p:spPr>
          <a:xfrm>
            <a:off x="1523880" y="5790960"/>
            <a:ext cx="914400" cy="0"/>
          </a:xfrm>
          <a:prstGeom prst="line">
            <a:avLst/>
          </a:prstGeom>
          <a:ln w="12600">
            <a:solidFill>
              <a:schemeClr val="tx1"/>
            </a:solidFill>
            <a:round/>
          </a:ln>
        </p:spPr>
      </p:sp>
      <p:sp>
        <p:nvSpPr>
          <p:cNvPr id="513" name="CustomShape 12"/>
          <p:cNvSpPr/>
          <p:nvPr/>
        </p:nvSpPr>
        <p:spPr>
          <a:xfrm>
            <a:off x="990720" y="441972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514" name="Line 13"/>
          <p:cNvSpPr/>
          <p:nvPr/>
        </p:nvSpPr>
        <p:spPr>
          <a:xfrm>
            <a:off x="990360" y="4419360"/>
            <a:ext cx="0" cy="304920"/>
          </a:xfrm>
          <a:prstGeom prst="line">
            <a:avLst/>
          </a:prstGeom>
          <a:ln w="12600">
            <a:solidFill>
              <a:schemeClr val="tx1"/>
            </a:solidFill>
            <a:round/>
          </a:ln>
        </p:spPr>
      </p:sp>
      <p:sp>
        <p:nvSpPr>
          <p:cNvPr id="515" name="CustomShape 14"/>
          <p:cNvSpPr/>
          <p:nvPr/>
        </p:nvSpPr>
        <p:spPr>
          <a:xfrm>
            <a:off x="15238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16" name="CustomShape 15"/>
          <p:cNvSpPr/>
          <p:nvPr/>
        </p:nvSpPr>
        <p:spPr>
          <a:xfrm>
            <a:off x="1523880" y="5410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17" name="Line 16"/>
          <p:cNvSpPr/>
          <p:nvPr/>
        </p:nvSpPr>
        <p:spPr>
          <a:xfrm>
            <a:off x="1981080" y="4419360"/>
            <a:ext cx="0" cy="1371600"/>
          </a:xfrm>
          <a:prstGeom prst="line">
            <a:avLst/>
          </a:prstGeom>
          <a:ln w="12600">
            <a:solidFill>
              <a:schemeClr val="tx1"/>
            </a:solidFill>
            <a:round/>
          </a:ln>
        </p:spPr>
      </p:sp>
      <p:sp>
        <p:nvSpPr>
          <p:cNvPr id="518" name="Line 17"/>
          <p:cNvSpPr/>
          <p:nvPr/>
        </p:nvSpPr>
        <p:spPr>
          <a:xfrm>
            <a:off x="1523880" y="4419360"/>
            <a:ext cx="0" cy="1371600"/>
          </a:xfrm>
          <a:prstGeom prst="line">
            <a:avLst/>
          </a:prstGeom>
          <a:ln w="12600">
            <a:solidFill>
              <a:schemeClr val="tx1"/>
            </a:solidFill>
            <a:round/>
          </a:ln>
        </p:spPr>
      </p:sp>
      <p:sp>
        <p:nvSpPr>
          <p:cNvPr id="519" name="Line 18"/>
          <p:cNvSpPr/>
          <p:nvPr/>
        </p:nvSpPr>
        <p:spPr>
          <a:xfrm>
            <a:off x="2438280" y="4419360"/>
            <a:ext cx="0" cy="1371600"/>
          </a:xfrm>
          <a:prstGeom prst="line">
            <a:avLst/>
          </a:prstGeom>
          <a:ln w="12600">
            <a:solidFill>
              <a:schemeClr val="tx1"/>
            </a:solidFill>
            <a:round/>
          </a:ln>
        </p:spPr>
      </p:sp>
      <p:sp>
        <p:nvSpPr>
          <p:cNvPr id="520" name="CustomShape 19"/>
          <p:cNvSpPr/>
          <p:nvPr/>
        </p:nvSpPr>
        <p:spPr>
          <a:xfrm>
            <a:off x="198108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521" name="CustomShape 20"/>
          <p:cNvSpPr/>
          <p:nvPr/>
        </p:nvSpPr>
        <p:spPr>
          <a:xfrm>
            <a:off x="19810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522" name="CustomShape 21"/>
          <p:cNvSpPr/>
          <p:nvPr/>
        </p:nvSpPr>
        <p:spPr>
          <a:xfrm>
            <a:off x="1981080" y="5410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523" name="Line 22"/>
          <p:cNvSpPr/>
          <p:nvPr/>
        </p:nvSpPr>
        <p:spPr>
          <a:xfrm>
            <a:off x="2819160" y="4724280"/>
            <a:ext cx="1447920" cy="0"/>
          </a:xfrm>
          <a:prstGeom prst="line">
            <a:avLst/>
          </a:prstGeom>
          <a:ln w="12600">
            <a:solidFill>
              <a:schemeClr val="tx1"/>
            </a:solidFill>
            <a:round/>
          </a:ln>
        </p:spPr>
      </p:sp>
      <p:sp>
        <p:nvSpPr>
          <p:cNvPr id="524" name="CustomShape 23"/>
          <p:cNvSpPr/>
          <p:nvPr/>
        </p:nvSpPr>
        <p:spPr>
          <a:xfrm>
            <a:off x="335268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525" name="CustomShape 24"/>
          <p:cNvSpPr/>
          <p:nvPr/>
        </p:nvSpPr>
        <p:spPr>
          <a:xfrm>
            <a:off x="380988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526" name="CustomShape 25"/>
          <p:cNvSpPr/>
          <p:nvPr/>
        </p:nvSpPr>
        <p:spPr>
          <a:xfrm>
            <a:off x="335268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27" name="Line 26"/>
          <p:cNvSpPr/>
          <p:nvPr/>
        </p:nvSpPr>
        <p:spPr>
          <a:xfrm>
            <a:off x="2819160" y="4419360"/>
            <a:ext cx="1447920" cy="0"/>
          </a:xfrm>
          <a:prstGeom prst="line">
            <a:avLst/>
          </a:prstGeom>
          <a:ln w="12600">
            <a:solidFill>
              <a:schemeClr val="tx1"/>
            </a:solidFill>
            <a:round/>
          </a:ln>
        </p:spPr>
      </p:sp>
      <p:sp>
        <p:nvSpPr>
          <p:cNvPr id="528" name="Line 27"/>
          <p:cNvSpPr/>
          <p:nvPr/>
        </p:nvSpPr>
        <p:spPr>
          <a:xfrm>
            <a:off x="3352680" y="5486400"/>
            <a:ext cx="914400" cy="0"/>
          </a:xfrm>
          <a:prstGeom prst="line">
            <a:avLst/>
          </a:prstGeom>
          <a:ln w="12600">
            <a:solidFill>
              <a:schemeClr val="tx1"/>
            </a:solidFill>
            <a:round/>
          </a:ln>
        </p:spPr>
      </p:sp>
      <p:sp>
        <p:nvSpPr>
          <p:cNvPr id="529" name="CustomShape 28"/>
          <p:cNvSpPr/>
          <p:nvPr/>
        </p:nvSpPr>
        <p:spPr>
          <a:xfrm>
            <a:off x="2819520" y="441972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S</a:t>
            </a:r>
            <a:endParaRPr/>
          </a:p>
        </p:txBody>
      </p:sp>
      <p:sp>
        <p:nvSpPr>
          <p:cNvPr id="530" name="Line 29"/>
          <p:cNvSpPr/>
          <p:nvPr/>
        </p:nvSpPr>
        <p:spPr>
          <a:xfrm>
            <a:off x="2819160" y="4419360"/>
            <a:ext cx="0" cy="304920"/>
          </a:xfrm>
          <a:prstGeom prst="line">
            <a:avLst/>
          </a:prstGeom>
          <a:ln w="12600">
            <a:solidFill>
              <a:schemeClr val="tx1"/>
            </a:solidFill>
            <a:round/>
          </a:ln>
        </p:spPr>
      </p:sp>
      <p:sp>
        <p:nvSpPr>
          <p:cNvPr id="531" name="CustomShape 30"/>
          <p:cNvSpPr/>
          <p:nvPr/>
        </p:nvSpPr>
        <p:spPr>
          <a:xfrm>
            <a:off x="33526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32" name="Line 31"/>
          <p:cNvSpPr/>
          <p:nvPr/>
        </p:nvSpPr>
        <p:spPr>
          <a:xfrm>
            <a:off x="3809880" y="4419360"/>
            <a:ext cx="0" cy="1067040"/>
          </a:xfrm>
          <a:prstGeom prst="line">
            <a:avLst/>
          </a:prstGeom>
          <a:ln w="12600">
            <a:solidFill>
              <a:schemeClr val="tx1"/>
            </a:solidFill>
            <a:round/>
          </a:ln>
        </p:spPr>
      </p:sp>
      <p:sp>
        <p:nvSpPr>
          <p:cNvPr id="533" name="Line 32"/>
          <p:cNvSpPr/>
          <p:nvPr/>
        </p:nvSpPr>
        <p:spPr>
          <a:xfrm>
            <a:off x="3352680" y="4419360"/>
            <a:ext cx="0" cy="1067040"/>
          </a:xfrm>
          <a:prstGeom prst="line">
            <a:avLst/>
          </a:prstGeom>
          <a:ln w="12600">
            <a:solidFill>
              <a:schemeClr val="tx1"/>
            </a:solidFill>
            <a:round/>
          </a:ln>
        </p:spPr>
      </p:sp>
      <p:sp>
        <p:nvSpPr>
          <p:cNvPr id="534" name="Line 33"/>
          <p:cNvSpPr/>
          <p:nvPr/>
        </p:nvSpPr>
        <p:spPr>
          <a:xfrm>
            <a:off x="4267080" y="4419360"/>
            <a:ext cx="0" cy="1067040"/>
          </a:xfrm>
          <a:prstGeom prst="line">
            <a:avLst/>
          </a:prstGeom>
          <a:ln w="12600">
            <a:solidFill>
              <a:schemeClr val="tx1"/>
            </a:solidFill>
            <a:round/>
          </a:ln>
        </p:spPr>
      </p:sp>
      <p:sp>
        <p:nvSpPr>
          <p:cNvPr id="535" name="CustomShape 34"/>
          <p:cNvSpPr/>
          <p:nvPr/>
        </p:nvSpPr>
        <p:spPr>
          <a:xfrm>
            <a:off x="380988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536" name="CustomShape 35"/>
          <p:cNvSpPr/>
          <p:nvPr/>
        </p:nvSpPr>
        <p:spPr>
          <a:xfrm>
            <a:off x="38098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537" name="CustomShape 3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538" name="Picture 3" descr=""/>
          <p:cNvPicPr/>
          <p:nvPr/>
        </p:nvPicPr>
        <p:blipFill>
          <a:blip r:embed="rId1"/>
          <a:stretch/>
        </p:blipFill>
        <p:spPr>
          <a:xfrm>
            <a:off x="0" y="628560"/>
            <a:ext cx="9106920" cy="56160"/>
          </a:xfrm>
          <a:prstGeom prst="rect">
            <a:avLst/>
          </a:prstGeom>
          <a:ln>
            <a:noFill/>
          </a:ln>
        </p:spPr>
      </p:pic>
      <p:sp>
        <p:nvSpPr>
          <p:cNvPr id="539" name="CustomShape 3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540" name="CustomShape 3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541" name="Line 39"/>
          <p:cNvSpPr/>
          <p:nvPr/>
        </p:nvSpPr>
        <p:spPr>
          <a:xfrm>
            <a:off x="5943600" y="4800600"/>
            <a:ext cx="1904760" cy="0"/>
          </a:xfrm>
          <a:prstGeom prst="line">
            <a:avLst/>
          </a:prstGeom>
          <a:ln w="12600">
            <a:solidFill>
              <a:schemeClr val="tx1"/>
            </a:solidFill>
            <a:round/>
          </a:ln>
        </p:spPr>
      </p:sp>
      <p:sp>
        <p:nvSpPr>
          <p:cNvPr id="542" name="CustomShape 40"/>
          <p:cNvSpPr/>
          <p:nvPr/>
        </p:nvSpPr>
        <p:spPr>
          <a:xfrm>
            <a:off x="6645600" y="4495680"/>
            <a:ext cx="60048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543" name="CustomShape 41"/>
          <p:cNvSpPr/>
          <p:nvPr/>
        </p:nvSpPr>
        <p:spPr>
          <a:xfrm>
            <a:off x="7247160" y="4495680"/>
            <a:ext cx="60048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544" name="CustomShape 42"/>
          <p:cNvSpPr/>
          <p:nvPr/>
        </p:nvSpPr>
        <p:spPr>
          <a:xfrm>
            <a:off x="6645600" y="4876920"/>
            <a:ext cx="60048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45" name="Line 43"/>
          <p:cNvSpPr/>
          <p:nvPr/>
        </p:nvSpPr>
        <p:spPr>
          <a:xfrm>
            <a:off x="5943600" y="4495680"/>
            <a:ext cx="1904760" cy="0"/>
          </a:xfrm>
          <a:prstGeom prst="line">
            <a:avLst/>
          </a:prstGeom>
          <a:ln w="12600">
            <a:solidFill>
              <a:schemeClr val="tx1"/>
            </a:solidFill>
            <a:round/>
          </a:ln>
        </p:spPr>
      </p:sp>
      <p:sp>
        <p:nvSpPr>
          <p:cNvPr id="546" name="Line 44"/>
          <p:cNvSpPr/>
          <p:nvPr/>
        </p:nvSpPr>
        <p:spPr>
          <a:xfrm>
            <a:off x="6645240" y="5562360"/>
            <a:ext cx="1203120" cy="0"/>
          </a:xfrm>
          <a:prstGeom prst="line">
            <a:avLst/>
          </a:prstGeom>
          <a:ln w="12600">
            <a:solidFill>
              <a:schemeClr val="tx1"/>
            </a:solidFill>
            <a:round/>
          </a:ln>
        </p:spPr>
      </p:sp>
      <p:sp>
        <p:nvSpPr>
          <p:cNvPr id="547" name="CustomShape 45"/>
          <p:cNvSpPr/>
          <p:nvPr/>
        </p:nvSpPr>
        <p:spPr>
          <a:xfrm>
            <a:off x="5943600" y="4495680"/>
            <a:ext cx="700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R </a:t>
            </a:r>
            <a:r>
              <a:rPr b="1" lang="en-US" sz="1400" strike="noStrike">
                <a:solidFill>
                  <a:srgbClr val="000000"/>
                </a:solidFill>
                <a:latin typeface="Symbol"/>
                <a:ea typeface="DejaVu Sans"/>
              </a:rPr>
              <a:t></a:t>
            </a:r>
            <a:r>
              <a:rPr lang="en-US" sz="1400" strike="noStrike">
                <a:solidFill>
                  <a:srgbClr val="000000"/>
                </a:solidFill>
                <a:latin typeface="Tahoma"/>
                <a:ea typeface="DejaVu Sans"/>
              </a:rPr>
              <a:t> S</a:t>
            </a:r>
            <a:endParaRPr/>
          </a:p>
        </p:txBody>
      </p:sp>
      <p:sp>
        <p:nvSpPr>
          <p:cNvPr id="548" name="Line 46"/>
          <p:cNvSpPr/>
          <p:nvPr/>
        </p:nvSpPr>
        <p:spPr>
          <a:xfrm>
            <a:off x="5943600" y="4495680"/>
            <a:ext cx="0" cy="304920"/>
          </a:xfrm>
          <a:prstGeom prst="line">
            <a:avLst/>
          </a:prstGeom>
          <a:ln w="12600">
            <a:solidFill>
              <a:schemeClr val="tx1"/>
            </a:solidFill>
            <a:round/>
          </a:ln>
        </p:spPr>
      </p:sp>
      <p:sp>
        <p:nvSpPr>
          <p:cNvPr id="549" name="CustomShape 47"/>
          <p:cNvSpPr/>
          <p:nvPr/>
        </p:nvSpPr>
        <p:spPr>
          <a:xfrm>
            <a:off x="6645600" y="5181480"/>
            <a:ext cx="60048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50" name="Line 48"/>
          <p:cNvSpPr/>
          <p:nvPr/>
        </p:nvSpPr>
        <p:spPr>
          <a:xfrm>
            <a:off x="7246800" y="4495680"/>
            <a:ext cx="0" cy="1066680"/>
          </a:xfrm>
          <a:prstGeom prst="line">
            <a:avLst/>
          </a:prstGeom>
          <a:ln w="12600">
            <a:solidFill>
              <a:schemeClr val="tx1"/>
            </a:solidFill>
            <a:round/>
          </a:ln>
        </p:spPr>
      </p:sp>
      <p:sp>
        <p:nvSpPr>
          <p:cNvPr id="551" name="Line 49"/>
          <p:cNvSpPr/>
          <p:nvPr/>
        </p:nvSpPr>
        <p:spPr>
          <a:xfrm>
            <a:off x="6645240" y="4495680"/>
            <a:ext cx="0" cy="1066680"/>
          </a:xfrm>
          <a:prstGeom prst="line">
            <a:avLst/>
          </a:prstGeom>
          <a:ln w="12600">
            <a:solidFill>
              <a:schemeClr val="tx1"/>
            </a:solidFill>
            <a:round/>
          </a:ln>
        </p:spPr>
      </p:sp>
      <p:sp>
        <p:nvSpPr>
          <p:cNvPr id="552" name="Line 50"/>
          <p:cNvSpPr/>
          <p:nvPr/>
        </p:nvSpPr>
        <p:spPr>
          <a:xfrm>
            <a:off x="7848360" y="4495680"/>
            <a:ext cx="0" cy="1066680"/>
          </a:xfrm>
          <a:prstGeom prst="line">
            <a:avLst/>
          </a:prstGeom>
          <a:ln w="12600">
            <a:solidFill>
              <a:schemeClr val="tx1"/>
            </a:solidFill>
            <a:round/>
          </a:ln>
        </p:spPr>
      </p:sp>
      <p:sp>
        <p:nvSpPr>
          <p:cNvPr id="553" name="CustomShape 51"/>
          <p:cNvSpPr/>
          <p:nvPr/>
        </p:nvSpPr>
        <p:spPr>
          <a:xfrm>
            <a:off x="7247160" y="4876920"/>
            <a:ext cx="60048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554" name="CustomShape 52"/>
          <p:cNvSpPr/>
          <p:nvPr/>
        </p:nvSpPr>
        <p:spPr>
          <a:xfrm>
            <a:off x="7247160" y="5181480"/>
            <a:ext cx="60048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555" name="CustomShape 53"/>
          <p:cNvSpPr/>
          <p:nvPr/>
        </p:nvSpPr>
        <p:spPr>
          <a:xfrm>
            <a:off x="4800600" y="4495680"/>
            <a:ext cx="837000" cy="1512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330" dur="indefinite" restart="never" nodeType="tmRoot">
          <p:childTnLst>
            <p:seq>
              <p:cTn id="331" dur="indefinite" nodeType="mainSeq">
                <p:childTnLst>
                  <p:par>
                    <p:cTn id="332" fill="hold">
                      <p:stCondLst>
                        <p:cond delay="indefinite"/>
                      </p:stCondLst>
                      <p:childTnLst>
                        <p:par>
                          <p:cTn id="333" fill="hold">
                            <p:stCondLst>
                              <p:cond delay="0"/>
                            </p:stCondLst>
                            <p:childTnLst>
                              <p:par>
                                <p:cTn id="334" nodeType="clickEffect" fill="hold" presetClass="entr" presetID="4" presetSubtype="16">
                                  <p:stCondLst>
                                    <p:cond delay="0"/>
                                  </p:stCondLst>
                                  <p:childTnLst>
                                    <p:set>
                                      <p:cBhvr>
                                        <p:cTn id="335" dur="1" fill="hold">
                                          <p:stCondLst>
                                            <p:cond delay="0"/>
                                          </p:stCondLst>
                                        </p:cTn>
                                        <p:tgtEl>
                                          <p:spTgt spid="555"/>
                                        </p:tgtEl>
                                        <p:attrNameLst>
                                          <p:attrName>style.visibility</p:attrName>
                                        </p:attrNameLst>
                                      </p:cBhvr>
                                      <p:to>
                                        <p:strVal val="visible"/>
                                      </p:to>
                                    </p:set>
                                    <p:animEffect filter="box(in)" transition="out">
                                      <p:cBhvr additive="repl">
                                        <p:cTn id="336" dur="500"/>
                                        <p:tgtEl>
                                          <p:spTgt spid="555"/>
                                        </p:tgtEl>
                                      </p:cBhvr>
                                    </p:animEffect>
                                  </p:childTnLst>
                                </p:cTn>
                              </p:par>
                            </p:childTnLst>
                          </p:cTn>
                        </p:par>
                        <p:par>
                          <p:cTn id="337" fill="hold">
                            <p:stCondLst>
                              <p:cond delay="500"/>
                            </p:stCondLst>
                            <p:childTnLst>
                              <p:par>
                                <p:cTn id="338" nodeType="afterEffect" fill="hold" presetClass="entr" presetID="4" presetSubtype="16">
                                  <p:stCondLst>
                                    <p:cond delay="0"/>
                                  </p:stCondLst>
                                  <p:childTnLst>
                                    <p:set>
                                      <p:cBhvr>
                                        <p:cTn id="339" dur="1" fill="hold">
                                          <p:stCondLst>
                                            <p:cond delay="0"/>
                                          </p:stCondLst>
                                        </p:cTn>
                                        <p:attrNameLst>
                                          <p:attrName>style.visibility</p:attrName>
                                        </p:attrNameLst>
                                      </p:cBhvr>
                                      <p:to>
                                        <p:strVal val="visible"/>
                                      </p:to>
                                    </p:set>
                                    <p:animEffect filter="box(in)" transition="out">
                                      <p:cBhvr additive="repl">
                                        <p:cTn id="340"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6" name="CustomShape 1"/>
          <p:cNvSpPr/>
          <p:nvPr/>
        </p:nvSpPr>
        <p:spPr>
          <a:xfrm>
            <a:off x="45720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2.1.c. Phép trừ</a:t>
            </a:r>
            <a:endParaRPr/>
          </a:p>
        </p:txBody>
      </p:sp>
      <p:sp>
        <p:nvSpPr>
          <p:cNvPr id="557" name="CustomShape 2"/>
          <p:cNvSpPr/>
          <p:nvPr/>
        </p:nvSpPr>
        <p:spPr>
          <a:xfrm>
            <a:off x="380880" y="1523880"/>
            <a:ext cx="8304840" cy="46472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 </a:t>
            </a:r>
            <a:r>
              <a:rPr lang="en-US" sz="2600" strike="noStrike">
                <a:solidFill>
                  <a:srgbClr val="000000"/>
                </a:solidFill>
                <a:latin typeface="Constantia"/>
                <a:ea typeface="DejaVu Sans"/>
              </a:rPr>
              <a:t>2 quan hệ R và S khả hợp</a:t>
            </a:r>
            <a:endParaRPr/>
          </a:p>
          <a:p>
            <a:pPr>
              <a:lnSpc>
                <a:spcPct val="100000"/>
              </a:lnSpc>
              <a:buSzPct val="95000"/>
              <a:buFont typeface="Wingdings 2" charset="2"/>
              <a:buChar char=""/>
            </a:pPr>
            <a:r>
              <a:rPr lang="en-US" sz="2600" strike="noStrike">
                <a:solidFill>
                  <a:srgbClr val="000000"/>
                </a:solidFill>
                <a:latin typeface="Constantia"/>
                <a:ea typeface="DejaVu Sans"/>
              </a:rPr>
              <a:t>Phép trừ của R và S</a:t>
            </a:r>
            <a:endParaRPr/>
          </a:p>
          <a:p>
            <a:pPr lvl="1">
              <a:lnSpc>
                <a:spcPct val="100000"/>
              </a:lnSpc>
              <a:buSzPct val="85000"/>
              <a:buFont typeface="Wingdings" charset="2"/>
              <a:buChar char=""/>
            </a:pPr>
            <a:r>
              <a:rPr lang="en-US" sz="2400" strike="noStrike">
                <a:solidFill>
                  <a:srgbClr val="000000"/>
                </a:solidFill>
                <a:latin typeface="Constantia"/>
                <a:ea typeface="DejaVu Sans"/>
              </a:rPr>
              <a:t>Ký hiệu R </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 S</a:t>
            </a:r>
            <a:endParaRPr/>
          </a:p>
          <a:p>
            <a:pPr lvl="1">
              <a:lnSpc>
                <a:spcPct val="100000"/>
              </a:lnSpc>
              <a:buSzPct val="85000"/>
              <a:buFont typeface="Wingdings" charset="2"/>
              <a:buChar char=""/>
            </a:pPr>
            <a:r>
              <a:rPr lang="en-US" sz="2400" strike="noStrike">
                <a:solidFill>
                  <a:srgbClr val="000000"/>
                </a:solidFill>
                <a:latin typeface="Constantia"/>
                <a:ea typeface="DejaVu Sans"/>
              </a:rPr>
              <a:t>Quan hệ kết quả gồm các bộ thuộc R và không thuộc S</a:t>
            </a:r>
            <a:endParaRPr/>
          </a:p>
          <a:p>
            <a:pPr>
              <a:lnSpc>
                <a:spcPct val="100000"/>
              </a:lnSpc>
            </a:pPr>
            <a:endParaRPr/>
          </a:p>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p:txBody>
      </p:sp>
      <p:sp>
        <p:nvSpPr>
          <p:cNvPr id="558"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559"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09A3A1E2-711D-4BB0-8441-7425BA2A408B}" type="slidenum">
              <a:rPr lang="en-US" sz="1200" strike="noStrike">
                <a:solidFill>
                  <a:srgbClr val="035c75"/>
                </a:solidFill>
                <a:latin typeface="Tahoma"/>
                <a:ea typeface="DejaVu Sans"/>
              </a:rPr>
              <a:t>&lt;number&gt;</a:t>
            </a:fld>
            <a:endParaRPr/>
          </a:p>
        </p:txBody>
      </p:sp>
      <p:sp>
        <p:nvSpPr>
          <p:cNvPr id="560" name="CustomShape 5"/>
          <p:cNvSpPr/>
          <p:nvPr/>
        </p:nvSpPr>
        <p:spPr>
          <a:xfrm>
            <a:off x="2057400" y="3505320"/>
            <a:ext cx="4037400" cy="424800"/>
          </a:xfrm>
          <a:prstGeom prst="rect">
            <a:avLst/>
          </a:prstGeom>
          <a:noFill/>
          <a:ln w="12600">
            <a:solidFill>
              <a:schemeClr val="tx1"/>
            </a:solidFill>
            <a:miter/>
          </a:ln>
        </p:spPr>
        <p:style>
          <a:lnRef idx="0"/>
          <a:fillRef idx="0"/>
          <a:effectRef idx="0"/>
          <a:fontRef idx="minor"/>
        </p:style>
        <p:txBody>
          <a:bodyPr lIns="90000" rIns="90000" tIns="45000" bIns="45000"/>
          <a:p>
            <a:pPr algn="ctr">
              <a:lnSpc>
                <a:spcPct val="100000"/>
              </a:lnSpc>
            </a:pPr>
            <a:r>
              <a:rPr lang="en-US" sz="2200" strike="noStrike">
                <a:solidFill>
                  <a:srgbClr val="000000"/>
                </a:solidFill>
                <a:latin typeface="Tahoma"/>
                <a:ea typeface="DejaVu Sans"/>
              </a:rPr>
              <a:t>R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S = { t / t</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R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t</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S }</a:t>
            </a:r>
            <a:endParaRPr/>
          </a:p>
        </p:txBody>
      </p:sp>
      <p:sp>
        <p:nvSpPr>
          <p:cNvPr id="561" name="Line 6"/>
          <p:cNvSpPr/>
          <p:nvPr/>
        </p:nvSpPr>
        <p:spPr>
          <a:xfrm>
            <a:off x="990360" y="4724280"/>
            <a:ext cx="1447920" cy="0"/>
          </a:xfrm>
          <a:prstGeom prst="line">
            <a:avLst/>
          </a:prstGeom>
          <a:ln w="12600">
            <a:solidFill>
              <a:schemeClr val="tx1"/>
            </a:solidFill>
            <a:round/>
          </a:ln>
        </p:spPr>
      </p:sp>
      <p:sp>
        <p:nvSpPr>
          <p:cNvPr id="562" name="CustomShape 7"/>
          <p:cNvSpPr/>
          <p:nvPr/>
        </p:nvSpPr>
        <p:spPr>
          <a:xfrm>
            <a:off x="152388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563" name="CustomShape 8"/>
          <p:cNvSpPr/>
          <p:nvPr/>
        </p:nvSpPr>
        <p:spPr>
          <a:xfrm>
            <a:off x="198108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564" name="CustomShape 9"/>
          <p:cNvSpPr/>
          <p:nvPr/>
        </p:nvSpPr>
        <p:spPr>
          <a:xfrm>
            <a:off x="152388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65" name="Line 10"/>
          <p:cNvSpPr/>
          <p:nvPr/>
        </p:nvSpPr>
        <p:spPr>
          <a:xfrm>
            <a:off x="990360" y="4419360"/>
            <a:ext cx="1447920" cy="0"/>
          </a:xfrm>
          <a:prstGeom prst="line">
            <a:avLst/>
          </a:prstGeom>
          <a:ln w="12600">
            <a:solidFill>
              <a:schemeClr val="tx1"/>
            </a:solidFill>
            <a:round/>
          </a:ln>
        </p:spPr>
      </p:sp>
      <p:sp>
        <p:nvSpPr>
          <p:cNvPr id="566" name="Line 11"/>
          <p:cNvSpPr/>
          <p:nvPr/>
        </p:nvSpPr>
        <p:spPr>
          <a:xfrm>
            <a:off x="1523880" y="5790960"/>
            <a:ext cx="914400" cy="0"/>
          </a:xfrm>
          <a:prstGeom prst="line">
            <a:avLst/>
          </a:prstGeom>
          <a:ln w="12600">
            <a:solidFill>
              <a:schemeClr val="tx1"/>
            </a:solidFill>
            <a:round/>
          </a:ln>
        </p:spPr>
      </p:sp>
      <p:sp>
        <p:nvSpPr>
          <p:cNvPr id="567" name="CustomShape 12"/>
          <p:cNvSpPr/>
          <p:nvPr/>
        </p:nvSpPr>
        <p:spPr>
          <a:xfrm>
            <a:off x="990720" y="441972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568" name="Line 13"/>
          <p:cNvSpPr/>
          <p:nvPr/>
        </p:nvSpPr>
        <p:spPr>
          <a:xfrm>
            <a:off x="990360" y="4419360"/>
            <a:ext cx="0" cy="304920"/>
          </a:xfrm>
          <a:prstGeom prst="line">
            <a:avLst/>
          </a:prstGeom>
          <a:ln w="12600">
            <a:solidFill>
              <a:schemeClr val="tx1"/>
            </a:solidFill>
            <a:round/>
          </a:ln>
        </p:spPr>
      </p:sp>
      <p:sp>
        <p:nvSpPr>
          <p:cNvPr id="569" name="CustomShape 14"/>
          <p:cNvSpPr/>
          <p:nvPr/>
        </p:nvSpPr>
        <p:spPr>
          <a:xfrm>
            <a:off x="15238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70" name="CustomShape 15"/>
          <p:cNvSpPr/>
          <p:nvPr/>
        </p:nvSpPr>
        <p:spPr>
          <a:xfrm>
            <a:off x="1523880" y="5410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71" name="Line 16"/>
          <p:cNvSpPr/>
          <p:nvPr/>
        </p:nvSpPr>
        <p:spPr>
          <a:xfrm>
            <a:off x="1981080" y="4419360"/>
            <a:ext cx="0" cy="1371600"/>
          </a:xfrm>
          <a:prstGeom prst="line">
            <a:avLst/>
          </a:prstGeom>
          <a:ln w="12600">
            <a:solidFill>
              <a:schemeClr val="tx1"/>
            </a:solidFill>
            <a:round/>
          </a:ln>
        </p:spPr>
      </p:sp>
      <p:sp>
        <p:nvSpPr>
          <p:cNvPr id="572" name="Line 17"/>
          <p:cNvSpPr/>
          <p:nvPr/>
        </p:nvSpPr>
        <p:spPr>
          <a:xfrm>
            <a:off x="1523880" y="4419360"/>
            <a:ext cx="0" cy="1371600"/>
          </a:xfrm>
          <a:prstGeom prst="line">
            <a:avLst/>
          </a:prstGeom>
          <a:ln w="12600">
            <a:solidFill>
              <a:schemeClr val="tx1"/>
            </a:solidFill>
            <a:round/>
          </a:ln>
        </p:spPr>
      </p:sp>
      <p:sp>
        <p:nvSpPr>
          <p:cNvPr id="573" name="Line 18"/>
          <p:cNvSpPr/>
          <p:nvPr/>
        </p:nvSpPr>
        <p:spPr>
          <a:xfrm>
            <a:off x="2438280" y="4419360"/>
            <a:ext cx="0" cy="1371600"/>
          </a:xfrm>
          <a:prstGeom prst="line">
            <a:avLst/>
          </a:prstGeom>
          <a:ln w="12600">
            <a:solidFill>
              <a:schemeClr val="tx1"/>
            </a:solidFill>
            <a:round/>
          </a:ln>
        </p:spPr>
      </p:sp>
      <p:sp>
        <p:nvSpPr>
          <p:cNvPr id="574" name="CustomShape 19"/>
          <p:cNvSpPr/>
          <p:nvPr/>
        </p:nvSpPr>
        <p:spPr>
          <a:xfrm>
            <a:off x="198108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575" name="CustomShape 20"/>
          <p:cNvSpPr/>
          <p:nvPr/>
        </p:nvSpPr>
        <p:spPr>
          <a:xfrm>
            <a:off x="19810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576" name="CustomShape 21"/>
          <p:cNvSpPr/>
          <p:nvPr/>
        </p:nvSpPr>
        <p:spPr>
          <a:xfrm>
            <a:off x="1981080" y="5410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577" name="Line 22"/>
          <p:cNvSpPr/>
          <p:nvPr/>
        </p:nvSpPr>
        <p:spPr>
          <a:xfrm>
            <a:off x="2819160" y="4724280"/>
            <a:ext cx="1447920" cy="0"/>
          </a:xfrm>
          <a:prstGeom prst="line">
            <a:avLst/>
          </a:prstGeom>
          <a:ln w="12600">
            <a:solidFill>
              <a:schemeClr val="tx1"/>
            </a:solidFill>
            <a:round/>
          </a:ln>
        </p:spPr>
      </p:sp>
      <p:sp>
        <p:nvSpPr>
          <p:cNvPr id="578" name="CustomShape 23"/>
          <p:cNvSpPr/>
          <p:nvPr/>
        </p:nvSpPr>
        <p:spPr>
          <a:xfrm>
            <a:off x="335268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579" name="CustomShape 24"/>
          <p:cNvSpPr/>
          <p:nvPr/>
        </p:nvSpPr>
        <p:spPr>
          <a:xfrm>
            <a:off x="380988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580" name="CustomShape 25"/>
          <p:cNvSpPr/>
          <p:nvPr/>
        </p:nvSpPr>
        <p:spPr>
          <a:xfrm>
            <a:off x="335268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81" name="Line 26"/>
          <p:cNvSpPr/>
          <p:nvPr/>
        </p:nvSpPr>
        <p:spPr>
          <a:xfrm>
            <a:off x="2819160" y="4419360"/>
            <a:ext cx="1447920" cy="0"/>
          </a:xfrm>
          <a:prstGeom prst="line">
            <a:avLst/>
          </a:prstGeom>
          <a:ln w="12600">
            <a:solidFill>
              <a:schemeClr val="tx1"/>
            </a:solidFill>
            <a:round/>
          </a:ln>
        </p:spPr>
      </p:sp>
      <p:sp>
        <p:nvSpPr>
          <p:cNvPr id="582" name="Line 27"/>
          <p:cNvSpPr/>
          <p:nvPr/>
        </p:nvSpPr>
        <p:spPr>
          <a:xfrm>
            <a:off x="3352680" y="5486400"/>
            <a:ext cx="914400" cy="0"/>
          </a:xfrm>
          <a:prstGeom prst="line">
            <a:avLst/>
          </a:prstGeom>
          <a:ln w="12600">
            <a:solidFill>
              <a:schemeClr val="tx1"/>
            </a:solidFill>
            <a:round/>
          </a:ln>
        </p:spPr>
      </p:sp>
      <p:sp>
        <p:nvSpPr>
          <p:cNvPr id="583" name="CustomShape 28"/>
          <p:cNvSpPr/>
          <p:nvPr/>
        </p:nvSpPr>
        <p:spPr>
          <a:xfrm>
            <a:off x="2819520" y="441972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S</a:t>
            </a:r>
            <a:endParaRPr/>
          </a:p>
        </p:txBody>
      </p:sp>
      <p:sp>
        <p:nvSpPr>
          <p:cNvPr id="584" name="Line 29"/>
          <p:cNvSpPr/>
          <p:nvPr/>
        </p:nvSpPr>
        <p:spPr>
          <a:xfrm>
            <a:off x="2819160" y="4419360"/>
            <a:ext cx="0" cy="304920"/>
          </a:xfrm>
          <a:prstGeom prst="line">
            <a:avLst/>
          </a:prstGeom>
          <a:ln w="12600">
            <a:solidFill>
              <a:schemeClr val="tx1"/>
            </a:solidFill>
            <a:round/>
          </a:ln>
        </p:spPr>
      </p:sp>
      <p:sp>
        <p:nvSpPr>
          <p:cNvPr id="585" name="CustomShape 30"/>
          <p:cNvSpPr/>
          <p:nvPr/>
        </p:nvSpPr>
        <p:spPr>
          <a:xfrm>
            <a:off x="33526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86" name="Line 31"/>
          <p:cNvSpPr/>
          <p:nvPr/>
        </p:nvSpPr>
        <p:spPr>
          <a:xfrm>
            <a:off x="3809880" y="4419360"/>
            <a:ext cx="0" cy="1067040"/>
          </a:xfrm>
          <a:prstGeom prst="line">
            <a:avLst/>
          </a:prstGeom>
          <a:ln w="12600">
            <a:solidFill>
              <a:schemeClr val="tx1"/>
            </a:solidFill>
            <a:round/>
          </a:ln>
        </p:spPr>
      </p:sp>
      <p:sp>
        <p:nvSpPr>
          <p:cNvPr id="587" name="Line 32"/>
          <p:cNvSpPr/>
          <p:nvPr/>
        </p:nvSpPr>
        <p:spPr>
          <a:xfrm>
            <a:off x="3352680" y="4419360"/>
            <a:ext cx="0" cy="1067040"/>
          </a:xfrm>
          <a:prstGeom prst="line">
            <a:avLst/>
          </a:prstGeom>
          <a:ln w="12600">
            <a:solidFill>
              <a:schemeClr val="tx1"/>
            </a:solidFill>
            <a:round/>
          </a:ln>
        </p:spPr>
      </p:sp>
      <p:sp>
        <p:nvSpPr>
          <p:cNvPr id="588" name="Line 33"/>
          <p:cNvSpPr/>
          <p:nvPr/>
        </p:nvSpPr>
        <p:spPr>
          <a:xfrm>
            <a:off x="4267080" y="4419360"/>
            <a:ext cx="0" cy="1067040"/>
          </a:xfrm>
          <a:prstGeom prst="line">
            <a:avLst/>
          </a:prstGeom>
          <a:ln w="12600">
            <a:solidFill>
              <a:schemeClr val="tx1"/>
            </a:solidFill>
            <a:round/>
          </a:ln>
        </p:spPr>
      </p:sp>
      <p:sp>
        <p:nvSpPr>
          <p:cNvPr id="589" name="CustomShape 34"/>
          <p:cNvSpPr/>
          <p:nvPr/>
        </p:nvSpPr>
        <p:spPr>
          <a:xfrm>
            <a:off x="380988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590" name="CustomShape 35"/>
          <p:cNvSpPr/>
          <p:nvPr/>
        </p:nvSpPr>
        <p:spPr>
          <a:xfrm>
            <a:off x="38098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591" name="CustomShape 3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592" name="Picture 3" descr=""/>
          <p:cNvPicPr/>
          <p:nvPr/>
        </p:nvPicPr>
        <p:blipFill>
          <a:blip r:embed="rId1"/>
          <a:stretch/>
        </p:blipFill>
        <p:spPr>
          <a:xfrm>
            <a:off x="0" y="628560"/>
            <a:ext cx="9106920" cy="56160"/>
          </a:xfrm>
          <a:prstGeom prst="rect">
            <a:avLst/>
          </a:prstGeom>
          <a:ln>
            <a:noFill/>
          </a:ln>
        </p:spPr>
      </p:pic>
      <p:sp>
        <p:nvSpPr>
          <p:cNvPr id="593" name="CustomShape 3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594" name="CustomShape 3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595" name="Line 39"/>
          <p:cNvSpPr/>
          <p:nvPr/>
        </p:nvSpPr>
        <p:spPr>
          <a:xfrm>
            <a:off x="6248160" y="4647960"/>
            <a:ext cx="1447920" cy="0"/>
          </a:xfrm>
          <a:prstGeom prst="line">
            <a:avLst/>
          </a:prstGeom>
          <a:ln w="12600">
            <a:solidFill>
              <a:schemeClr val="tx1"/>
            </a:solidFill>
            <a:round/>
          </a:ln>
        </p:spPr>
      </p:sp>
      <p:sp>
        <p:nvSpPr>
          <p:cNvPr id="596" name="CustomShape 40"/>
          <p:cNvSpPr/>
          <p:nvPr/>
        </p:nvSpPr>
        <p:spPr>
          <a:xfrm>
            <a:off x="6781680" y="4343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597" name="CustomShape 41"/>
          <p:cNvSpPr/>
          <p:nvPr/>
        </p:nvSpPr>
        <p:spPr>
          <a:xfrm>
            <a:off x="7238880" y="4343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598" name="CustomShape 42"/>
          <p:cNvSpPr/>
          <p:nvPr/>
        </p:nvSpPr>
        <p:spPr>
          <a:xfrm>
            <a:off x="678168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599" name="Line 43"/>
          <p:cNvSpPr/>
          <p:nvPr/>
        </p:nvSpPr>
        <p:spPr>
          <a:xfrm>
            <a:off x="6248160" y="4343400"/>
            <a:ext cx="1447920" cy="0"/>
          </a:xfrm>
          <a:prstGeom prst="line">
            <a:avLst/>
          </a:prstGeom>
          <a:ln w="12600">
            <a:solidFill>
              <a:schemeClr val="tx1"/>
            </a:solidFill>
            <a:round/>
          </a:ln>
        </p:spPr>
      </p:sp>
      <p:sp>
        <p:nvSpPr>
          <p:cNvPr id="600" name="Line 44"/>
          <p:cNvSpPr/>
          <p:nvPr/>
        </p:nvSpPr>
        <p:spPr>
          <a:xfrm>
            <a:off x="6781680" y="5715000"/>
            <a:ext cx="914400" cy="0"/>
          </a:xfrm>
          <a:prstGeom prst="line">
            <a:avLst/>
          </a:prstGeom>
          <a:ln w="12600">
            <a:solidFill>
              <a:schemeClr val="tx1"/>
            </a:solidFill>
            <a:round/>
          </a:ln>
        </p:spPr>
      </p:sp>
      <p:sp>
        <p:nvSpPr>
          <p:cNvPr id="601" name="CustomShape 45"/>
          <p:cNvSpPr/>
          <p:nvPr/>
        </p:nvSpPr>
        <p:spPr>
          <a:xfrm>
            <a:off x="6248520" y="43434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R-S</a:t>
            </a:r>
            <a:endParaRPr/>
          </a:p>
        </p:txBody>
      </p:sp>
      <p:sp>
        <p:nvSpPr>
          <p:cNvPr id="602" name="Line 46"/>
          <p:cNvSpPr/>
          <p:nvPr/>
        </p:nvSpPr>
        <p:spPr>
          <a:xfrm>
            <a:off x="6248160" y="4343400"/>
            <a:ext cx="0" cy="304560"/>
          </a:xfrm>
          <a:prstGeom prst="line">
            <a:avLst/>
          </a:prstGeom>
          <a:ln w="12600">
            <a:solidFill>
              <a:schemeClr val="tx1"/>
            </a:solidFill>
            <a:round/>
          </a:ln>
        </p:spPr>
      </p:sp>
      <p:sp>
        <p:nvSpPr>
          <p:cNvPr id="603" name="CustomShape 47"/>
          <p:cNvSpPr/>
          <p:nvPr/>
        </p:nvSpPr>
        <p:spPr>
          <a:xfrm>
            <a:off x="6781680" y="5103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04" name="Line 48"/>
          <p:cNvSpPr/>
          <p:nvPr/>
        </p:nvSpPr>
        <p:spPr>
          <a:xfrm>
            <a:off x="7238880" y="4343400"/>
            <a:ext cx="0" cy="1371600"/>
          </a:xfrm>
          <a:prstGeom prst="line">
            <a:avLst/>
          </a:prstGeom>
          <a:ln w="12600">
            <a:solidFill>
              <a:schemeClr val="tx1"/>
            </a:solidFill>
            <a:round/>
          </a:ln>
        </p:spPr>
      </p:sp>
      <p:sp>
        <p:nvSpPr>
          <p:cNvPr id="605" name="Line 49"/>
          <p:cNvSpPr/>
          <p:nvPr/>
        </p:nvSpPr>
        <p:spPr>
          <a:xfrm>
            <a:off x="6781680" y="4343400"/>
            <a:ext cx="0" cy="1371600"/>
          </a:xfrm>
          <a:prstGeom prst="line">
            <a:avLst/>
          </a:prstGeom>
          <a:ln w="12600">
            <a:solidFill>
              <a:schemeClr val="tx1"/>
            </a:solidFill>
            <a:round/>
          </a:ln>
        </p:spPr>
      </p:sp>
      <p:sp>
        <p:nvSpPr>
          <p:cNvPr id="606" name="Line 50"/>
          <p:cNvSpPr/>
          <p:nvPr/>
        </p:nvSpPr>
        <p:spPr>
          <a:xfrm>
            <a:off x="7696080" y="4343400"/>
            <a:ext cx="0" cy="1371600"/>
          </a:xfrm>
          <a:prstGeom prst="line">
            <a:avLst/>
          </a:prstGeom>
          <a:ln w="12600">
            <a:solidFill>
              <a:schemeClr val="tx1"/>
            </a:solidFill>
            <a:round/>
          </a:ln>
        </p:spPr>
      </p:sp>
      <p:sp>
        <p:nvSpPr>
          <p:cNvPr id="607" name="CustomShape 51"/>
          <p:cNvSpPr/>
          <p:nvPr/>
        </p:nvSpPr>
        <p:spPr>
          <a:xfrm>
            <a:off x="723888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608" name="CustomShape 52"/>
          <p:cNvSpPr/>
          <p:nvPr/>
        </p:nvSpPr>
        <p:spPr>
          <a:xfrm>
            <a:off x="72388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609" name="CustomShape 53"/>
          <p:cNvSpPr/>
          <p:nvPr/>
        </p:nvSpPr>
        <p:spPr>
          <a:xfrm>
            <a:off x="4800600" y="4572000"/>
            <a:ext cx="989640" cy="3038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341" dur="indefinite" restart="never" nodeType="tmRoot">
          <p:childTnLst>
            <p:seq>
              <p:cTn id="342" dur="indefinite" nodeType="mainSeq">
                <p:childTnLst>
                  <p:par>
                    <p:cTn id="343" fill="hold">
                      <p:stCondLst>
                        <p:cond delay="indefinite"/>
                      </p:stCondLst>
                      <p:childTnLst>
                        <p:par>
                          <p:cTn id="344" fill="hold">
                            <p:stCondLst>
                              <p:cond delay="0"/>
                            </p:stCondLst>
                            <p:childTnLst>
                              <p:par>
                                <p:cTn id="345" nodeType="clickEffect" fill="hold" presetClass="entr" presetID="4" presetSubtype="16">
                                  <p:stCondLst>
                                    <p:cond delay="0"/>
                                  </p:stCondLst>
                                  <p:childTnLst>
                                    <p:set>
                                      <p:cBhvr>
                                        <p:cTn id="346" dur="1" fill="hold">
                                          <p:stCondLst>
                                            <p:cond delay="0"/>
                                          </p:stCondLst>
                                        </p:cTn>
                                        <p:tgtEl>
                                          <p:spTgt spid="609"/>
                                        </p:tgtEl>
                                        <p:attrNameLst>
                                          <p:attrName>style.visibility</p:attrName>
                                        </p:attrNameLst>
                                      </p:cBhvr>
                                      <p:to>
                                        <p:strVal val="visible"/>
                                      </p:to>
                                    </p:set>
                                    <p:animEffect filter="box(in)" transition="out">
                                      <p:cBhvr additive="repl">
                                        <p:cTn id="347" dur="500"/>
                                        <p:tgtEl>
                                          <p:spTgt spid="609"/>
                                        </p:tgtEl>
                                      </p:cBhvr>
                                    </p:animEffect>
                                  </p:childTnLst>
                                </p:cTn>
                              </p:par>
                            </p:childTnLst>
                          </p:cTn>
                        </p:par>
                        <p:par>
                          <p:cTn id="348" fill="hold">
                            <p:stCondLst>
                              <p:cond delay="500"/>
                            </p:stCondLst>
                            <p:childTnLst>
                              <p:par>
                                <p:cTn id="349" nodeType="afterEffect" fill="hold" presetClass="entr" presetID="4" presetSubtype="16">
                                  <p:stCondLst>
                                    <p:cond delay="0"/>
                                  </p:stCondLst>
                                  <p:childTnLst>
                                    <p:set>
                                      <p:cBhvr>
                                        <p:cTn id="350" dur="1" fill="hold">
                                          <p:stCondLst>
                                            <p:cond delay="0"/>
                                          </p:stCondLst>
                                        </p:cTn>
                                        <p:attrNameLst>
                                          <p:attrName>style.visibility</p:attrName>
                                        </p:attrNameLst>
                                      </p:cBhvr>
                                      <p:to>
                                        <p:strVal val="visible"/>
                                      </p:to>
                                    </p:set>
                                    <p:animEffect filter="box(in)" transition="out">
                                      <p:cBhvr additive="repl">
                                        <p:cTn id="351"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0" name="CustomShape 1"/>
          <p:cNvSpPr/>
          <p:nvPr/>
        </p:nvSpPr>
        <p:spPr>
          <a:xfrm>
            <a:off x="38088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i="1" lang="en-US" sz="2800" strike="noStrike">
                <a:solidFill>
                  <a:srgbClr val="04617b"/>
                </a:solidFill>
                <a:latin typeface="Calibri"/>
                <a:ea typeface="DejaVu Sans"/>
              </a:rPr>
              <a:t>Các tính chất</a:t>
            </a:r>
            <a:endParaRPr/>
          </a:p>
        </p:txBody>
      </p:sp>
      <p:sp>
        <p:nvSpPr>
          <p:cNvPr id="611" name="CustomShape 2"/>
          <p:cNvSpPr/>
          <p:nvPr/>
        </p:nvSpPr>
        <p:spPr>
          <a:xfrm>
            <a:off x="457200" y="144792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Tính giao hoán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95000"/>
              <a:buFont typeface="Wingdings 2" charset="2"/>
              <a:buChar char=""/>
            </a:pPr>
            <a:r>
              <a:rPr lang="en-US" sz="2600" strike="noStrike">
                <a:solidFill>
                  <a:srgbClr val="000000"/>
                </a:solidFill>
                <a:latin typeface="Constantia"/>
                <a:ea typeface="DejaVu Sans"/>
              </a:rPr>
              <a:t>Tính kết hợp</a:t>
            </a:r>
            <a:endParaRPr/>
          </a:p>
        </p:txBody>
      </p:sp>
      <p:sp>
        <p:nvSpPr>
          <p:cNvPr id="612"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613"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912ECE0E-8EA4-4CD1-A25C-E13E8169CEAD}" type="slidenum">
              <a:rPr lang="en-US" sz="1200" strike="noStrike">
                <a:solidFill>
                  <a:srgbClr val="035c75"/>
                </a:solidFill>
                <a:latin typeface="Tahoma"/>
                <a:ea typeface="DejaVu Sans"/>
              </a:rPr>
              <a:t>&lt;number&gt;</a:t>
            </a:fld>
            <a:endParaRPr/>
          </a:p>
        </p:txBody>
      </p:sp>
      <p:sp>
        <p:nvSpPr>
          <p:cNvPr id="614" name="CustomShape 5"/>
          <p:cNvSpPr/>
          <p:nvPr/>
        </p:nvSpPr>
        <p:spPr>
          <a:xfrm>
            <a:off x="990720" y="1905120"/>
            <a:ext cx="3656520" cy="11206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2800" strike="noStrike">
                <a:solidFill>
                  <a:srgbClr val="000000"/>
                </a:solidFill>
                <a:latin typeface="Tahoma"/>
                <a:ea typeface="DejaVu Sans"/>
              </a:rPr>
              <a:t>R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S = S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R</a:t>
            </a:r>
            <a:endParaRPr/>
          </a:p>
          <a:p>
            <a:pPr algn="ctr">
              <a:lnSpc>
                <a:spcPct val="100000"/>
              </a:lnSpc>
            </a:pPr>
            <a:r>
              <a:rPr lang="en-US" sz="2800" strike="noStrike">
                <a:solidFill>
                  <a:srgbClr val="000000"/>
                </a:solidFill>
                <a:latin typeface="Tahoma"/>
                <a:ea typeface="DejaVu Sans"/>
              </a:rPr>
              <a:t>R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S = S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R</a:t>
            </a:r>
            <a:endParaRPr/>
          </a:p>
        </p:txBody>
      </p:sp>
      <p:sp>
        <p:nvSpPr>
          <p:cNvPr id="615" name="CustomShape 6"/>
          <p:cNvSpPr/>
          <p:nvPr/>
        </p:nvSpPr>
        <p:spPr>
          <a:xfrm>
            <a:off x="762120" y="4402080"/>
            <a:ext cx="6018840" cy="11206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2800" strike="noStrike">
                <a:solidFill>
                  <a:srgbClr val="000000"/>
                </a:solidFill>
                <a:latin typeface="Tahoma"/>
                <a:ea typeface="DejaVu Sans"/>
              </a:rPr>
              <a:t>R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(S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T) = (R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S)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T</a:t>
            </a:r>
            <a:endParaRPr/>
          </a:p>
          <a:p>
            <a:pPr algn="ctr">
              <a:lnSpc>
                <a:spcPct val="100000"/>
              </a:lnSpc>
            </a:pPr>
            <a:r>
              <a:rPr lang="en-US" sz="2800" strike="noStrike">
                <a:solidFill>
                  <a:srgbClr val="000000"/>
                </a:solidFill>
                <a:latin typeface="Tahoma"/>
                <a:ea typeface="DejaVu Sans"/>
              </a:rPr>
              <a:t>R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(S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T) = (R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S) </a:t>
            </a:r>
            <a:r>
              <a:rPr b="1" lang="en-US" sz="2800" strike="noStrike">
                <a:solidFill>
                  <a:srgbClr val="000000"/>
                </a:solidFill>
                <a:latin typeface="Symbol"/>
                <a:ea typeface="DejaVu Sans"/>
              </a:rPr>
              <a:t></a:t>
            </a:r>
            <a:r>
              <a:rPr lang="en-US" sz="2800" strike="noStrike">
                <a:solidFill>
                  <a:srgbClr val="000000"/>
                </a:solidFill>
                <a:latin typeface="Tahoma"/>
                <a:ea typeface="DejaVu Sans"/>
              </a:rPr>
              <a:t> T</a:t>
            </a:r>
            <a:endParaRPr/>
          </a:p>
        </p:txBody>
      </p:sp>
      <p:sp>
        <p:nvSpPr>
          <p:cNvPr id="616" name="CustomShape 7"/>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617" name="Picture 3" descr=""/>
          <p:cNvPicPr/>
          <p:nvPr/>
        </p:nvPicPr>
        <p:blipFill>
          <a:blip r:embed="rId1"/>
          <a:stretch/>
        </p:blipFill>
        <p:spPr>
          <a:xfrm>
            <a:off x="0" y="628560"/>
            <a:ext cx="9106920" cy="56160"/>
          </a:xfrm>
          <a:prstGeom prst="rect">
            <a:avLst/>
          </a:prstGeom>
          <a:ln>
            <a:noFill/>
          </a:ln>
        </p:spPr>
      </p:pic>
      <p:sp>
        <p:nvSpPr>
          <p:cNvPr id="618" name="CustomShape 8"/>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619" name="CustomShape 9"/>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352" dur="indefinite" restart="never" nodeType="tmRoot">
          <p:childTnLst>
            <p:seq>
              <p:cTn id="353"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0" name="CustomShape 1"/>
          <p:cNvSpPr/>
          <p:nvPr/>
        </p:nvSpPr>
        <p:spPr>
          <a:xfrm>
            <a:off x="457200" y="353880"/>
            <a:ext cx="8228520" cy="619560"/>
          </a:xfrm>
          <a:prstGeom prst="rect">
            <a:avLst/>
          </a:prstGeom>
          <a:noFill/>
          <a:ln>
            <a:noFill/>
          </a:ln>
        </p:spPr>
        <p:style>
          <a:lnRef idx="0"/>
          <a:fillRef idx="0"/>
          <a:effectRef idx="0"/>
          <a:fontRef idx="minor"/>
        </p:style>
        <p:txBody>
          <a:bodyPr lIns="0" rIns="0" tIns="45000" bIns="0" anchor="b"/>
          <a:p>
            <a:pPr>
              <a:lnSpc>
                <a:spcPct val="100000"/>
              </a:lnSpc>
            </a:pPr>
            <a:r>
              <a:rPr lang="en-US" sz="3500" strike="noStrike">
                <a:solidFill>
                  <a:srgbClr val="04617b"/>
                </a:solidFill>
                <a:latin typeface="Calibri"/>
                <a:ea typeface="DejaVu Sans"/>
              </a:rPr>
              <a:t>Nội dung chi tiết</a:t>
            </a:r>
            <a:endParaRPr/>
          </a:p>
        </p:txBody>
      </p:sp>
      <p:sp>
        <p:nvSpPr>
          <p:cNvPr id="621"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777777"/>
                </a:solidFill>
                <a:latin typeface="Constantia"/>
                <a:ea typeface="DejaVu Sans"/>
              </a:rPr>
              <a:t>Giới thiệu</a:t>
            </a:r>
            <a:endParaRPr/>
          </a:p>
          <a:p>
            <a:pPr>
              <a:lnSpc>
                <a:spcPct val="100000"/>
              </a:lnSpc>
              <a:buSzPct val="95000"/>
              <a:buFont typeface="Wingdings 2" charset="2"/>
              <a:buChar char=""/>
            </a:pPr>
            <a:r>
              <a:rPr lang="en-US" sz="2600" strike="noStrike">
                <a:solidFill>
                  <a:srgbClr val="777777"/>
                </a:solidFill>
                <a:latin typeface="Constantia"/>
                <a:ea typeface="DejaVu Sans"/>
              </a:rPr>
              <a:t>Các thao tác cập nhật trên quan hệ</a:t>
            </a:r>
            <a:endParaRPr/>
          </a:p>
          <a:p>
            <a:pPr>
              <a:lnSpc>
                <a:spcPct val="100000"/>
              </a:lnSpc>
              <a:buSzPct val="95000"/>
              <a:buFont typeface="Wingdings 2" charset="2"/>
              <a:buChar char=""/>
            </a:pPr>
            <a:r>
              <a:rPr lang="en-US" sz="2600" strike="noStrike">
                <a:solidFill>
                  <a:srgbClr val="000000"/>
                </a:solidFill>
                <a:latin typeface="Constantia"/>
                <a:ea typeface="DejaVu Sans"/>
              </a:rPr>
              <a:t>Đại số quan hệ</a:t>
            </a:r>
            <a:endParaRPr/>
          </a:p>
          <a:p>
            <a:pPr lvl="1">
              <a:lnSpc>
                <a:spcPct val="100000"/>
              </a:lnSpc>
              <a:buSzPct val="85000"/>
              <a:buFont typeface="Wingdings" charset="2"/>
              <a:buChar char=""/>
            </a:pPr>
            <a:r>
              <a:rPr lang="en-US" sz="2400" strike="noStrike">
                <a:solidFill>
                  <a:srgbClr val="777777"/>
                </a:solidFill>
                <a:latin typeface="Constantia"/>
                <a:ea typeface="DejaVu Sans"/>
              </a:rPr>
              <a:t>Phép toán tập hợp: </a:t>
            </a:r>
            <a:r>
              <a:rPr lang="en-US" strike="noStrike">
                <a:solidFill>
                  <a:srgbClr val="777777"/>
                </a:solidFill>
                <a:latin typeface="Constantia"/>
                <a:ea typeface="DejaVu Sans"/>
              </a:rPr>
              <a:t>TT. Hợp, TT. Giao, TT. Trừ</a:t>
            </a:r>
            <a:endParaRPr/>
          </a:p>
          <a:p>
            <a:pPr lvl="1">
              <a:lnSpc>
                <a:spcPct val="100000"/>
              </a:lnSpc>
              <a:buSzPct val="85000"/>
              <a:buFont typeface="Wingdings" charset="2"/>
              <a:buChar char=""/>
            </a:pPr>
            <a:r>
              <a:rPr b="1" lang="en-US" sz="2400" strike="noStrike">
                <a:solidFill>
                  <a:srgbClr val="000000"/>
                </a:solidFill>
                <a:latin typeface="Constantia"/>
                <a:ea typeface="DejaVu Sans"/>
              </a:rPr>
              <a:t>Phép toán trên CSDL</a:t>
            </a:r>
            <a:r>
              <a:rPr lang="en-US" sz="2400" strike="noStrike">
                <a:solidFill>
                  <a:srgbClr val="777777"/>
                </a:solidFill>
                <a:latin typeface="Constantia"/>
                <a:ea typeface="DejaVu Sans"/>
              </a:rPr>
              <a:t>: </a:t>
            </a:r>
            <a:endParaRPr/>
          </a:p>
          <a:p>
            <a:pPr lvl="3">
              <a:lnSpc>
                <a:spcPct val="100000"/>
              </a:lnSpc>
              <a:buSzPct val="65000"/>
              <a:buFont typeface="Courier New"/>
              <a:buChar char="o"/>
            </a:pPr>
            <a:r>
              <a:rPr b="1" lang="en-US" sz="2000" strike="noStrike">
                <a:solidFill>
                  <a:srgbClr val="000000"/>
                </a:solidFill>
                <a:latin typeface="Constantia"/>
                <a:ea typeface="DejaVu Sans"/>
              </a:rPr>
              <a:t>Phép chọn</a:t>
            </a:r>
            <a:endParaRPr/>
          </a:p>
          <a:p>
            <a:pPr lvl="3">
              <a:lnSpc>
                <a:spcPct val="100000"/>
              </a:lnSpc>
              <a:buSzPct val="65000"/>
              <a:buFont typeface="Courier New"/>
              <a:buChar char="o"/>
            </a:pPr>
            <a:r>
              <a:rPr lang="en-US" sz="2000" strike="noStrike">
                <a:solidFill>
                  <a:srgbClr val="969696"/>
                </a:solidFill>
                <a:latin typeface="Constantia"/>
                <a:ea typeface="DejaVu Sans"/>
              </a:rPr>
              <a:t>Phép chiếu</a:t>
            </a:r>
            <a:endParaRPr/>
          </a:p>
          <a:p>
            <a:pPr lvl="3">
              <a:lnSpc>
                <a:spcPct val="100000"/>
              </a:lnSpc>
              <a:buSzPct val="65000"/>
              <a:buFont typeface="Courier New"/>
              <a:buChar char="o"/>
            </a:pPr>
            <a:r>
              <a:rPr lang="en-US" sz="2000" strike="noStrike">
                <a:solidFill>
                  <a:srgbClr val="777777"/>
                </a:solidFill>
                <a:latin typeface="Constantia"/>
                <a:ea typeface="DejaVu Sans"/>
              </a:rPr>
              <a:t>Phép tích Cartesian</a:t>
            </a:r>
            <a:endParaRPr/>
          </a:p>
          <a:p>
            <a:pPr lvl="3">
              <a:lnSpc>
                <a:spcPct val="100000"/>
              </a:lnSpc>
              <a:buSzPct val="65000"/>
              <a:buFont typeface="Courier New"/>
              <a:buChar char="o"/>
            </a:pPr>
            <a:r>
              <a:rPr lang="en-US" sz="2000" strike="noStrike">
                <a:solidFill>
                  <a:srgbClr val="777777"/>
                </a:solidFill>
                <a:latin typeface="Constantia"/>
                <a:ea typeface="DejaVu Sans"/>
              </a:rPr>
              <a:t>Phép nối</a:t>
            </a:r>
            <a:endParaRPr/>
          </a:p>
          <a:p>
            <a:pPr lvl="3">
              <a:lnSpc>
                <a:spcPct val="100000"/>
              </a:lnSpc>
              <a:buSzPct val="65000"/>
              <a:buFont typeface="Courier New"/>
              <a:buChar char="o"/>
            </a:pPr>
            <a:r>
              <a:rPr lang="en-US" sz="2000" strike="noStrike">
                <a:solidFill>
                  <a:srgbClr val="777777"/>
                </a:solidFill>
                <a:latin typeface="Constantia"/>
                <a:ea typeface="DejaVu Sans"/>
              </a:rPr>
              <a:t>Phép chia</a:t>
            </a:r>
            <a:endParaRPr/>
          </a:p>
          <a:p>
            <a:pPr>
              <a:lnSpc>
                <a:spcPct val="100000"/>
              </a:lnSpc>
              <a:buSzPct val="95000"/>
              <a:buFont typeface="Wingdings 2" charset="2"/>
              <a:buChar char=""/>
            </a:pPr>
            <a:r>
              <a:rPr lang="en-US" sz="2600" strike="noStrike">
                <a:solidFill>
                  <a:srgbClr val="777777"/>
                </a:solidFill>
                <a:latin typeface="Constantia"/>
                <a:ea typeface="DejaVu Sans"/>
              </a:rPr>
              <a:t>Các phép toán khác</a:t>
            </a:r>
            <a:endParaRPr/>
          </a:p>
        </p:txBody>
      </p:sp>
      <p:sp>
        <p:nvSpPr>
          <p:cNvPr id="622"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623"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745955FA-297E-4CE1-A053-674FB667BB46}" type="slidenum">
              <a:rPr lang="en-US" sz="1200" strike="noStrike">
                <a:solidFill>
                  <a:srgbClr val="035c75"/>
                </a:solidFill>
                <a:latin typeface="Tahoma"/>
                <a:ea typeface="DejaVu Sans"/>
              </a:rPr>
              <a:t>&lt;number&gt;</a:t>
            </a:fld>
            <a:endParaRPr/>
          </a:p>
        </p:txBody>
      </p:sp>
      <p:sp>
        <p:nvSpPr>
          <p:cNvPr id="624"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Tree>
  </p:cSld>
  <p:timing>
    <p:tnLst>
      <p:par>
        <p:cTn id="354" dur="indefinite" restart="never" nodeType="tmRoot">
          <p:childTnLst>
            <p:seq>
              <p:cTn id="355"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5" name="CustomShape 1"/>
          <p:cNvSpPr/>
          <p:nvPr/>
        </p:nvSpPr>
        <p:spPr>
          <a:xfrm>
            <a:off x="228600" y="121932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2.2.a. Phép chọn</a:t>
            </a:r>
            <a:endParaRPr/>
          </a:p>
        </p:txBody>
      </p:sp>
      <p:sp>
        <p:nvSpPr>
          <p:cNvPr id="626" name="CustomShape 2"/>
          <p:cNvSpPr/>
          <p:nvPr/>
        </p:nvSpPr>
        <p:spPr>
          <a:xfrm>
            <a:off x="380880" y="2133720"/>
            <a:ext cx="8304840" cy="434232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Để chọn ra các bộ từ các bộ của quan hệ R</a:t>
            </a:r>
            <a:endParaRPr/>
          </a:p>
          <a:p>
            <a:pPr>
              <a:lnSpc>
                <a:spcPct val="100000"/>
              </a:lnSpc>
              <a:buSzPct val="95000"/>
              <a:buFont typeface="Wingdings 2" charset="2"/>
              <a:buChar char=""/>
            </a:pPr>
            <a:r>
              <a:rPr lang="en-US" sz="2600" strike="noStrike">
                <a:solidFill>
                  <a:srgbClr val="000000"/>
                </a:solidFill>
                <a:latin typeface="Constantia"/>
                <a:ea typeface="DejaVu Sans"/>
              </a:rPr>
              <a:t>Các bộ được chọn phải thỏa mãn </a:t>
            </a:r>
            <a:r>
              <a:rPr b="1" i="1" lang="en-US" sz="2400" strike="noStrike">
                <a:solidFill>
                  <a:srgbClr val="000000"/>
                </a:solidFill>
                <a:latin typeface="Constantia"/>
                <a:ea typeface="DejaVu Sans"/>
              </a:rPr>
              <a:t>điều kiện chọn </a:t>
            </a:r>
            <a:r>
              <a:rPr lang="en-US" sz="2600" strike="noStrike">
                <a:solidFill>
                  <a:srgbClr val="000000"/>
                </a:solidFill>
                <a:latin typeface="Constantia"/>
                <a:ea typeface="DejaVu Sans"/>
              </a:rPr>
              <a:t>P</a:t>
            </a:r>
            <a:endParaRPr/>
          </a:p>
          <a:p>
            <a:pPr>
              <a:lnSpc>
                <a:spcPct val="100000"/>
              </a:lnSpc>
              <a:buSzPct val="95000"/>
              <a:buFont typeface="Wingdings 2" charset="2"/>
              <a:buChar char=""/>
            </a:pPr>
            <a:r>
              <a:rPr lang="en-US" sz="2600" strike="noStrike">
                <a:solidFill>
                  <a:srgbClr val="000000"/>
                </a:solidFill>
                <a:latin typeface="Constantia"/>
                <a:ea typeface="DejaVu Sans"/>
              </a:rPr>
              <a:t>Ký hiệu</a:t>
            </a:r>
            <a:endParaRPr/>
          </a:p>
          <a:p>
            <a:pPr>
              <a:lnSpc>
                <a:spcPct val="100000"/>
              </a:lnSpc>
            </a:pPr>
            <a:endParaRPr/>
          </a:p>
          <a:p>
            <a:pPr>
              <a:lnSpc>
                <a:spcPct val="100000"/>
              </a:lnSpc>
              <a:buSzPct val="95000"/>
              <a:buFont typeface="Wingdings 2" charset="2"/>
              <a:buChar char=""/>
            </a:pPr>
            <a:r>
              <a:rPr lang="en-US" sz="2400" strike="noStrike">
                <a:solidFill>
                  <a:srgbClr val="000000"/>
                </a:solidFill>
                <a:latin typeface="Constantia"/>
                <a:ea typeface="DejaVu Sans"/>
              </a:rPr>
              <a:t>P là điều kiện chọn gồm các mệnh đề có dạng</a:t>
            </a:r>
            <a:endParaRPr/>
          </a:p>
          <a:p>
            <a:pPr lvl="1">
              <a:lnSpc>
                <a:spcPct val="100000"/>
              </a:lnSpc>
              <a:buSzPct val="85000"/>
              <a:buFont typeface="Courier New"/>
              <a:buChar char="o"/>
            </a:pPr>
            <a:r>
              <a:rPr lang="en-US" sz="2400" strike="noStrike">
                <a:solidFill>
                  <a:srgbClr val="000000"/>
                </a:solidFill>
                <a:latin typeface="Constantia"/>
                <a:ea typeface="DejaVu Sans"/>
              </a:rPr>
              <a:t>&lt;tên thuộc tính&gt; &lt;phép so sánh&gt; &lt;hằng số&gt;</a:t>
            </a:r>
            <a:endParaRPr/>
          </a:p>
          <a:p>
            <a:pPr lvl="1">
              <a:lnSpc>
                <a:spcPct val="100000"/>
              </a:lnSpc>
              <a:buSzPct val="85000"/>
              <a:buFont typeface="Courier New"/>
              <a:buChar char="o"/>
            </a:pPr>
            <a:r>
              <a:rPr lang="en-US" sz="2400" strike="noStrike">
                <a:solidFill>
                  <a:srgbClr val="000000"/>
                </a:solidFill>
                <a:latin typeface="Constantia"/>
                <a:ea typeface="DejaVu Sans"/>
              </a:rPr>
              <a:t>&lt;tên thuộc tính&gt; &lt;phép so sánh&gt; &lt;tên thuộc tính&gt;</a:t>
            </a:r>
            <a:endParaRPr/>
          </a:p>
          <a:p>
            <a:pPr lvl="2">
              <a:lnSpc>
                <a:spcPct val="100000"/>
              </a:lnSpc>
              <a:buSzPct val="70000"/>
              <a:buFont typeface="Wingdings" charset="2"/>
              <a:buChar char=""/>
            </a:pPr>
            <a:r>
              <a:rPr lang="en-US" sz="2400" strike="noStrike">
                <a:solidFill>
                  <a:srgbClr val="000000"/>
                </a:solidFill>
                <a:latin typeface="Constantia"/>
                <a:ea typeface="DejaVu Sans"/>
              </a:rPr>
              <a:t>&lt;phép so sánh&gt; gồm </a:t>
            </a:r>
            <a:r>
              <a:rPr b="1" lang="en-US" sz="2400" strike="noStrike">
                <a:solidFill>
                  <a:srgbClr val="000000"/>
                </a:solidFill>
                <a:latin typeface="Symbol"/>
                <a:ea typeface="DejaVu Sans"/>
              </a:rPr>
              <a:t></a:t>
            </a:r>
            <a:r>
              <a:rPr lang="en-US" sz="2400" strike="noStrike">
                <a:solidFill>
                  <a:srgbClr val="000000"/>
                </a:solidFill>
                <a:latin typeface="Constantia"/>
                <a:ea typeface="DejaVu Sans"/>
              </a:rPr>
              <a:t> , </a:t>
            </a:r>
            <a:r>
              <a:rPr b="1" lang="en-US" sz="2400" strike="noStrike">
                <a:solidFill>
                  <a:srgbClr val="000000"/>
                </a:solidFill>
                <a:latin typeface="Symbol"/>
                <a:ea typeface="DejaVu Sans"/>
              </a:rPr>
              <a:t></a:t>
            </a:r>
            <a:r>
              <a:rPr lang="en-US" sz="2400" strike="noStrike">
                <a:solidFill>
                  <a:srgbClr val="000000"/>
                </a:solidFill>
                <a:latin typeface="Constantia"/>
                <a:ea typeface="DejaVu Sans"/>
              </a:rPr>
              <a:t> , </a:t>
            </a:r>
            <a:r>
              <a:rPr b="1" lang="en-US" sz="2400" strike="noStrike">
                <a:solidFill>
                  <a:srgbClr val="000000"/>
                </a:solidFill>
                <a:latin typeface="Symbol"/>
                <a:ea typeface="DejaVu Sans"/>
              </a:rPr>
              <a:t></a:t>
            </a:r>
            <a:r>
              <a:rPr lang="en-US" sz="2400" strike="noStrike">
                <a:solidFill>
                  <a:srgbClr val="000000"/>
                </a:solidFill>
                <a:latin typeface="Constantia"/>
                <a:ea typeface="DejaVu Sans"/>
              </a:rPr>
              <a:t> , </a:t>
            </a:r>
            <a:r>
              <a:rPr b="1" lang="en-US" sz="2400" strike="noStrike">
                <a:solidFill>
                  <a:srgbClr val="000000"/>
                </a:solidFill>
                <a:latin typeface="Symbol"/>
                <a:ea typeface="DejaVu Sans"/>
              </a:rPr>
              <a:t></a:t>
            </a:r>
            <a:r>
              <a:rPr lang="en-US" sz="2400" strike="noStrike">
                <a:solidFill>
                  <a:srgbClr val="000000"/>
                </a:solidFill>
                <a:latin typeface="Constantia"/>
                <a:ea typeface="DejaVu Sans"/>
              </a:rPr>
              <a:t> , </a:t>
            </a:r>
            <a:r>
              <a:rPr b="1" lang="en-US" sz="2400" strike="noStrike">
                <a:solidFill>
                  <a:srgbClr val="000000"/>
                </a:solidFill>
                <a:latin typeface="Symbol"/>
                <a:ea typeface="DejaVu Sans"/>
              </a:rPr>
              <a:t></a:t>
            </a:r>
            <a:r>
              <a:rPr lang="en-US" sz="2400" strike="noStrike">
                <a:solidFill>
                  <a:srgbClr val="000000"/>
                </a:solidFill>
                <a:latin typeface="Constantia"/>
                <a:ea typeface="DejaVu Sans"/>
              </a:rPr>
              <a:t> , </a:t>
            </a:r>
            <a:r>
              <a:rPr b="1" lang="en-US" sz="2400" strike="noStrike">
                <a:solidFill>
                  <a:srgbClr val="000000"/>
                </a:solidFill>
                <a:latin typeface="Symbol"/>
                <a:ea typeface="DejaVu Sans"/>
              </a:rPr>
              <a:t></a:t>
            </a:r>
            <a:endParaRPr/>
          </a:p>
          <a:p>
            <a:pPr lvl="2">
              <a:lnSpc>
                <a:spcPct val="100000"/>
              </a:lnSpc>
              <a:buSzPct val="70000"/>
              <a:buFont typeface="Wingdings" charset="2"/>
              <a:buChar char=""/>
            </a:pPr>
            <a:r>
              <a:rPr lang="en-US" sz="2400" strike="noStrike">
                <a:solidFill>
                  <a:srgbClr val="000000"/>
                </a:solidFill>
                <a:latin typeface="Constantia"/>
                <a:ea typeface="DejaVu Sans"/>
              </a:rPr>
              <a:t>Các mệnh đề được nối lại nhờ các phép toán </a:t>
            </a:r>
            <a:r>
              <a:rPr b="1" lang="en-US" sz="2400" strike="noStrike">
                <a:solidFill>
                  <a:srgbClr val="000000"/>
                </a:solidFill>
                <a:latin typeface="Symbol"/>
                <a:ea typeface="DejaVu Sans"/>
              </a:rPr>
              <a:t></a:t>
            </a:r>
            <a:r>
              <a:rPr lang="en-US" sz="2400" strike="noStrike">
                <a:solidFill>
                  <a:srgbClr val="000000"/>
                </a:solidFill>
                <a:latin typeface="Constantia"/>
                <a:ea typeface="DejaVu Sans"/>
              </a:rPr>
              <a:t> , </a:t>
            </a:r>
            <a:r>
              <a:rPr b="1" lang="en-US" sz="2400" strike="noStrike">
                <a:solidFill>
                  <a:srgbClr val="000000"/>
                </a:solidFill>
                <a:latin typeface="Symbol"/>
                <a:ea typeface="DejaVu Sans"/>
              </a:rPr>
              <a:t></a:t>
            </a:r>
            <a:r>
              <a:rPr lang="en-US" sz="2400" strike="noStrike">
                <a:solidFill>
                  <a:srgbClr val="000000"/>
                </a:solidFill>
                <a:latin typeface="Constantia"/>
                <a:ea typeface="DejaVu Sans"/>
              </a:rPr>
              <a:t> , </a:t>
            </a:r>
            <a:r>
              <a:rPr b="1" lang="en-US" sz="2400" strike="noStrike">
                <a:solidFill>
                  <a:srgbClr val="000000"/>
                </a:solidFill>
                <a:latin typeface="Symbol"/>
                <a:ea typeface="DejaVu Sans"/>
              </a:rPr>
              <a:t></a:t>
            </a:r>
            <a:endParaRPr/>
          </a:p>
        </p:txBody>
      </p:sp>
      <p:sp>
        <p:nvSpPr>
          <p:cNvPr id="62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62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6069AFD9-B169-4762-8416-31E108D17296}" type="slidenum">
              <a:rPr lang="en-US" sz="1200" strike="noStrike">
                <a:solidFill>
                  <a:srgbClr val="035c75"/>
                </a:solidFill>
                <a:latin typeface="Tahoma"/>
                <a:ea typeface="DejaVu Sans"/>
              </a:rPr>
              <a:t>&lt;number&gt;</a:t>
            </a:fld>
            <a:endParaRPr/>
          </a:p>
        </p:txBody>
      </p:sp>
      <p:sp>
        <p:nvSpPr>
          <p:cNvPr id="629" name="CustomShape 5"/>
          <p:cNvSpPr/>
          <p:nvPr/>
        </p:nvSpPr>
        <p:spPr>
          <a:xfrm>
            <a:off x="2514600" y="2971800"/>
            <a:ext cx="19800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 </a:t>
            </a:r>
            <a:r>
              <a:rPr lang="en-US" sz="2200" strike="noStrike" baseline="-25000">
                <a:solidFill>
                  <a:srgbClr val="000000"/>
                </a:solidFill>
                <a:latin typeface="Tahoma"/>
                <a:ea typeface="DejaVu Sans"/>
              </a:rPr>
              <a:t>P </a:t>
            </a:r>
            <a:r>
              <a:rPr lang="en-US" sz="2200" strike="noStrike">
                <a:solidFill>
                  <a:srgbClr val="000000"/>
                </a:solidFill>
                <a:latin typeface="Tahoma"/>
                <a:ea typeface="DejaVu Sans"/>
              </a:rPr>
              <a:t>(R)</a:t>
            </a:r>
            <a:endParaRPr/>
          </a:p>
        </p:txBody>
      </p:sp>
      <p:sp>
        <p:nvSpPr>
          <p:cNvPr id="630"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631" name="Picture 3" descr=""/>
          <p:cNvPicPr/>
          <p:nvPr/>
        </p:nvPicPr>
        <p:blipFill>
          <a:blip r:embed="rId1"/>
          <a:stretch/>
        </p:blipFill>
        <p:spPr>
          <a:xfrm>
            <a:off x="0" y="628560"/>
            <a:ext cx="9106920" cy="56160"/>
          </a:xfrm>
          <a:prstGeom prst="rect">
            <a:avLst/>
          </a:prstGeom>
          <a:ln>
            <a:noFill/>
          </a:ln>
        </p:spPr>
      </p:pic>
      <p:sp>
        <p:nvSpPr>
          <p:cNvPr id="632"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633"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634" name="CustomShape 9"/>
          <p:cNvSpPr/>
          <p:nvPr/>
        </p:nvSpPr>
        <p:spPr>
          <a:xfrm>
            <a:off x="152280" y="762120"/>
            <a:ext cx="5942520" cy="45540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Tahoma"/>
                <a:ea typeface="DejaVu Sans"/>
              </a:rPr>
              <a:t>2.2.  </a:t>
            </a:r>
            <a:r>
              <a:rPr b="1" lang="en-US" sz="2400" strike="noStrike">
                <a:solidFill>
                  <a:srgbClr val="000000"/>
                </a:solidFill>
                <a:latin typeface="Tahoma"/>
                <a:ea typeface="DejaVu Sans"/>
              </a:rPr>
              <a:t>Các phép toán Cơ sở dữ liệu</a:t>
            </a:r>
            <a:endParaRPr/>
          </a:p>
        </p:txBody>
      </p:sp>
    </p:spTree>
  </p:cSld>
  <p:timing>
    <p:tnLst>
      <p:par>
        <p:cTn id="356" dur="indefinite" restart="never" nodeType="tmRoot">
          <p:childTnLst>
            <p:seq>
              <p:cTn id="357"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5" name="CustomShape 1"/>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Kết quả trả về là một </a:t>
            </a:r>
            <a:r>
              <a:rPr lang="en-US" sz="2600" strike="noStrike" u="sng">
                <a:solidFill>
                  <a:srgbClr val="000000"/>
                </a:solidFill>
                <a:latin typeface="Constantia"/>
                <a:ea typeface="DejaVu Sans"/>
              </a:rPr>
              <a:t>quan hệ</a:t>
            </a:r>
            <a:r>
              <a:rPr lang="en-US" sz="2600" strike="noStrike">
                <a:solidFill>
                  <a:srgbClr val="000000"/>
                </a:solidFill>
                <a:latin typeface="Constantia"/>
                <a:ea typeface="DejaVu Sans"/>
              </a:rPr>
              <a:t> </a:t>
            </a:r>
            <a:endParaRPr/>
          </a:p>
          <a:p>
            <a:pPr lvl="1">
              <a:lnSpc>
                <a:spcPct val="100000"/>
              </a:lnSpc>
              <a:buSzPct val="85000"/>
              <a:buFont typeface="Wingdings" charset="2"/>
              <a:buChar char=""/>
            </a:pPr>
            <a:r>
              <a:rPr lang="en-US" sz="2400" strike="noStrike">
                <a:solidFill>
                  <a:srgbClr val="000000"/>
                </a:solidFill>
                <a:latin typeface="Constantia"/>
                <a:ea typeface="DejaVu Sans"/>
              </a:rPr>
              <a:t>Cùng danh sách thuộc tính với R</a:t>
            </a:r>
            <a:endParaRPr/>
          </a:p>
          <a:p>
            <a:pPr lvl="1">
              <a:lnSpc>
                <a:spcPct val="100000"/>
              </a:lnSpc>
              <a:buSzPct val="85000"/>
              <a:buFont typeface="Wingdings" charset="2"/>
              <a:buChar char=""/>
            </a:pPr>
            <a:r>
              <a:rPr lang="en-US" sz="2400" strike="noStrike">
                <a:solidFill>
                  <a:srgbClr val="000000"/>
                </a:solidFill>
                <a:latin typeface="Constantia"/>
                <a:ea typeface="DejaVu Sans"/>
              </a:rPr>
              <a:t>Bao gồm các bộ của R thỏa mãn đều kiện P</a:t>
            </a:r>
            <a:endParaRPr/>
          </a:p>
          <a:p>
            <a:pPr lvl="1">
              <a:lnSpc>
                <a:spcPct val="100000"/>
              </a:lnSpc>
              <a:buSzPct val="85000"/>
              <a:buFont typeface="Wingdings" charset="2"/>
              <a:buChar char=""/>
            </a:pPr>
            <a:r>
              <a:rPr lang="en-US" sz="2400" strike="noStrike">
                <a:solidFill>
                  <a:srgbClr val="000000"/>
                </a:solidFill>
                <a:latin typeface="Constantia"/>
                <a:ea typeface="DejaVu Sans"/>
              </a:rPr>
              <a:t>Có số bộ luôn ít hơn hoặc </a:t>
            </a:r>
            <a:r>
              <a:rPr i="1" lang="en-US" sz="2400" strike="noStrike">
                <a:solidFill>
                  <a:srgbClr val="000000"/>
                </a:solidFill>
                <a:latin typeface="Constantia"/>
                <a:ea typeface="DejaVu Sans"/>
              </a:rPr>
              <a:t>bằng</a:t>
            </a:r>
            <a:r>
              <a:rPr lang="en-US" sz="2400" strike="noStrike">
                <a:solidFill>
                  <a:srgbClr val="000000"/>
                </a:solidFill>
                <a:latin typeface="Constantia"/>
                <a:ea typeface="DejaVu Sans"/>
              </a:rPr>
              <a:t> số bộ của R</a:t>
            </a:r>
            <a:endParaRPr/>
          </a:p>
          <a:p>
            <a:pPr>
              <a:lnSpc>
                <a:spcPct val="100000"/>
              </a:lnSpc>
            </a:pPr>
            <a:endParaRPr/>
          </a:p>
          <a:p>
            <a:pPr>
              <a:lnSpc>
                <a:spcPct val="100000"/>
              </a:lnSpc>
            </a:pPr>
            <a:r>
              <a:rPr b="1" i="1" lang="en-US" sz="2400" strike="noStrike">
                <a:solidFill>
                  <a:srgbClr val="000000"/>
                </a:solidFill>
                <a:latin typeface="Constantia"/>
                <a:ea typeface="DejaVu Sans"/>
              </a:rPr>
              <a:t>Ví dụ 1</a:t>
            </a:r>
            <a:endParaRPr/>
          </a:p>
        </p:txBody>
      </p:sp>
      <p:sp>
        <p:nvSpPr>
          <p:cNvPr id="636"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637"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80E96631-DC49-41E9-A29F-213F11183FD4}" type="slidenum">
              <a:rPr lang="en-US" sz="1200" strike="noStrike">
                <a:solidFill>
                  <a:srgbClr val="035c75"/>
                </a:solidFill>
                <a:latin typeface="Tahoma"/>
                <a:ea typeface="DejaVu Sans"/>
              </a:rPr>
              <a:t>&lt;number&gt;</a:t>
            </a:fld>
            <a:endParaRPr/>
          </a:p>
        </p:txBody>
      </p:sp>
      <p:sp>
        <p:nvSpPr>
          <p:cNvPr id="638" name="CustomShape 4"/>
          <p:cNvSpPr/>
          <p:nvPr/>
        </p:nvSpPr>
        <p:spPr>
          <a:xfrm>
            <a:off x="4267080" y="3733920"/>
            <a:ext cx="297072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2000" strike="noStrike">
                <a:solidFill>
                  <a:srgbClr val="000000"/>
                </a:solidFill>
                <a:latin typeface="Tahoma"/>
                <a:ea typeface="DejaVu Sans"/>
              </a:rPr>
              <a:t>S =</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 (A=B)</a:t>
            </a:r>
            <a:r>
              <a:rPr b="1" lang="en-US" sz="2200" strike="noStrike" baseline="-25000">
                <a:solidFill>
                  <a:srgbClr val="000000"/>
                </a:solidFill>
                <a:latin typeface="Symbol"/>
                <a:ea typeface="DejaVu Sans"/>
              </a:rPr>
              <a:t></a:t>
            </a:r>
            <a:r>
              <a:rPr lang="en-US" sz="2200" strike="noStrike" baseline="-25000">
                <a:solidFill>
                  <a:srgbClr val="000000"/>
                </a:solidFill>
                <a:latin typeface="Tahoma"/>
                <a:ea typeface="DejaVu Sans"/>
              </a:rPr>
              <a:t>(D&gt;5) </a:t>
            </a:r>
            <a:r>
              <a:rPr lang="en-US" sz="2200" strike="noStrike">
                <a:solidFill>
                  <a:srgbClr val="000000"/>
                </a:solidFill>
                <a:latin typeface="Tahoma"/>
                <a:ea typeface="DejaVu Sans"/>
              </a:rPr>
              <a:t>(R) </a:t>
            </a:r>
            <a:endParaRPr/>
          </a:p>
        </p:txBody>
      </p:sp>
      <p:sp>
        <p:nvSpPr>
          <p:cNvPr id="639" name="Line 5"/>
          <p:cNvSpPr/>
          <p:nvPr/>
        </p:nvSpPr>
        <p:spPr>
          <a:xfrm>
            <a:off x="990360" y="4495680"/>
            <a:ext cx="2362320" cy="0"/>
          </a:xfrm>
          <a:prstGeom prst="line">
            <a:avLst/>
          </a:prstGeom>
          <a:ln w="12600">
            <a:solidFill>
              <a:schemeClr val="tx1"/>
            </a:solidFill>
            <a:round/>
          </a:ln>
        </p:spPr>
      </p:sp>
      <p:sp>
        <p:nvSpPr>
          <p:cNvPr id="640" name="CustomShape 6"/>
          <p:cNvSpPr/>
          <p:nvPr/>
        </p:nvSpPr>
        <p:spPr>
          <a:xfrm>
            <a:off x="152388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641" name="CustomShape 7"/>
          <p:cNvSpPr/>
          <p:nvPr/>
        </p:nvSpPr>
        <p:spPr>
          <a:xfrm>
            <a:off x="198108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642" name="CustomShape 8"/>
          <p:cNvSpPr/>
          <p:nvPr/>
        </p:nvSpPr>
        <p:spPr>
          <a:xfrm>
            <a:off x="1523880" y="4572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43" name="Line 9"/>
          <p:cNvSpPr/>
          <p:nvPr/>
        </p:nvSpPr>
        <p:spPr>
          <a:xfrm>
            <a:off x="990360" y="4190760"/>
            <a:ext cx="2362320" cy="0"/>
          </a:xfrm>
          <a:prstGeom prst="line">
            <a:avLst/>
          </a:prstGeom>
          <a:ln w="12600">
            <a:solidFill>
              <a:schemeClr val="tx1"/>
            </a:solidFill>
            <a:round/>
          </a:ln>
        </p:spPr>
      </p:sp>
      <p:sp>
        <p:nvSpPr>
          <p:cNvPr id="644" name="Line 10"/>
          <p:cNvSpPr/>
          <p:nvPr/>
        </p:nvSpPr>
        <p:spPr>
          <a:xfrm>
            <a:off x="1523880" y="5867280"/>
            <a:ext cx="1828800" cy="0"/>
          </a:xfrm>
          <a:prstGeom prst="line">
            <a:avLst/>
          </a:prstGeom>
          <a:ln w="12600">
            <a:solidFill>
              <a:schemeClr val="tx1"/>
            </a:solidFill>
            <a:round/>
          </a:ln>
        </p:spPr>
      </p:sp>
      <p:sp>
        <p:nvSpPr>
          <p:cNvPr id="645" name="CustomShape 11"/>
          <p:cNvSpPr/>
          <p:nvPr/>
        </p:nvSpPr>
        <p:spPr>
          <a:xfrm>
            <a:off x="990720" y="419112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646" name="Line 12"/>
          <p:cNvSpPr/>
          <p:nvPr/>
        </p:nvSpPr>
        <p:spPr>
          <a:xfrm>
            <a:off x="990360" y="4190760"/>
            <a:ext cx="0" cy="304920"/>
          </a:xfrm>
          <a:prstGeom prst="line">
            <a:avLst/>
          </a:prstGeom>
          <a:ln w="12600">
            <a:solidFill>
              <a:schemeClr val="tx1"/>
            </a:solidFill>
            <a:round/>
          </a:ln>
        </p:spPr>
      </p:sp>
      <p:sp>
        <p:nvSpPr>
          <p:cNvPr id="647" name="CustomShape 13"/>
          <p:cNvSpPr/>
          <p:nvPr/>
        </p:nvSpPr>
        <p:spPr>
          <a:xfrm>
            <a:off x="1523880" y="4876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48" name="CustomShape 14"/>
          <p:cNvSpPr/>
          <p:nvPr/>
        </p:nvSpPr>
        <p:spPr>
          <a:xfrm>
            <a:off x="1523880" y="5181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49" name="Line 15"/>
          <p:cNvSpPr/>
          <p:nvPr/>
        </p:nvSpPr>
        <p:spPr>
          <a:xfrm>
            <a:off x="1981080" y="4190760"/>
            <a:ext cx="0" cy="1676520"/>
          </a:xfrm>
          <a:prstGeom prst="line">
            <a:avLst/>
          </a:prstGeom>
          <a:ln w="12600">
            <a:solidFill>
              <a:schemeClr val="tx1"/>
            </a:solidFill>
            <a:round/>
          </a:ln>
        </p:spPr>
      </p:sp>
      <p:sp>
        <p:nvSpPr>
          <p:cNvPr id="650" name="Line 16"/>
          <p:cNvSpPr/>
          <p:nvPr/>
        </p:nvSpPr>
        <p:spPr>
          <a:xfrm>
            <a:off x="1523880" y="4190760"/>
            <a:ext cx="0" cy="1676520"/>
          </a:xfrm>
          <a:prstGeom prst="line">
            <a:avLst/>
          </a:prstGeom>
          <a:ln w="12600">
            <a:solidFill>
              <a:schemeClr val="tx1"/>
            </a:solidFill>
            <a:round/>
          </a:ln>
        </p:spPr>
      </p:sp>
      <p:sp>
        <p:nvSpPr>
          <p:cNvPr id="651" name="Line 17"/>
          <p:cNvSpPr/>
          <p:nvPr/>
        </p:nvSpPr>
        <p:spPr>
          <a:xfrm>
            <a:off x="2438280" y="4190760"/>
            <a:ext cx="0" cy="1676520"/>
          </a:xfrm>
          <a:prstGeom prst="line">
            <a:avLst/>
          </a:prstGeom>
          <a:ln w="12600">
            <a:solidFill>
              <a:schemeClr val="tx1"/>
            </a:solidFill>
            <a:round/>
          </a:ln>
        </p:spPr>
      </p:sp>
      <p:sp>
        <p:nvSpPr>
          <p:cNvPr id="652" name="CustomShape 18"/>
          <p:cNvSpPr/>
          <p:nvPr/>
        </p:nvSpPr>
        <p:spPr>
          <a:xfrm>
            <a:off x="243828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653" name="CustomShape 19"/>
          <p:cNvSpPr/>
          <p:nvPr/>
        </p:nvSpPr>
        <p:spPr>
          <a:xfrm>
            <a:off x="2438280" y="4572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654" name="CustomShape 20"/>
          <p:cNvSpPr/>
          <p:nvPr/>
        </p:nvSpPr>
        <p:spPr>
          <a:xfrm>
            <a:off x="2438280" y="4876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655" name="CustomShape 21"/>
          <p:cNvSpPr/>
          <p:nvPr/>
        </p:nvSpPr>
        <p:spPr>
          <a:xfrm>
            <a:off x="2438280" y="5181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12</a:t>
            </a:r>
            <a:endParaRPr/>
          </a:p>
        </p:txBody>
      </p:sp>
      <p:sp>
        <p:nvSpPr>
          <p:cNvPr id="656" name="Line 22"/>
          <p:cNvSpPr/>
          <p:nvPr/>
        </p:nvSpPr>
        <p:spPr>
          <a:xfrm>
            <a:off x="2895480" y="4190760"/>
            <a:ext cx="0" cy="1676520"/>
          </a:xfrm>
          <a:prstGeom prst="line">
            <a:avLst/>
          </a:prstGeom>
          <a:ln w="12600">
            <a:solidFill>
              <a:schemeClr val="tx1"/>
            </a:solidFill>
            <a:round/>
          </a:ln>
        </p:spPr>
      </p:sp>
      <p:sp>
        <p:nvSpPr>
          <p:cNvPr id="657" name="CustomShape 23"/>
          <p:cNvSpPr/>
          <p:nvPr/>
        </p:nvSpPr>
        <p:spPr>
          <a:xfrm>
            <a:off x="1523880" y="5486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58" name="CustomShape 24"/>
          <p:cNvSpPr/>
          <p:nvPr/>
        </p:nvSpPr>
        <p:spPr>
          <a:xfrm>
            <a:off x="2438280" y="5486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23</a:t>
            </a:r>
            <a:endParaRPr/>
          </a:p>
        </p:txBody>
      </p:sp>
      <p:sp>
        <p:nvSpPr>
          <p:cNvPr id="659" name="CustomShape 25"/>
          <p:cNvSpPr/>
          <p:nvPr/>
        </p:nvSpPr>
        <p:spPr>
          <a:xfrm>
            <a:off x="289548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660" name="CustomShape 26"/>
          <p:cNvSpPr/>
          <p:nvPr/>
        </p:nvSpPr>
        <p:spPr>
          <a:xfrm>
            <a:off x="2895480" y="4572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7</a:t>
            </a:r>
            <a:endParaRPr/>
          </a:p>
        </p:txBody>
      </p:sp>
      <p:sp>
        <p:nvSpPr>
          <p:cNvPr id="661" name="CustomShape 27"/>
          <p:cNvSpPr/>
          <p:nvPr/>
        </p:nvSpPr>
        <p:spPr>
          <a:xfrm>
            <a:off x="2895480" y="4876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7</a:t>
            </a:r>
            <a:endParaRPr/>
          </a:p>
        </p:txBody>
      </p:sp>
      <p:sp>
        <p:nvSpPr>
          <p:cNvPr id="662" name="CustomShape 28"/>
          <p:cNvSpPr/>
          <p:nvPr/>
        </p:nvSpPr>
        <p:spPr>
          <a:xfrm>
            <a:off x="2895480" y="5181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663" name="CustomShape 29"/>
          <p:cNvSpPr/>
          <p:nvPr/>
        </p:nvSpPr>
        <p:spPr>
          <a:xfrm>
            <a:off x="2895480" y="5486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664" name="CustomShape 30"/>
          <p:cNvSpPr/>
          <p:nvPr/>
        </p:nvSpPr>
        <p:spPr>
          <a:xfrm>
            <a:off x="1981080" y="4572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65" name="CustomShape 31"/>
          <p:cNvSpPr/>
          <p:nvPr/>
        </p:nvSpPr>
        <p:spPr>
          <a:xfrm>
            <a:off x="1981080" y="4876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66" name="CustomShape 32"/>
          <p:cNvSpPr/>
          <p:nvPr/>
        </p:nvSpPr>
        <p:spPr>
          <a:xfrm>
            <a:off x="1981080" y="5181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67" name="CustomShape 33"/>
          <p:cNvSpPr/>
          <p:nvPr/>
        </p:nvSpPr>
        <p:spPr>
          <a:xfrm>
            <a:off x="1981080" y="5486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68" name="Line 34"/>
          <p:cNvSpPr/>
          <p:nvPr/>
        </p:nvSpPr>
        <p:spPr>
          <a:xfrm>
            <a:off x="3352680" y="4190760"/>
            <a:ext cx="0" cy="1676520"/>
          </a:xfrm>
          <a:prstGeom prst="line">
            <a:avLst/>
          </a:prstGeom>
          <a:ln w="12600">
            <a:solidFill>
              <a:schemeClr val="tx1"/>
            </a:solidFill>
            <a:round/>
          </a:ln>
        </p:spPr>
      </p:sp>
      <p:sp>
        <p:nvSpPr>
          <p:cNvPr id="669" name="CustomShape 3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670" name="Picture 3" descr=""/>
          <p:cNvPicPr/>
          <p:nvPr/>
        </p:nvPicPr>
        <p:blipFill>
          <a:blip r:embed="rId1"/>
          <a:stretch/>
        </p:blipFill>
        <p:spPr>
          <a:xfrm>
            <a:off x="0" y="628560"/>
            <a:ext cx="9106920" cy="56160"/>
          </a:xfrm>
          <a:prstGeom prst="rect">
            <a:avLst/>
          </a:prstGeom>
          <a:ln>
            <a:noFill/>
          </a:ln>
        </p:spPr>
      </p:pic>
      <p:sp>
        <p:nvSpPr>
          <p:cNvPr id="671" name="CustomShape 3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672" name="CustomShape 3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673" name="CustomShape 38"/>
          <p:cNvSpPr/>
          <p:nvPr/>
        </p:nvSpPr>
        <p:spPr>
          <a:xfrm>
            <a:off x="22860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2.2.a. Phép chọn</a:t>
            </a:r>
            <a:endParaRPr/>
          </a:p>
        </p:txBody>
      </p:sp>
      <p:sp>
        <p:nvSpPr>
          <p:cNvPr id="674" name="Line 39"/>
          <p:cNvSpPr/>
          <p:nvPr/>
        </p:nvSpPr>
        <p:spPr>
          <a:xfrm>
            <a:off x="4800600" y="4800600"/>
            <a:ext cx="2361960" cy="0"/>
          </a:xfrm>
          <a:prstGeom prst="line">
            <a:avLst/>
          </a:prstGeom>
          <a:ln w="12600">
            <a:solidFill>
              <a:schemeClr val="tx1"/>
            </a:solidFill>
            <a:round/>
          </a:ln>
        </p:spPr>
      </p:sp>
      <p:sp>
        <p:nvSpPr>
          <p:cNvPr id="675" name="CustomShape 40"/>
          <p:cNvSpPr/>
          <p:nvPr/>
        </p:nvSpPr>
        <p:spPr>
          <a:xfrm>
            <a:off x="533412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676" name="CustomShape 41"/>
          <p:cNvSpPr/>
          <p:nvPr/>
        </p:nvSpPr>
        <p:spPr>
          <a:xfrm>
            <a:off x="579132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677" name="CustomShape 42"/>
          <p:cNvSpPr/>
          <p:nvPr/>
        </p:nvSpPr>
        <p:spPr>
          <a:xfrm>
            <a:off x="5334120" y="4876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78" name="Line 43"/>
          <p:cNvSpPr/>
          <p:nvPr/>
        </p:nvSpPr>
        <p:spPr>
          <a:xfrm>
            <a:off x="4800600" y="4495680"/>
            <a:ext cx="2361960" cy="0"/>
          </a:xfrm>
          <a:prstGeom prst="line">
            <a:avLst/>
          </a:prstGeom>
          <a:ln w="12600">
            <a:solidFill>
              <a:schemeClr val="tx1"/>
            </a:solidFill>
            <a:round/>
          </a:ln>
        </p:spPr>
      </p:sp>
      <p:sp>
        <p:nvSpPr>
          <p:cNvPr id="679" name="Line 44"/>
          <p:cNvSpPr/>
          <p:nvPr/>
        </p:nvSpPr>
        <p:spPr>
          <a:xfrm>
            <a:off x="5333760" y="5638680"/>
            <a:ext cx="1828800" cy="0"/>
          </a:xfrm>
          <a:prstGeom prst="line">
            <a:avLst/>
          </a:prstGeom>
          <a:ln w="12600">
            <a:solidFill>
              <a:schemeClr val="tx1"/>
            </a:solidFill>
            <a:round/>
          </a:ln>
        </p:spPr>
      </p:sp>
      <p:sp>
        <p:nvSpPr>
          <p:cNvPr id="680" name="CustomShape 45"/>
          <p:cNvSpPr/>
          <p:nvPr/>
        </p:nvSpPr>
        <p:spPr>
          <a:xfrm>
            <a:off x="4800600" y="4495680"/>
            <a:ext cx="532440" cy="303840"/>
          </a:xfrm>
          <a:prstGeom prst="rect">
            <a:avLst/>
          </a:prstGeom>
          <a:noFill/>
          <a:ln w="12600">
            <a:noFill/>
          </a:ln>
        </p:spPr>
        <p:style>
          <a:lnRef idx="0"/>
          <a:fillRef idx="0"/>
          <a:effectRef idx="0"/>
          <a:fontRef idx="minor"/>
        </p:style>
      </p:sp>
      <p:sp>
        <p:nvSpPr>
          <p:cNvPr id="681" name="Line 46"/>
          <p:cNvSpPr/>
          <p:nvPr/>
        </p:nvSpPr>
        <p:spPr>
          <a:xfrm>
            <a:off x="4800600" y="4495680"/>
            <a:ext cx="0" cy="304920"/>
          </a:xfrm>
          <a:prstGeom prst="line">
            <a:avLst/>
          </a:prstGeom>
          <a:ln w="12600">
            <a:solidFill>
              <a:schemeClr val="tx1"/>
            </a:solidFill>
            <a:round/>
          </a:ln>
        </p:spPr>
      </p:sp>
      <p:sp>
        <p:nvSpPr>
          <p:cNvPr id="682" name="Line 47"/>
          <p:cNvSpPr/>
          <p:nvPr/>
        </p:nvSpPr>
        <p:spPr>
          <a:xfrm>
            <a:off x="5808960" y="4495320"/>
            <a:ext cx="7200" cy="1116720"/>
          </a:xfrm>
          <a:prstGeom prst="line">
            <a:avLst/>
          </a:prstGeom>
          <a:ln w="12600">
            <a:solidFill>
              <a:schemeClr val="tx1"/>
            </a:solidFill>
            <a:round/>
          </a:ln>
        </p:spPr>
      </p:sp>
      <p:sp>
        <p:nvSpPr>
          <p:cNvPr id="683" name="Line 48"/>
          <p:cNvSpPr/>
          <p:nvPr/>
        </p:nvSpPr>
        <p:spPr>
          <a:xfrm>
            <a:off x="5353920" y="4495320"/>
            <a:ext cx="6120" cy="1143720"/>
          </a:xfrm>
          <a:prstGeom prst="line">
            <a:avLst/>
          </a:prstGeom>
          <a:ln w="12600">
            <a:solidFill>
              <a:schemeClr val="tx1"/>
            </a:solidFill>
            <a:round/>
          </a:ln>
        </p:spPr>
      </p:sp>
      <p:sp>
        <p:nvSpPr>
          <p:cNvPr id="684" name="Line 49"/>
          <p:cNvSpPr/>
          <p:nvPr/>
        </p:nvSpPr>
        <p:spPr>
          <a:xfrm>
            <a:off x="6269760" y="4495320"/>
            <a:ext cx="6120" cy="1153440"/>
          </a:xfrm>
          <a:prstGeom prst="line">
            <a:avLst/>
          </a:prstGeom>
          <a:ln w="12600">
            <a:solidFill>
              <a:schemeClr val="tx1"/>
            </a:solidFill>
            <a:round/>
          </a:ln>
        </p:spPr>
      </p:sp>
      <p:sp>
        <p:nvSpPr>
          <p:cNvPr id="685" name="CustomShape 50"/>
          <p:cNvSpPr/>
          <p:nvPr/>
        </p:nvSpPr>
        <p:spPr>
          <a:xfrm>
            <a:off x="624852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686" name="CustomShape 51"/>
          <p:cNvSpPr/>
          <p:nvPr/>
        </p:nvSpPr>
        <p:spPr>
          <a:xfrm>
            <a:off x="6248520" y="4876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687" name="Line 52"/>
          <p:cNvSpPr/>
          <p:nvPr/>
        </p:nvSpPr>
        <p:spPr>
          <a:xfrm>
            <a:off x="6725520" y="4495320"/>
            <a:ext cx="6120" cy="1143720"/>
          </a:xfrm>
          <a:prstGeom prst="line">
            <a:avLst/>
          </a:prstGeom>
          <a:ln w="12600">
            <a:solidFill>
              <a:schemeClr val="tx1"/>
            </a:solidFill>
            <a:round/>
          </a:ln>
        </p:spPr>
      </p:sp>
      <p:sp>
        <p:nvSpPr>
          <p:cNvPr id="688" name="CustomShape 53"/>
          <p:cNvSpPr/>
          <p:nvPr/>
        </p:nvSpPr>
        <p:spPr>
          <a:xfrm>
            <a:off x="5334120" y="5257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89" name="CustomShape 54"/>
          <p:cNvSpPr/>
          <p:nvPr/>
        </p:nvSpPr>
        <p:spPr>
          <a:xfrm>
            <a:off x="6248520" y="5257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23</a:t>
            </a:r>
            <a:endParaRPr/>
          </a:p>
        </p:txBody>
      </p:sp>
      <p:sp>
        <p:nvSpPr>
          <p:cNvPr id="690" name="CustomShape 55"/>
          <p:cNvSpPr/>
          <p:nvPr/>
        </p:nvSpPr>
        <p:spPr>
          <a:xfrm>
            <a:off x="670572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691" name="CustomShape 56"/>
          <p:cNvSpPr/>
          <p:nvPr/>
        </p:nvSpPr>
        <p:spPr>
          <a:xfrm>
            <a:off x="6705720" y="4876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7</a:t>
            </a:r>
            <a:endParaRPr/>
          </a:p>
        </p:txBody>
      </p:sp>
      <p:sp>
        <p:nvSpPr>
          <p:cNvPr id="692" name="CustomShape 57"/>
          <p:cNvSpPr/>
          <p:nvPr/>
        </p:nvSpPr>
        <p:spPr>
          <a:xfrm>
            <a:off x="6705720" y="5257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693" name="CustomShape 58"/>
          <p:cNvSpPr/>
          <p:nvPr/>
        </p:nvSpPr>
        <p:spPr>
          <a:xfrm>
            <a:off x="5791320" y="4876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94" name="CustomShape 59"/>
          <p:cNvSpPr/>
          <p:nvPr/>
        </p:nvSpPr>
        <p:spPr>
          <a:xfrm>
            <a:off x="5791320" y="5257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695" name="Line 60"/>
          <p:cNvSpPr/>
          <p:nvPr/>
        </p:nvSpPr>
        <p:spPr>
          <a:xfrm>
            <a:off x="7163640" y="4494600"/>
            <a:ext cx="23400" cy="1145160"/>
          </a:xfrm>
          <a:prstGeom prst="line">
            <a:avLst/>
          </a:prstGeom>
          <a:ln w="12600">
            <a:solidFill>
              <a:schemeClr val="tx1"/>
            </a:solidFill>
            <a:round/>
          </a:ln>
        </p:spPr>
      </p:sp>
      <p:sp>
        <p:nvSpPr>
          <p:cNvPr id="696" name="CustomShape 61"/>
          <p:cNvSpPr/>
          <p:nvPr/>
        </p:nvSpPr>
        <p:spPr>
          <a:xfrm>
            <a:off x="480060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S</a:t>
            </a:r>
            <a:endParaRPr/>
          </a:p>
        </p:txBody>
      </p:sp>
    </p:spTree>
  </p:cSld>
  <p:timing>
    <p:tnLst>
      <p:par>
        <p:cTn id="358" dur="indefinite" restart="never" nodeType="tmRoot">
          <p:childTnLst>
            <p:seq>
              <p:cTn id="359" dur="indefinite" nodeType="mainSeq">
                <p:childTnLst>
                  <p:par>
                    <p:cTn id="360" fill="hold">
                      <p:stCondLst>
                        <p:cond delay="indefinite"/>
                      </p:stCondLst>
                      <p:childTnLst>
                        <p:par>
                          <p:cTn id="361" fill="hold">
                            <p:stCondLst>
                              <p:cond delay="0"/>
                            </p:stCondLst>
                            <p:childTnLst>
                              <p:par>
                                <p:cTn id="362" nodeType="clickEffect" fill="hold" presetClass="entr" presetID="4" presetSubtype="16">
                                  <p:stCondLst>
                                    <p:cond delay="0"/>
                                  </p:stCondLst>
                                  <p:childTnLst>
                                    <p:set>
                                      <p:cBhvr>
                                        <p:cTn id="363" dur="1" fill="hold">
                                          <p:stCondLst>
                                            <p:cond delay="0"/>
                                          </p:stCondLst>
                                        </p:cTn>
                                        <p:attrNameLst>
                                          <p:attrName>style.visibility</p:attrName>
                                        </p:attrNameLst>
                                      </p:cBhvr>
                                      <p:to>
                                        <p:strVal val="visible"/>
                                      </p:to>
                                    </p:set>
                                    <p:animEffect filter="box(in)" transition="out">
                                      <p:cBhvr additive="repl">
                                        <p:cTn id="364" dur="500"/>
                                      </p:cBhvr>
                                    </p:animEffec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4" presetSubtype="16">
                                  <p:stCondLst>
                                    <p:cond delay="0"/>
                                  </p:stCondLst>
                                  <p:childTnLst>
                                    <p:set>
                                      <p:cBhvr>
                                        <p:cTn id="368" dur="1" fill="hold">
                                          <p:stCondLst>
                                            <p:cond delay="0"/>
                                          </p:stCondLst>
                                        </p:cTn>
                                        <p:tgtEl>
                                          <p:spTgt spid="638"/>
                                        </p:tgtEl>
                                        <p:attrNameLst>
                                          <p:attrName>style.visibility</p:attrName>
                                        </p:attrNameLst>
                                      </p:cBhvr>
                                      <p:to>
                                        <p:strVal val="visible"/>
                                      </p:to>
                                    </p:set>
                                    <p:animEffect filter="box(in)" transition="out">
                                      <p:cBhvr additive="repl">
                                        <p:cTn id="369" dur="500"/>
                                        <p:tgtEl>
                                          <p:spTgt spid="638"/>
                                        </p:tgtEl>
                                      </p:cBhvr>
                                    </p:animEffect>
                                  </p:childTnLst>
                                </p:cTn>
                              </p:par>
                            </p:childTnLst>
                          </p:cTn>
                        </p:par>
                      </p:childTnLst>
                    </p:cTn>
                  </p:par>
                  <p:par>
                    <p:cTn id="370" fill="hold">
                      <p:stCondLst>
                        <p:cond delay="indefinite"/>
                      </p:stCondLst>
                      <p:childTnLst>
                        <p:par>
                          <p:cTn id="371" fill="hold">
                            <p:stCondLst>
                              <p:cond delay="0"/>
                            </p:stCondLst>
                            <p:childTnLst>
                              <p:par>
                                <p:cTn id="372" nodeType="clickEffect" fill="hold" presetClass="entr" presetID="4" presetSubtype="16">
                                  <p:stCondLst>
                                    <p:cond delay="0"/>
                                  </p:stCondLst>
                                  <p:childTnLst>
                                    <p:set>
                                      <p:cBhvr>
                                        <p:cTn id="373" dur="1" fill="hold">
                                          <p:stCondLst>
                                            <p:cond delay="0"/>
                                          </p:stCondLst>
                                        </p:cTn>
                                        <p:attrNameLst>
                                          <p:attrName>style.visibility</p:attrName>
                                        </p:attrNameLst>
                                      </p:cBhvr>
                                      <p:to>
                                        <p:strVal val="visible"/>
                                      </p:to>
                                    </p:set>
                                    <p:animEffect filter="box(in)" transition="out">
                                      <p:cBhvr additive="repl">
                                        <p:cTn id="374"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7" name="CustomShape 1"/>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endParaRPr/>
          </a:p>
        </p:txBody>
      </p:sp>
      <p:sp>
        <p:nvSpPr>
          <p:cNvPr id="698"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699"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C9A2DA27-85D6-4A9B-B05F-3F8A90CCA999}" type="slidenum">
              <a:rPr lang="en-US" sz="1200" strike="noStrike">
                <a:solidFill>
                  <a:srgbClr val="035c75"/>
                </a:solidFill>
                <a:latin typeface="Tahoma"/>
                <a:ea typeface="DejaVu Sans"/>
              </a:rPr>
              <a:t>&lt;number&gt;</a:t>
            </a:fld>
            <a:endParaRPr/>
          </a:p>
        </p:txBody>
      </p:sp>
      <p:sp>
        <p:nvSpPr>
          <p:cNvPr id="700" name="CustomShape 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701" name="Picture 3" descr=""/>
          <p:cNvPicPr/>
          <p:nvPr/>
        </p:nvPicPr>
        <p:blipFill>
          <a:blip r:embed="rId1"/>
          <a:stretch/>
        </p:blipFill>
        <p:spPr>
          <a:xfrm>
            <a:off x="0" y="628560"/>
            <a:ext cx="9106920" cy="56160"/>
          </a:xfrm>
          <a:prstGeom prst="rect">
            <a:avLst/>
          </a:prstGeom>
          <a:ln>
            <a:noFill/>
          </a:ln>
        </p:spPr>
      </p:pic>
      <p:sp>
        <p:nvSpPr>
          <p:cNvPr id="702" name="CustomShape 5"/>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703" name="CustomShape 6"/>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704" name="CustomShape 7"/>
          <p:cNvSpPr/>
          <p:nvPr/>
        </p:nvSpPr>
        <p:spPr>
          <a:xfrm>
            <a:off x="22860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2.2.a. Phép chọn</a:t>
            </a:r>
            <a:endParaRPr/>
          </a:p>
        </p:txBody>
      </p:sp>
      <p:graphicFrame>
        <p:nvGraphicFramePr>
          <p:cNvPr id="705" name="Table 8"/>
          <p:cNvGraphicFramePr/>
          <p:nvPr/>
        </p:nvGraphicFramePr>
        <p:xfrm>
          <a:off x="2286000" y="1295280"/>
          <a:ext cx="6171480" cy="3907800"/>
        </p:xfrm>
        <a:graphic>
          <a:graphicData uri="http://schemas.openxmlformats.org/drawingml/2006/table">
            <a:tbl>
              <a:tblPr/>
              <a:tblGrid>
                <a:gridCol w="1014480"/>
                <a:gridCol w="1081440"/>
                <a:gridCol w="1014480"/>
                <a:gridCol w="1014480"/>
                <a:gridCol w="1299960"/>
                <a:gridCol w="747000"/>
              </a:tblGrid>
              <a:tr h="668160">
                <a:tc>
                  <a:txBody>
                    <a:bodyPr/>
                    <a:p>
                      <a:pPr algn="ctr">
                        <a:lnSpc>
                          <a:spcPct val="115000"/>
                        </a:lnSpc>
                      </a:pPr>
                      <a:r>
                        <a:rPr b="1" lang="en-US" strike="noStrike">
                          <a:solidFill>
                            <a:srgbClr val="000000"/>
                          </a:solidFill>
                          <a:latin typeface="Constantia"/>
                        </a:rPr>
                        <a:t>Masv</a:t>
                      </a:r>
                      <a:endParaRPr/>
                    </a:p>
                  </a:txBody>
                  <a:tcPr/>
                </a:tc>
                <a:tc>
                  <a:txBody>
                    <a:bodyPr/>
                    <a:p>
                      <a:pPr algn="ctr">
                        <a:lnSpc>
                          <a:spcPct val="115000"/>
                        </a:lnSpc>
                      </a:pPr>
                      <a:r>
                        <a:rPr b="1" lang="en-US" strike="noStrike">
                          <a:solidFill>
                            <a:srgbClr val="000000"/>
                          </a:solidFill>
                          <a:latin typeface="Constantia"/>
                        </a:rPr>
                        <a:t>Ho</a:t>
                      </a:r>
                      <a:endParaRPr/>
                    </a:p>
                  </a:txBody>
                  <a:tcPr/>
                </a:tc>
                <a:tc>
                  <a:txBody>
                    <a:bodyPr/>
                    <a:p>
                      <a:pPr algn="ctr">
                        <a:lnSpc>
                          <a:spcPct val="115000"/>
                        </a:lnSpc>
                      </a:pPr>
                      <a:r>
                        <a:rPr b="1" lang="en-US" strike="noStrike">
                          <a:solidFill>
                            <a:srgbClr val="000000"/>
                          </a:solidFill>
                          <a:latin typeface="Constantia"/>
                        </a:rPr>
                        <a:t>Dem</a:t>
                      </a:r>
                      <a:endParaRPr/>
                    </a:p>
                  </a:txBody>
                  <a:tcPr/>
                </a:tc>
                <a:tc>
                  <a:txBody>
                    <a:bodyPr/>
                    <a:p>
                      <a:pPr algn="ctr">
                        <a:lnSpc>
                          <a:spcPct val="115000"/>
                        </a:lnSpc>
                      </a:pPr>
                      <a:r>
                        <a:rPr b="1" lang="en-US" strike="noStrike">
                          <a:solidFill>
                            <a:srgbClr val="000000"/>
                          </a:solidFill>
                          <a:latin typeface="Constantia"/>
                        </a:rPr>
                        <a:t>Ten</a:t>
                      </a:r>
                      <a:endParaRPr/>
                    </a:p>
                  </a:txBody>
                  <a:tcPr/>
                </a:tc>
                <a:tc>
                  <a:txBody>
                    <a:bodyPr/>
                    <a:p>
                      <a:pPr algn="ctr">
                        <a:lnSpc>
                          <a:spcPct val="115000"/>
                        </a:lnSpc>
                      </a:pPr>
                      <a:r>
                        <a:rPr b="1" lang="en-US" strike="noStrike">
                          <a:solidFill>
                            <a:srgbClr val="000000"/>
                          </a:solidFill>
                          <a:latin typeface="Times New Roman"/>
                        </a:rPr>
                        <a:t>Mamon</a:t>
                      </a:r>
                      <a:endParaRPr/>
                    </a:p>
                  </a:txBody>
                  <a:tcPr/>
                </a:tc>
                <a:tc>
                  <a:txBody>
                    <a:bodyPr/>
                    <a:p>
                      <a:pPr algn="ctr">
                        <a:lnSpc>
                          <a:spcPct val="115000"/>
                        </a:lnSpc>
                      </a:pPr>
                      <a:r>
                        <a:rPr b="1" lang="en-US" strike="noStrike">
                          <a:solidFill>
                            <a:srgbClr val="000000"/>
                          </a:solidFill>
                          <a:latin typeface="Constantia"/>
                        </a:rPr>
                        <a:t>Diem</a:t>
                      </a:r>
                      <a:endParaRPr/>
                    </a:p>
                  </a:txBody>
                  <a:tcPr/>
                </a:tc>
              </a:tr>
              <a:tr h="360000">
                <a:tc>
                  <a:txBody>
                    <a:bodyPr/>
                    <a:p>
                      <a:pPr algn="ctr">
                        <a:lnSpc>
                          <a:spcPct val="115000"/>
                        </a:lnSpc>
                      </a:pPr>
                      <a:r>
                        <a:rPr lang="en-US" strike="noStrike">
                          <a:solidFill>
                            <a:srgbClr val="000000"/>
                          </a:solidFill>
                          <a:latin typeface="Constantia"/>
                        </a:rPr>
                        <a:t>T1</a:t>
                      </a:r>
                      <a:endParaRPr/>
                    </a:p>
                  </a:txBody>
                  <a:tcPr/>
                </a:tc>
                <a:tc>
                  <a:txBody>
                    <a:bodyPr/>
                    <a:p>
                      <a:pPr>
                        <a:lnSpc>
                          <a:spcPct val="115000"/>
                        </a:lnSpc>
                      </a:pPr>
                      <a:r>
                        <a:rPr lang="en-US" strike="noStrike">
                          <a:solidFill>
                            <a:srgbClr val="000000"/>
                          </a:solidFill>
                          <a:latin typeface="Constantia"/>
                        </a:rPr>
                        <a:t>Trần</a:t>
                      </a:r>
                      <a:endParaRPr/>
                    </a:p>
                  </a:txBody>
                  <a:tcPr/>
                </a:tc>
                <a:tc>
                  <a:txBody>
                    <a:bodyPr/>
                    <a:p>
                      <a:pPr>
                        <a:lnSpc>
                          <a:spcPct val="115000"/>
                        </a:lnSpc>
                      </a:pPr>
                      <a:r>
                        <a:rPr lang="en-US" strike="noStrike">
                          <a:solidFill>
                            <a:srgbClr val="000000"/>
                          </a:solidFill>
                          <a:latin typeface="Constantia"/>
                        </a:rPr>
                        <a:t>Văn</a:t>
                      </a:r>
                      <a:endParaRPr/>
                    </a:p>
                  </a:txBody>
                  <a:tcPr/>
                </a:tc>
                <a:tc>
                  <a:txBody>
                    <a:bodyPr/>
                    <a:p>
                      <a:pPr>
                        <a:lnSpc>
                          <a:spcPct val="115000"/>
                        </a:lnSpc>
                      </a:pPr>
                      <a:r>
                        <a:rPr lang="en-US" strike="noStrike">
                          <a:solidFill>
                            <a:srgbClr val="000000"/>
                          </a:solidFill>
                          <a:latin typeface="Constantia"/>
                        </a:rPr>
                        <a:t>An</a:t>
                      </a:r>
                      <a:endParaRPr/>
                    </a:p>
                  </a:txBody>
                  <a:tcPr/>
                </a:tc>
                <a:tc>
                  <a:txBody>
                    <a:bodyPr/>
                    <a:p>
                      <a:pPr algn="ctr">
                        <a:lnSpc>
                          <a:spcPct val="115000"/>
                        </a:lnSpc>
                      </a:pPr>
                      <a:r>
                        <a:rPr lang="en-US" strike="noStrike">
                          <a:solidFill>
                            <a:srgbClr val="000000"/>
                          </a:solidFill>
                          <a:latin typeface="Times New Roman"/>
                        </a:rPr>
                        <a:t>Int1001</a:t>
                      </a:r>
                      <a:endParaRPr/>
                    </a:p>
                  </a:txBody>
                  <a:tcPr/>
                </a:tc>
                <a:tc>
                  <a:txBody>
                    <a:bodyPr/>
                    <a:p>
                      <a:pPr algn="ctr">
                        <a:lnSpc>
                          <a:spcPct val="115000"/>
                        </a:lnSpc>
                      </a:pPr>
                      <a:r>
                        <a:rPr lang="en-US" strike="noStrike">
                          <a:solidFill>
                            <a:srgbClr val="000000"/>
                          </a:solidFill>
                          <a:latin typeface="Constantia"/>
                        </a:rPr>
                        <a:t>8</a:t>
                      </a:r>
                      <a:endParaRPr/>
                    </a:p>
                  </a:txBody>
                  <a:tcPr/>
                </a:tc>
              </a:tr>
              <a:tr h="360000">
                <a:tc>
                  <a:txBody>
                    <a:bodyPr/>
                    <a:p>
                      <a:pPr algn="ctr">
                        <a:lnSpc>
                          <a:spcPct val="115000"/>
                        </a:lnSpc>
                      </a:pPr>
                      <a:r>
                        <a:rPr lang="en-US" strike="noStrike">
                          <a:solidFill>
                            <a:srgbClr val="000000"/>
                          </a:solidFill>
                          <a:latin typeface="Constantia"/>
                        </a:rPr>
                        <a:t>T1</a:t>
                      </a:r>
                      <a:endParaRPr/>
                    </a:p>
                  </a:txBody>
                  <a:tcPr/>
                </a:tc>
                <a:tc>
                  <a:txBody>
                    <a:bodyPr/>
                    <a:p>
                      <a:pPr>
                        <a:lnSpc>
                          <a:spcPct val="115000"/>
                        </a:lnSpc>
                      </a:pPr>
                      <a:r>
                        <a:rPr lang="en-US" strike="noStrike">
                          <a:solidFill>
                            <a:srgbClr val="000000"/>
                          </a:solidFill>
                          <a:latin typeface="Constantia"/>
                        </a:rPr>
                        <a:t>Trần</a:t>
                      </a:r>
                      <a:endParaRPr/>
                    </a:p>
                  </a:txBody>
                  <a:tcPr/>
                </a:tc>
                <a:tc>
                  <a:txBody>
                    <a:bodyPr/>
                    <a:p>
                      <a:pPr>
                        <a:lnSpc>
                          <a:spcPct val="115000"/>
                        </a:lnSpc>
                      </a:pPr>
                      <a:r>
                        <a:rPr lang="en-US" strike="noStrike">
                          <a:solidFill>
                            <a:srgbClr val="000000"/>
                          </a:solidFill>
                          <a:latin typeface="Constantia"/>
                        </a:rPr>
                        <a:t>Văn</a:t>
                      </a:r>
                      <a:endParaRPr/>
                    </a:p>
                  </a:txBody>
                  <a:tcPr/>
                </a:tc>
                <a:tc>
                  <a:txBody>
                    <a:bodyPr/>
                    <a:p>
                      <a:pPr>
                        <a:lnSpc>
                          <a:spcPct val="115000"/>
                        </a:lnSpc>
                      </a:pPr>
                      <a:r>
                        <a:rPr lang="en-US" strike="noStrike">
                          <a:solidFill>
                            <a:srgbClr val="000000"/>
                          </a:solidFill>
                          <a:latin typeface="Constantia"/>
                        </a:rPr>
                        <a:t>An</a:t>
                      </a:r>
                      <a:endParaRPr/>
                    </a:p>
                  </a:txBody>
                  <a:tcPr/>
                </a:tc>
                <a:tc>
                  <a:txBody>
                    <a:bodyPr/>
                    <a:p>
                      <a:pPr algn="ctr">
                        <a:lnSpc>
                          <a:spcPct val="115000"/>
                        </a:lnSpc>
                      </a:pPr>
                      <a:r>
                        <a:rPr lang="en-US" strike="noStrike">
                          <a:solidFill>
                            <a:srgbClr val="000000"/>
                          </a:solidFill>
                          <a:latin typeface="Times New Roman"/>
                        </a:rPr>
                        <a:t>Int1002</a:t>
                      </a:r>
                      <a:endParaRPr/>
                    </a:p>
                  </a:txBody>
                  <a:tcPr/>
                </a:tc>
                <a:tc>
                  <a:txBody>
                    <a:bodyPr/>
                    <a:p>
                      <a:pPr algn="ctr">
                        <a:lnSpc>
                          <a:spcPct val="115000"/>
                        </a:lnSpc>
                      </a:pPr>
                      <a:r>
                        <a:rPr lang="en-US" strike="noStrike">
                          <a:solidFill>
                            <a:srgbClr val="000000"/>
                          </a:solidFill>
                          <a:latin typeface="Constantia"/>
                        </a:rPr>
                        <a:t>9</a:t>
                      </a:r>
                      <a:endParaRPr/>
                    </a:p>
                  </a:txBody>
                  <a:tcPr/>
                </a:tc>
              </a:tr>
              <a:tr h="360000">
                <a:tc>
                  <a:txBody>
                    <a:bodyPr/>
                    <a:p>
                      <a:pPr algn="ctr">
                        <a:lnSpc>
                          <a:spcPct val="115000"/>
                        </a:lnSpc>
                      </a:pPr>
                      <a:r>
                        <a:rPr lang="en-US" strike="noStrike">
                          <a:solidFill>
                            <a:srgbClr val="000000"/>
                          </a:solidFill>
                          <a:latin typeface="Constantia"/>
                        </a:rPr>
                        <a:t>C2</a:t>
                      </a:r>
                      <a:endParaRPr/>
                    </a:p>
                  </a:txBody>
                  <a:tcPr/>
                </a:tc>
                <a:tc>
                  <a:txBody>
                    <a:bodyPr/>
                    <a:p>
                      <a:pPr>
                        <a:lnSpc>
                          <a:spcPct val="115000"/>
                        </a:lnSpc>
                      </a:pPr>
                      <a:r>
                        <a:rPr lang="en-US" strike="noStrike">
                          <a:solidFill>
                            <a:srgbClr val="000000"/>
                          </a:solidFill>
                          <a:latin typeface="Constantia"/>
                        </a:rPr>
                        <a:t>Lê</a:t>
                      </a:r>
                      <a:endParaRPr/>
                    </a:p>
                  </a:txBody>
                  <a:tcPr/>
                </a:tc>
                <a:tc>
                  <a:txBody>
                    <a:bodyPr/>
                    <a:p>
                      <a:pPr>
                        <a:lnSpc>
                          <a:spcPct val="115000"/>
                        </a:lnSpc>
                      </a:pPr>
                      <a:r>
                        <a:rPr lang="en-US" strike="noStrike">
                          <a:solidFill>
                            <a:srgbClr val="000000"/>
                          </a:solidFill>
                          <a:latin typeface="Constantia"/>
                        </a:rPr>
                        <a:t>Đình</a:t>
                      </a:r>
                      <a:endParaRPr/>
                    </a:p>
                  </a:txBody>
                  <a:tcPr/>
                </a:tc>
                <a:tc>
                  <a:txBody>
                    <a:bodyPr/>
                    <a:p>
                      <a:pPr>
                        <a:lnSpc>
                          <a:spcPct val="115000"/>
                        </a:lnSpc>
                      </a:pPr>
                      <a:r>
                        <a:rPr lang="en-US" strike="noStrike">
                          <a:solidFill>
                            <a:srgbClr val="000000"/>
                          </a:solidFill>
                          <a:latin typeface="Constantia"/>
                        </a:rPr>
                        <a:t>Bắc</a:t>
                      </a:r>
                      <a:endParaRPr/>
                    </a:p>
                  </a:txBody>
                  <a:tcPr/>
                </a:tc>
                <a:tc>
                  <a:txBody>
                    <a:bodyPr/>
                    <a:p>
                      <a:pPr algn="ctr">
                        <a:lnSpc>
                          <a:spcPct val="115000"/>
                        </a:lnSpc>
                      </a:pPr>
                      <a:r>
                        <a:rPr lang="en-US" strike="noStrike">
                          <a:solidFill>
                            <a:srgbClr val="000000"/>
                          </a:solidFill>
                          <a:latin typeface="Times New Roman"/>
                        </a:rPr>
                        <a:t>Int1003</a:t>
                      </a:r>
                      <a:endParaRPr/>
                    </a:p>
                  </a:txBody>
                  <a:tcPr/>
                </a:tc>
                <a:tc>
                  <a:txBody>
                    <a:bodyPr/>
                    <a:p>
                      <a:pPr algn="ctr">
                        <a:lnSpc>
                          <a:spcPct val="115000"/>
                        </a:lnSpc>
                      </a:pPr>
                      <a:r>
                        <a:rPr lang="en-US" strike="noStrike">
                          <a:solidFill>
                            <a:srgbClr val="000000"/>
                          </a:solidFill>
                          <a:latin typeface="Constantia"/>
                        </a:rPr>
                        <a:t>7</a:t>
                      </a:r>
                      <a:endParaRPr/>
                    </a:p>
                  </a:txBody>
                  <a:tcPr/>
                </a:tc>
              </a:tr>
              <a:tr h="360000">
                <a:tc>
                  <a:txBody>
                    <a:bodyPr/>
                    <a:p>
                      <a:pPr algn="ctr">
                        <a:lnSpc>
                          <a:spcPct val="115000"/>
                        </a:lnSpc>
                      </a:pPr>
                      <a:r>
                        <a:rPr lang="en-US" strike="noStrike">
                          <a:solidFill>
                            <a:srgbClr val="000000"/>
                          </a:solidFill>
                          <a:latin typeface="Constantia"/>
                        </a:rPr>
                        <a:t>C2</a:t>
                      </a:r>
                      <a:endParaRPr/>
                    </a:p>
                  </a:txBody>
                  <a:tcPr/>
                </a:tc>
                <a:tc>
                  <a:txBody>
                    <a:bodyPr/>
                    <a:p>
                      <a:pPr>
                        <a:lnSpc>
                          <a:spcPct val="115000"/>
                        </a:lnSpc>
                      </a:pPr>
                      <a:r>
                        <a:rPr lang="en-US" strike="noStrike">
                          <a:solidFill>
                            <a:srgbClr val="000000"/>
                          </a:solidFill>
                          <a:latin typeface="Constantia"/>
                        </a:rPr>
                        <a:t>Lê</a:t>
                      </a:r>
                      <a:endParaRPr/>
                    </a:p>
                  </a:txBody>
                  <a:tcPr/>
                </a:tc>
                <a:tc>
                  <a:txBody>
                    <a:bodyPr/>
                    <a:p>
                      <a:pPr>
                        <a:lnSpc>
                          <a:spcPct val="115000"/>
                        </a:lnSpc>
                      </a:pPr>
                      <a:r>
                        <a:rPr lang="en-US" strike="noStrike">
                          <a:solidFill>
                            <a:srgbClr val="000000"/>
                          </a:solidFill>
                          <a:latin typeface="Constantia"/>
                        </a:rPr>
                        <a:t>Đình</a:t>
                      </a:r>
                      <a:endParaRPr/>
                    </a:p>
                  </a:txBody>
                  <a:tcPr/>
                </a:tc>
                <a:tc>
                  <a:txBody>
                    <a:bodyPr/>
                    <a:p>
                      <a:pPr>
                        <a:lnSpc>
                          <a:spcPct val="115000"/>
                        </a:lnSpc>
                      </a:pPr>
                      <a:r>
                        <a:rPr lang="en-US" strike="noStrike">
                          <a:solidFill>
                            <a:srgbClr val="000000"/>
                          </a:solidFill>
                          <a:latin typeface="Constantia"/>
                        </a:rPr>
                        <a:t>Bắc</a:t>
                      </a:r>
                      <a:endParaRPr/>
                    </a:p>
                  </a:txBody>
                  <a:tcPr/>
                </a:tc>
                <a:tc>
                  <a:txBody>
                    <a:bodyPr/>
                    <a:p>
                      <a:pPr algn="ctr">
                        <a:lnSpc>
                          <a:spcPct val="115000"/>
                        </a:lnSpc>
                      </a:pPr>
                      <a:r>
                        <a:rPr lang="en-US" strike="noStrike">
                          <a:solidFill>
                            <a:srgbClr val="000000"/>
                          </a:solidFill>
                          <a:latin typeface="Times New Roman"/>
                        </a:rPr>
                        <a:t>Int1002</a:t>
                      </a:r>
                      <a:endParaRPr/>
                    </a:p>
                  </a:txBody>
                  <a:tcPr/>
                </a:tc>
                <a:tc>
                  <a:txBody>
                    <a:bodyPr/>
                    <a:p>
                      <a:pPr algn="ctr">
                        <a:lnSpc>
                          <a:spcPct val="115000"/>
                        </a:lnSpc>
                      </a:pPr>
                      <a:r>
                        <a:rPr lang="en-US" strike="noStrike">
                          <a:solidFill>
                            <a:srgbClr val="000000"/>
                          </a:solidFill>
                          <a:latin typeface="Constantia"/>
                        </a:rPr>
                        <a:t>3</a:t>
                      </a:r>
                      <a:endParaRPr/>
                    </a:p>
                  </a:txBody>
                  <a:tcPr/>
                </a:tc>
              </a:tr>
              <a:tr h="360000">
                <a:tc>
                  <a:txBody>
                    <a:bodyPr/>
                    <a:p>
                      <a:pPr algn="ctr">
                        <a:lnSpc>
                          <a:spcPct val="115000"/>
                        </a:lnSpc>
                      </a:pPr>
                      <a:r>
                        <a:rPr lang="en-US" strike="noStrike">
                          <a:solidFill>
                            <a:srgbClr val="000000"/>
                          </a:solidFill>
                          <a:latin typeface="Constantia"/>
                        </a:rPr>
                        <a:t>T3</a:t>
                      </a:r>
                      <a:endParaRPr/>
                    </a:p>
                  </a:txBody>
                  <a:tcPr/>
                </a:tc>
                <a:tc>
                  <a:txBody>
                    <a:bodyPr/>
                    <a:p>
                      <a:pPr>
                        <a:lnSpc>
                          <a:spcPct val="115000"/>
                        </a:lnSpc>
                      </a:pPr>
                      <a:r>
                        <a:rPr lang="en-US" strike="noStrike">
                          <a:solidFill>
                            <a:srgbClr val="000000"/>
                          </a:solidFill>
                          <a:latin typeface="Constantia"/>
                        </a:rPr>
                        <a:t>Trần</a:t>
                      </a:r>
                      <a:endParaRPr/>
                    </a:p>
                  </a:txBody>
                  <a:tcPr/>
                </a:tc>
                <a:tc>
                  <a:txBody>
                    <a:bodyPr/>
                    <a:p>
                      <a:pPr>
                        <a:lnSpc>
                          <a:spcPct val="115000"/>
                        </a:lnSpc>
                      </a:pPr>
                      <a:r>
                        <a:rPr lang="en-US" strike="noStrike">
                          <a:solidFill>
                            <a:srgbClr val="000000"/>
                          </a:solidFill>
                          <a:latin typeface="Constantia"/>
                        </a:rPr>
                        <a:t>Thị</a:t>
                      </a:r>
                      <a:endParaRPr/>
                    </a:p>
                  </a:txBody>
                  <a:tcPr/>
                </a:tc>
                <a:tc>
                  <a:txBody>
                    <a:bodyPr/>
                    <a:p>
                      <a:pPr>
                        <a:lnSpc>
                          <a:spcPct val="115000"/>
                        </a:lnSpc>
                      </a:pPr>
                      <a:r>
                        <a:rPr lang="en-US" strike="noStrike">
                          <a:solidFill>
                            <a:srgbClr val="000000"/>
                          </a:solidFill>
                          <a:latin typeface="Constantia"/>
                        </a:rPr>
                        <a:t>Hảo</a:t>
                      </a:r>
                      <a:endParaRPr/>
                    </a:p>
                  </a:txBody>
                  <a:tcPr/>
                </a:tc>
                <a:tc>
                  <a:txBody>
                    <a:bodyPr/>
                    <a:p>
                      <a:pPr algn="ctr">
                        <a:lnSpc>
                          <a:spcPct val="115000"/>
                        </a:lnSpc>
                      </a:pPr>
                      <a:r>
                        <a:rPr lang="en-US" strike="noStrike">
                          <a:solidFill>
                            <a:srgbClr val="000000"/>
                          </a:solidFill>
                          <a:latin typeface="Times New Roman"/>
                        </a:rPr>
                        <a:t>Int1003</a:t>
                      </a:r>
                      <a:endParaRPr/>
                    </a:p>
                  </a:txBody>
                  <a:tcPr/>
                </a:tc>
                <a:tc>
                  <a:txBody>
                    <a:bodyPr/>
                    <a:p>
                      <a:pPr algn="ctr">
                        <a:lnSpc>
                          <a:spcPct val="115000"/>
                        </a:lnSpc>
                      </a:pPr>
                      <a:r>
                        <a:rPr lang="en-US" strike="noStrike">
                          <a:solidFill>
                            <a:srgbClr val="000000"/>
                          </a:solidFill>
                          <a:latin typeface="Constantia"/>
                        </a:rPr>
                        <a:t>10</a:t>
                      </a:r>
                      <a:endParaRPr/>
                    </a:p>
                  </a:txBody>
                  <a:tcPr/>
                </a:tc>
              </a:tr>
              <a:tr h="360000">
                <a:tc>
                  <a:txBody>
                    <a:bodyPr/>
                    <a:p>
                      <a:pPr algn="ctr">
                        <a:lnSpc>
                          <a:spcPct val="115000"/>
                        </a:lnSpc>
                      </a:pPr>
                      <a:r>
                        <a:rPr lang="en-US" strike="noStrike">
                          <a:solidFill>
                            <a:srgbClr val="000000"/>
                          </a:solidFill>
                          <a:latin typeface="Constantia"/>
                        </a:rPr>
                        <a:t>T4</a:t>
                      </a:r>
                      <a:endParaRPr/>
                    </a:p>
                  </a:txBody>
                  <a:tcPr/>
                </a:tc>
                <a:tc>
                  <a:txBody>
                    <a:bodyPr/>
                    <a:p>
                      <a:pPr>
                        <a:lnSpc>
                          <a:spcPct val="115000"/>
                        </a:lnSpc>
                      </a:pPr>
                      <a:r>
                        <a:rPr lang="en-US" strike="noStrike">
                          <a:solidFill>
                            <a:srgbClr val="000000"/>
                          </a:solidFill>
                          <a:latin typeface="Constantia"/>
                        </a:rPr>
                        <a:t>Vũ</a:t>
                      </a:r>
                      <a:endParaRPr/>
                    </a:p>
                  </a:txBody>
                  <a:tcPr/>
                </a:tc>
                <a:tc>
                  <a:txBody>
                    <a:bodyPr/>
                    <a:p>
                      <a:pPr>
                        <a:lnSpc>
                          <a:spcPct val="115000"/>
                        </a:lnSpc>
                      </a:pPr>
                      <a:r>
                        <a:rPr lang="en-US" strike="noStrike">
                          <a:solidFill>
                            <a:srgbClr val="000000"/>
                          </a:solidFill>
                          <a:latin typeface="Constantia"/>
                        </a:rPr>
                        <a:t>Đức</a:t>
                      </a:r>
                      <a:endParaRPr/>
                    </a:p>
                  </a:txBody>
                  <a:tcPr/>
                </a:tc>
                <a:tc>
                  <a:txBody>
                    <a:bodyPr/>
                    <a:p>
                      <a:pPr>
                        <a:lnSpc>
                          <a:spcPct val="115000"/>
                        </a:lnSpc>
                      </a:pPr>
                      <a:r>
                        <a:rPr lang="en-US" strike="noStrike">
                          <a:solidFill>
                            <a:srgbClr val="000000"/>
                          </a:solidFill>
                          <a:latin typeface="Constantia"/>
                        </a:rPr>
                        <a:t>Lâm</a:t>
                      </a:r>
                      <a:endParaRPr/>
                    </a:p>
                  </a:txBody>
                  <a:tcPr/>
                </a:tc>
                <a:tc>
                  <a:txBody>
                    <a:bodyPr/>
                    <a:p>
                      <a:pPr algn="ctr">
                        <a:lnSpc>
                          <a:spcPct val="115000"/>
                        </a:lnSpc>
                      </a:pPr>
                      <a:r>
                        <a:rPr lang="en-US" strike="noStrike">
                          <a:solidFill>
                            <a:srgbClr val="000000"/>
                          </a:solidFill>
                          <a:latin typeface="Times New Roman"/>
                        </a:rPr>
                        <a:t>Int1002</a:t>
                      </a:r>
                      <a:endParaRPr/>
                    </a:p>
                  </a:txBody>
                  <a:tcPr/>
                </a:tc>
                <a:tc>
                  <a:txBody>
                    <a:bodyPr/>
                    <a:p>
                      <a:pPr algn="ctr">
                        <a:lnSpc>
                          <a:spcPct val="115000"/>
                        </a:lnSpc>
                      </a:pPr>
                      <a:r>
                        <a:rPr lang="en-US" strike="noStrike">
                          <a:solidFill>
                            <a:srgbClr val="000000"/>
                          </a:solidFill>
                          <a:latin typeface="Constantia"/>
                        </a:rPr>
                        <a:t>8</a:t>
                      </a:r>
                      <a:endParaRPr/>
                    </a:p>
                  </a:txBody>
                  <a:tcPr/>
                </a:tc>
              </a:tr>
              <a:tr h="360000">
                <a:tc>
                  <a:txBody>
                    <a:bodyPr/>
                    <a:p>
                      <a:pPr algn="ctr">
                        <a:lnSpc>
                          <a:spcPct val="115000"/>
                        </a:lnSpc>
                      </a:pPr>
                      <a:r>
                        <a:rPr lang="en-US" strike="noStrike">
                          <a:solidFill>
                            <a:srgbClr val="000000"/>
                          </a:solidFill>
                          <a:latin typeface="Constantia"/>
                        </a:rPr>
                        <a:t>C2</a:t>
                      </a:r>
                      <a:endParaRPr/>
                    </a:p>
                  </a:txBody>
                  <a:tcPr/>
                </a:tc>
                <a:tc>
                  <a:txBody>
                    <a:bodyPr/>
                    <a:p>
                      <a:pPr>
                        <a:lnSpc>
                          <a:spcPct val="115000"/>
                        </a:lnSpc>
                      </a:pPr>
                      <a:r>
                        <a:rPr lang="en-US" strike="noStrike">
                          <a:solidFill>
                            <a:srgbClr val="000000"/>
                          </a:solidFill>
                          <a:latin typeface="Constantia"/>
                        </a:rPr>
                        <a:t>Lê</a:t>
                      </a:r>
                      <a:endParaRPr/>
                    </a:p>
                  </a:txBody>
                  <a:tcPr/>
                </a:tc>
                <a:tc>
                  <a:txBody>
                    <a:bodyPr/>
                    <a:p>
                      <a:pPr>
                        <a:lnSpc>
                          <a:spcPct val="115000"/>
                        </a:lnSpc>
                      </a:pPr>
                      <a:r>
                        <a:rPr lang="en-US" strike="noStrike">
                          <a:solidFill>
                            <a:srgbClr val="000000"/>
                          </a:solidFill>
                          <a:latin typeface="Constantia"/>
                        </a:rPr>
                        <a:t>Đình</a:t>
                      </a:r>
                      <a:endParaRPr/>
                    </a:p>
                  </a:txBody>
                  <a:tcPr/>
                </a:tc>
                <a:tc>
                  <a:txBody>
                    <a:bodyPr/>
                    <a:p>
                      <a:pPr>
                        <a:lnSpc>
                          <a:spcPct val="115000"/>
                        </a:lnSpc>
                      </a:pPr>
                      <a:r>
                        <a:rPr lang="en-US" strike="noStrike">
                          <a:solidFill>
                            <a:srgbClr val="000000"/>
                          </a:solidFill>
                          <a:latin typeface="Constantia"/>
                        </a:rPr>
                        <a:t>Bắc</a:t>
                      </a:r>
                      <a:endParaRPr/>
                    </a:p>
                  </a:txBody>
                  <a:tcPr/>
                </a:tc>
                <a:tc>
                  <a:txBody>
                    <a:bodyPr/>
                    <a:p>
                      <a:pPr algn="ctr">
                        <a:lnSpc>
                          <a:spcPct val="115000"/>
                        </a:lnSpc>
                      </a:pPr>
                      <a:r>
                        <a:rPr lang="en-US" strike="noStrike">
                          <a:solidFill>
                            <a:srgbClr val="000000"/>
                          </a:solidFill>
                          <a:latin typeface="Times New Roman"/>
                        </a:rPr>
                        <a:t>Int1001</a:t>
                      </a:r>
                      <a:endParaRPr/>
                    </a:p>
                  </a:txBody>
                  <a:tcPr/>
                </a:tc>
                <a:tc>
                  <a:txBody>
                    <a:bodyPr/>
                    <a:p>
                      <a:pPr algn="ctr">
                        <a:lnSpc>
                          <a:spcPct val="115000"/>
                        </a:lnSpc>
                      </a:pPr>
                      <a:r>
                        <a:rPr lang="en-US" strike="noStrike">
                          <a:solidFill>
                            <a:srgbClr val="000000"/>
                          </a:solidFill>
                          <a:latin typeface="Constantia"/>
                        </a:rPr>
                        <a:t>8</a:t>
                      </a:r>
                      <a:endParaRPr/>
                    </a:p>
                  </a:txBody>
                  <a:tcPr/>
                </a:tc>
              </a:tr>
              <a:tr h="360000">
                <a:tc>
                  <a:txBody>
                    <a:bodyPr/>
                    <a:p>
                      <a:pPr algn="ctr">
                        <a:lnSpc>
                          <a:spcPct val="115000"/>
                        </a:lnSpc>
                      </a:pPr>
                      <a:r>
                        <a:rPr lang="en-US" strike="noStrike">
                          <a:solidFill>
                            <a:srgbClr val="000000"/>
                          </a:solidFill>
                          <a:latin typeface="Constantia"/>
                        </a:rPr>
                        <a:t>T4</a:t>
                      </a:r>
                      <a:endParaRPr/>
                    </a:p>
                  </a:txBody>
                  <a:tcPr/>
                </a:tc>
                <a:tc>
                  <a:txBody>
                    <a:bodyPr/>
                    <a:p>
                      <a:pPr>
                        <a:lnSpc>
                          <a:spcPct val="115000"/>
                        </a:lnSpc>
                      </a:pPr>
                      <a:r>
                        <a:rPr lang="en-US" strike="noStrike">
                          <a:solidFill>
                            <a:srgbClr val="000000"/>
                          </a:solidFill>
                          <a:latin typeface="Constantia"/>
                        </a:rPr>
                        <a:t>Vũ</a:t>
                      </a:r>
                      <a:endParaRPr/>
                    </a:p>
                  </a:txBody>
                  <a:tcPr/>
                </a:tc>
                <a:tc>
                  <a:txBody>
                    <a:bodyPr/>
                    <a:p>
                      <a:pPr>
                        <a:lnSpc>
                          <a:spcPct val="115000"/>
                        </a:lnSpc>
                      </a:pPr>
                      <a:r>
                        <a:rPr lang="en-US" strike="noStrike">
                          <a:solidFill>
                            <a:srgbClr val="000000"/>
                          </a:solidFill>
                          <a:latin typeface="Constantia"/>
                        </a:rPr>
                        <a:t>Đức</a:t>
                      </a:r>
                      <a:endParaRPr/>
                    </a:p>
                  </a:txBody>
                  <a:tcPr/>
                </a:tc>
                <a:tc>
                  <a:txBody>
                    <a:bodyPr/>
                    <a:p>
                      <a:pPr>
                        <a:lnSpc>
                          <a:spcPct val="115000"/>
                        </a:lnSpc>
                      </a:pPr>
                      <a:r>
                        <a:rPr lang="en-US" strike="noStrike">
                          <a:solidFill>
                            <a:srgbClr val="000000"/>
                          </a:solidFill>
                          <a:latin typeface="Constantia"/>
                        </a:rPr>
                        <a:t>Lâm</a:t>
                      </a:r>
                      <a:endParaRPr/>
                    </a:p>
                  </a:txBody>
                  <a:tcPr/>
                </a:tc>
                <a:tc>
                  <a:txBody>
                    <a:bodyPr/>
                    <a:p>
                      <a:pPr algn="ctr">
                        <a:lnSpc>
                          <a:spcPct val="115000"/>
                        </a:lnSpc>
                      </a:pPr>
                      <a:r>
                        <a:rPr lang="en-US" strike="noStrike">
                          <a:solidFill>
                            <a:srgbClr val="000000"/>
                          </a:solidFill>
                          <a:latin typeface="Times New Roman"/>
                        </a:rPr>
                        <a:t>Int1001</a:t>
                      </a:r>
                      <a:endParaRPr/>
                    </a:p>
                  </a:txBody>
                  <a:tcPr/>
                </a:tc>
                <a:tc>
                  <a:txBody>
                    <a:bodyPr/>
                    <a:p>
                      <a:pPr algn="ctr">
                        <a:lnSpc>
                          <a:spcPct val="115000"/>
                        </a:lnSpc>
                      </a:pPr>
                      <a:r>
                        <a:rPr lang="en-US" strike="noStrike">
                          <a:solidFill>
                            <a:srgbClr val="000000"/>
                          </a:solidFill>
                          <a:latin typeface="Constantia"/>
                        </a:rPr>
                        <a:t>7</a:t>
                      </a:r>
                      <a:endParaRPr/>
                    </a:p>
                  </a:txBody>
                  <a:tcPr/>
                </a:tc>
              </a:tr>
              <a:tr h="360000">
                <a:tc>
                  <a:txBody>
                    <a:bodyPr/>
                    <a:p>
                      <a:pPr algn="ctr">
                        <a:lnSpc>
                          <a:spcPct val="115000"/>
                        </a:lnSpc>
                      </a:pPr>
                      <a:r>
                        <a:rPr lang="en-US" strike="noStrike">
                          <a:solidFill>
                            <a:srgbClr val="000000"/>
                          </a:solidFill>
                          <a:latin typeface="Constantia"/>
                        </a:rPr>
                        <a:t>C3</a:t>
                      </a:r>
                      <a:endParaRPr/>
                    </a:p>
                  </a:txBody>
                  <a:tcPr/>
                </a:tc>
                <a:tc>
                  <a:txBody>
                    <a:bodyPr/>
                    <a:p>
                      <a:pPr>
                        <a:lnSpc>
                          <a:spcPct val="115000"/>
                        </a:lnSpc>
                      </a:pPr>
                      <a:r>
                        <a:rPr lang="en-US" strike="noStrike">
                          <a:solidFill>
                            <a:srgbClr val="000000"/>
                          </a:solidFill>
                          <a:latin typeface="Constantia"/>
                        </a:rPr>
                        <a:t>Phạm</a:t>
                      </a:r>
                      <a:endParaRPr/>
                    </a:p>
                  </a:txBody>
                  <a:tcPr/>
                </a:tc>
                <a:tc>
                  <a:txBody>
                    <a:bodyPr/>
                    <a:p>
                      <a:pPr>
                        <a:lnSpc>
                          <a:spcPct val="115000"/>
                        </a:lnSpc>
                      </a:pPr>
                      <a:r>
                        <a:rPr lang="en-US" strike="noStrike">
                          <a:solidFill>
                            <a:srgbClr val="000000"/>
                          </a:solidFill>
                          <a:latin typeface="Constantia"/>
                        </a:rPr>
                        <a:t>Hải</a:t>
                      </a:r>
                      <a:endParaRPr/>
                    </a:p>
                  </a:txBody>
                  <a:tcPr/>
                </a:tc>
                <a:tc>
                  <a:txBody>
                    <a:bodyPr/>
                    <a:p>
                      <a:pPr>
                        <a:lnSpc>
                          <a:spcPct val="115000"/>
                        </a:lnSpc>
                      </a:pPr>
                      <a:r>
                        <a:rPr lang="en-US" strike="noStrike">
                          <a:solidFill>
                            <a:srgbClr val="000000"/>
                          </a:solidFill>
                          <a:latin typeface="Constantia"/>
                        </a:rPr>
                        <a:t>Ngọc</a:t>
                      </a:r>
                      <a:endParaRPr/>
                    </a:p>
                  </a:txBody>
                  <a:tcPr/>
                </a:tc>
                <a:tc>
                  <a:txBody>
                    <a:bodyPr/>
                    <a:p>
                      <a:pPr algn="ctr">
                        <a:lnSpc>
                          <a:spcPct val="115000"/>
                        </a:lnSpc>
                      </a:pPr>
                      <a:r>
                        <a:rPr lang="en-US" strike="noStrike">
                          <a:solidFill>
                            <a:srgbClr val="000000"/>
                          </a:solidFill>
                          <a:latin typeface="Times New Roman"/>
                        </a:rPr>
                        <a:t>Int1003</a:t>
                      </a:r>
                      <a:endParaRPr/>
                    </a:p>
                  </a:txBody>
                  <a:tcPr/>
                </a:tc>
                <a:tc>
                  <a:txBody>
                    <a:bodyPr/>
                    <a:p>
                      <a:pPr algn="ctr">
                        <a:lnSpc>
                          <a:spcPct val="115000"/>
                        </a:lnSpc>
                      </a:pPr>
                      <a:r>
                        <a:rPr lang="en-US" strike="noStrike">
                          <a:solidFill>
                            <a:srgbClr val="000000"/>
                          </a:solidFill>
                          <a:latin typeface="Constantia"/>
                        </a:rPr>
                        <a:t>6</a:t>
                      </a:r>
                      <a:endParaRPr/>
                    </a:p>
                  </a:txBody>
                  <a:tcPr/>
                </a:tc>
              </a:tr>
            </a:tbl>
          </a:graphicData>
        </a:graphic>
      </p:graphicFrame>
      <p:sp>
        <p:nvSpPr>
          <p:cNvPr id="706" name="CustomShape 9"/>
          <p:cNvSpPr/>
          <p:nvPr/>
        </p:nvSpPr>
        <p:spPr>
          <a:xfrm>
            <a:off x="457200" y="1307160"/>
            <a:ext cx="1827720" cy="36396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gn="ctr">
              <a:lnSpc>
                <a:spcPct val="100000"/>
              </a:lnSpc>
            </a:pPr>
            <a:r>
              <a:rPr lang="en-US" strike="noStrike">
                <a:solidFill>
                  <a:srgbClr val="000000"/>
                </a:solidFill>
                <a:latin typeface="Constantia"/>
                <a:ea typeface="DejaVu Sans"/>
              </a:rPr>
              <a:t>BANGDIEM</a:t>
            </a:r>
            <a:endParaRPr/>
          </a:p>
        </p:txBody>
      </p:sp>
      <p:sp>
        <p:nvSpPr>
          <p:cNvPr id="707" name="CustomShape 10"/>
          <p:cNvSpPr/>
          <p:nvPr/>
        </p:nvSpPr>
        <p:spPr>
          <a:xfrm>
            <a:off x="380880" y="5105520"/>
            <a:ext cx="1827720" cy="36396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gn="ctr">
              <a:lnSpc>
                <a:spcPct val="100000"/>
              </a:lnSpc>
            </a:pPr>
            <a:r>
              <a:rPr lang="en-US" strike="noStrike">
                <a:solidFill>
                  <a:srgbClr val="000000"/>
                </a:solidFill>
                <a:latin typeface="Constantia"/>
                <a:ea typeface="DejaVu Sans"/>
              </a:rPr>
              <a:t>D_1oo1</a:t>
            </a:r>
            <a:endParaRPr/>
          </a:p>
        </p:txBody>
      </p:sp>
      <p:graphicFrame>
        <p:nvGraphicFramePr>
          <p:cNvPr id="708" name="Table 11"/>
          <p:cNvGraphicFramePr/>
          <p:nvPr/>
        </p:nvGraphicFramePr>
        <p:xfrm>
          <a:off x="2209680" y="5105520"/>
          <a:ext cx="6171480" cy="1747800"/>
        </p:xfrm>
        <a:graphic>
          <a:graphicData uri="http://schemas.openxmlformats.org/drawingml/2006/table">
            <a:tbl>
              <a:tblPr/>
              <a:tblGrid>
                <a:gridCol w="1014480"/>
                <a:gridCol w="1081440"/>
                <a:gridCol w="1014480"/>
                <a:gridCol w="1014480"/>
                <a:gridCol w="1299960"/>
                <a:gridCol w="747000"/>
              </a:tblGrid>
              <a:tr h="668160">
                <a:tc>
                  <a:txBody>
                    <a:bodyPr/>
                    <a:p>
                      <a:pPr algn="ctr">
                        <a:lnSpc>
                          <a:spcPct val="115000"/>
                        </a:lnSpc>
                      </a:pPr>
                      <a:r>
                        <a:rPr b="1" lang="en-US" strike="noStrike">
                          <a:solidFill>
                            <a:srgbClr val="000000"/>
                          </a:solidFill>
                          <a:latin typeface="Constantia"/>
                        </a:rPr>
                        <a:t>Masv</a:t>
                      </a:r>
                      <a:endParaRPr/>
                    </a:p>
                  </a:txBody>
                  <a:tcPr/>
                </a:tc>
                <a:tc>
                  <a:txBody>
                    <a:bodyPr/>
                    <a:p>
                      <a:pPr algn="ctr">
                        <a:lnSpc>
                          <a:spcPct val="115000"/>
                        </a:lnSpc>
                      </a:pPr>
                      <a:r>
                        <a:rPr b="1" lang="en-US" strike="noStrike">
                          <a:solidFill>
                            <a:srgbClr val="000000"/>
                          </a:solidFill>
                          <a:latin typeface="Constantia"/>
                        </a:rPr>
                        <a:t>Ho</a:t>
                      </a:r>
                      <a:endParaRPr/>
                    </a:p>
                  </a:txBody>
                  <a:tcPr/>
                </a:tc>
                <a:tc>
                  <a:txBody>
                    <a:bodyPr/>
                    <a:p>
                      <a:pPr algn="ctr">
                        <a:lnSpc>
                          <a:spcPct val="115000"/>
                        </a:lnSpc>
                      </a:pPr>
                      <a:r>
                        <a:rPr b="1" lang="en-US" strike="noStrike">
                          <a:solidFill>
                            <a:srgbClr val="000000"/>
                          </a:solidFill>
                          <a:latin typeface="Constantia"/>
                        </a:rPr>
                        <a:t>Dem</a:t>
                      </a:r>
                      <a:endParaRPr/>
                    </a:p>
                  </a:txBody>
                  <a:tcPr/>
                </a:tc>
                <a:tc>
                  <a:txBody>
                    <a:bodyPr/>
                    <a:p>
                      <a:pPr algn="ctr">
                        <a:lnSpc>
                          <a:spcPct val="115000"/>
                        </a:lnSpc>
                      </a:pPr>
                      <a:r>
                        <a:rPr b="1" lang="en-US" strike="noStrike">
                          <a:solidFill>
                            <a:srgbClr val="000000"/>
                          </a:solidFill>
                          <a:latin typeface="Constantia"/>
                        </a:rPr>
                        <a:t>Ten</a:t>
                      </a:r>
                      <a:endParaRPr/>
                    </a:p>
                  </a:txBody>
                  <a:tcPr/>
                </a:tc>
                <a:tc>
                  <a:txBody>
                    <a:bodyPr/>
                    <a:p>
                      <a:pPr algn="ctr">
                        <a:lnSpc>
                          <a:spcPct val="115000"/>
                        </a:lnSpc>
                      </a:pPr>
                      <a:r>
                        <a:rPr b="1" lang="en-US" strike="noStrike">
                          <a:solidFill>
                            <a:srgbClr val="000000"/>
                          </a:solidFill>
                          <a:latin typeface="Times New Roman"/>
                        </a:rPr>
                        <a:t>Mamon</a:t>
                      </a:r>
                      <a:endParaRPr/>
                    </a:p>
                  </a:txBody>
                  <a:tcPr/>
                </a:tc>
                <a:tc>
                  <a:txBody>
                    <a:bodyPr/>
                    <a:p>
                      <a:pPr algn="ctr">
                        <a:lnSpc>
                          <a:spcPct val="115000"/>
                        </a:lnSpc>
                      </a:pPr>
                      <a:r>
                        <a:rPr b="1" lang="en-US" strike="noStrike">
                          <a:solidFill>
                            <a:srgbClr val="000000"/>
                          </a:solidFill>
                          <a:latin typeface="Constantia"/>
                        </a:rPr>
                        <a:t>Diem</a:t>
                      </a:r>
                      <a:endParaRPr/>
                    </a:p>
                  </a:txBody>
                  <a:tcPr/>
                </a:tc>
              </a:tr>
              <a:tr h="360000">
                <a:tc>
                  <a:txBody>
                    <a:bodyPr/>
                    <a:p>
                      <a:pPr algn="ctr">
                        <a:lnSpc>
                          <a:spcPct val="115000"/>
                        </a:lnSpc>
                      </a:pPr>
                      <a:r>
                        <a:rPr lang="en-US" strike="noStrike">
                          <a:solidFill>
                            <a:srgbClr val="000000"/>
                          </a:solidFill>
                          <a:latin typeface="Constantia"/>
                        </a:rPr>
                        <a:t>T1</a:t>
                      </a:r>
                      <a:endParaRPr/>
                    </a:p>
                  </a:txBody>
                  <a:tcPr/>
                </a:tc>
                <a:tc>
                  <a:txBody>
                    <a:bodyPr/>
                    <a:p>
                      <a:pPr>
                        <a:lnSpc>
                          <a:spcPct val="115000"/>
                        </a:lnSpc>
                      </a:pPr>
                      <a:r>
                        <a:rPr lang="en-US" strike="noStrike">
                          <a:solidFill>
                            <a:srgbClr val="000000"/>
                          </a:solidFill>
                          <a:latin typeface="Constantia"/>
                        </a:rPr>
                        <a:t>Trần</a:t>
                      </a:r>
                      <a:endParaRPr/>
                    </a:p>
                  </a:txBody>
                  <a:tcPr/>
                </a:tc>
                <a:tc>
                  <a:txBody>
                    <a:bodyPr/>
                    <a:p>
                      <a:pPr>
                        <a:lnSpc>
                          <a:spcPct val="115000"/>
                        </a:lnSpc>
                      </a:pPr>
                      <a:r>
                        <a:rPr lang="en-US" strike="noStrike">
                          <a:solidFill>
                            <a:srgbClr val="000000"/>
                          </a:solidFill>
                          <a:latin typeface="Constantia"/>
                        </a:rPr>
                        <a:t>Văn</a:t>
                      </a:r>
                      <a:endParaRPr/>
                    </a:p>
                  </a:txBody>
                  <a:tcPr/>
                </a:tc>
                <a:tc>
                  <a:txBody>
                    <a:bodyPr/>
                    <a:p>
                      <a:pPr>
                        <a:lnSpc>
                          <a:spcPct val="115000"/>
                        </a:lnSpc>
                      </a:pPr>
                      <a:r>
                        <a:rPr lang="en-US" strike="noStrike">
                          <a:solidFill>
                            <a:srgbClr val="000000"/>
                          </a:solidFill>
                          <a:latin typeface="Constantia"/>
                        </a:rPr>
                        <a:t>An</a:t>
                      </a:r>
                      <a:endParaRPr/>
                    </a:p>
                  </a:txBody>
                  <a:tcPr/>
                </a:tc>
                <a:tc>
                  <a:txBody>
                    <a:bodyPr/>
                    <a:p>
                      <a:pPr algn="ctr">
                        <a:lnSpc>
                          <a:spcPct val="115000"/>
                        </a:lnSpc>
                      </a:pPr>
                      <a:r>
                        <a:rPr lang="en-US" strike="noStrike">
                          <a:solidFill>
                            <a:srgbClr val="000000"/>
                          </a:solidFill>
                          <a:latin typeface="Times New Roman"/>
                        </a:rPr>
                        <a:t>Int1001</a:t>
                      </a:r>
                      <a:endParaRPr/>
                    </a:p>
                  </a:txBody>
                  <a:tcPr/>
                </a:tc>
                <a:tc>
                  <a:txBody>
                    <a:bodyPr/>
                    <a:p>
                      <a:pPr algn="ctr">
                        <a:lnSpc>
                          <a:spcPct val="115000"/>
                        </a:lnSpc>
                      </a:pPr>
                      <a:r>
                        <a:rPr lang="en-US" strike="noStrike">
                          <a:solidFill>
                            <a:srgbClr val="000000"/>
                          </a:solidFill>
                          <a:latin typeface="Constantia"/>
                        </a:rPr>
                        <a:t>8</a:t>
                      </a:r>
                      <a:endParaRPr/>
                    </a:p>
                  </a:txBody>
                  <a:tcPr/>
                </a:tc>
              </a:tr>
              <a:tr h="360000">
                <a:tc>
                  <a:txBody>
                    <a:bodyPr/>
                    <a:p>
                      <a:pPr algn="ctr">
                        <a:lnSpc>
                          <a:spcPct val="115000"/>
                        </a:lnSpc>
                      </a:pPr>
                      <a:r>
                        <a:rPr lang="en-US" strike="noStrike">
                          <a:solidFill>
                            <a:srgbClr val="000000"/>
                          </a:solidFill>
                          <a:latin typeface="Constantia"/>
                        </a:rPr>
                        <a:t>C2</a:t>
                      </a:r>
                      <a:endParaRPr/>
                    </a:p>
                  </a:txBody>
                  <a:tcPr/>
                </a:tc>
                <a:tc>
                  <a:txBody>
                    <a:bodyPr/>
                    <a:p>
                      <a:pPr>
                        <a:lnSpc>
                          <a:spcPct val="115000"/>
                        </a:lnSpc>
                      </a:pPr>
                      <a:r>
                        <a:rPr lang="en-US" strike="noStrike">
                          <a:solidFill>
                            <a:srgbClr val="000000"/>
                          </a:solidFill>
                          <a:latin typeface="Constantia"/>
                        </a:rPr>
                        <a:t>Lê</a:t>
                      </a:r>
                      <a:endParaRPr/>
                    </a:p>
                  </a:txBody>
                  <a:tcPr/>
                </a:tc>
                <a:tc>
                  <a:txBody>
                    <a:bodyPr/>
                    <a:p>
                      <a:pPr>
                        <a:lnSpc>
                          <a:spcPct val="115000"/>
                        </a:lnSpc>
                      </a:pPr>
                      <a:r>
                        <a:rPr lang="en-US" strike="noStrike">
                          <a:solidFill>
                            <a:srgbClr val="000000"/>
                          </a:solidFill>
                          <a:latin typeface="Constantia"/>
                        </a:rPr>
                        <a:t>Đình</a:t>
                      </a:r>
                      <a:endParaRPr/>
                    </a:p>
                  </a:txBody>
                  <a:tcPr/>
                </a:tc>
                <a:tc>
                  <a:txBody>
                    <a:bodyPr/>
                    <a:p>
                      <a:pPr>
                        <a:lnSpc>
                          <a:spcPct val="115000"/>
                        </a:lnSpc>
                      </a:pPr>
                      <a:r>
                        <a:rPr lang="en-US" strike="noStrike">
                          <a:solidFill>
                            <a:srgbClr val="000000"/>
                          </a:solidFill>
                          <a:latin typeface="Constantia"/>
                        </a:rPr>
                        <a:t>Bắc</a:t>
                      </a:r>
                      <a:endParaRPr/>
                    </a:p>
                  </a:txBody>
                  <a:tcPr/>
                </a:tc>
                <a:tc>
                  <a:txBody>
                    <a:bodyPr/>
                    <a:p>
                      <a:pPr algn="ctr">
                        <a:lnSpc>
                          <a:spcPct val="115000"/>
                        </a:lnSpc>
                      </a:pPr>
                      <a:r>
                        <a:rPr lang="en-US" strike="noStrike">
                          <a:solidFill>
                            <a:srgbClr val="000000"/>
                          </a:solidFill>
                          <a:latin typeface="Times New Roman"/>
                        </a:rPr>
                        <a:t>Int1001</a:t>
                      </a:r>
                      <a:endParaRPr/>
                    </a:p>
                  </a:txBody>
                  <a:tcPr/>
                </a:tc>
                <a:tc>
                  <a:txBody>
                    <a:bodyPr/>
                    <a:p>
                      <a:pPr algn="ctr">
                        <a:lnSpc>
                          <a:spcPct val="115000"/>
                        </a:lnSpc>
                      </a:pPr>
                      <a:r>
                        <a:rPr lang="en-US" strike="noStrike">
                          <a:solidFill>
                            <a:srgbClr val="000000"/>
                          </a:solidFill>
                          <a:latin typeface="Constantia"/>
                        </a:rPr>
                        <a:t>8</a:t>
                      </a:r>
                      <a:endParaRPr/>
                    </a:p>
                  </a:txBody>
                  <a:tcPr/>
                </a:tc>
              </a:tr>
              <a:tr h="360000">
                <a:tc>
                  <a:txBody>
                    <a:bodyPr/>
                    <a:p>
                      <a:pPr algn="ctr">
                        <a:lnSpc>
                          <a:spcPct val="115000"/>
                        </a:lnSpc>
                      </a:pPr>
                      <a:r>
                        <a:rPr lang="en-US" strike="noStrike">
                          <a:solidFill>
                            <a:srgbClr val="000000"/>
                          </a:solidFill>
                          <a:latin typeface="Constantia"/>
                        </a:rPr>
                        <a:t>T4</a:t>
                      </a:r>
                      <a:endParaRPr/>
                    </a:p>
                  </a:txBody>
                  <a:tcPr/>
                </a:tc>
                <a:tc>
                  <a:txBody>
                    <a:bodyPr/>
                    <a:p>
                      <a:pPr>
                        <a:lnSpc>
                          <a:spcPct val="115000"/>
                        </a:lnSpc>
                      </a:pPr>
                      <a:r>
                        <a:rPr lang="en-US" strike="noStrike">
                          <a:solidFill>
                            <a:srgbClr val="000000"/>
                          </a:solidFill>
                          <a:latin typeface="Constantia"/>
                        </a:rPr>
                        <a:t>Vũ</a:t>
                      </a:r>
                      <a:endParaRPr/>
                    </a:p>
                  </a:txBody>
                  <a:tcPr/>
                </a:tc>
                <a:tc>
                  <a:txBody>
                    <a:bodyPr/>
                    <a:p>
                      <a:pPr>
                        <a:lnSpc>
                          <a:spcPct val="115000"/>
                        </a:lnSpc>
                      </a:pPr>
                      <a:r>
                        <a:rPr lang="en-US" strike="noStrike">
                          <a:solidFill>
                            <a:srgbClr val="000000"/>
                          </a:solidFill>
                          <a:latin typeface="Constantia"/>
                        </a:rPr>
                        <a:t>Đức</a:t>
                      </a:r>
                      <a:endParaRPr/>
                    </a:p>
                  </a:txBody>
                  <a:tcPr/>
                </a:tc>
                <a:tc>
                  <a:txBody>
                    <a:bodyPr/>
                    <a:p>
                      <a:pPr>
                        <a:lnSpc>
                          <a:spcPct val="115000"/>
                        </a:lnSpc>
                      </a:pPr>
                      <a:r>
                        <a:rPr lang="en-US" strike="noStrike">
                          <a:solidFill>
                            <a:srgbClr val="000000"/>
                          </a:solidFill>
                          <a:latin typeface="Constantia"/>
                        </a:rPr>
                        <a:t>Lâm</a:t>
                      </a:r>
                      <a:endParaRPr/>
                    </a:p>
                  </a:txBody>
                  <a:tcPr/>
                </a:tc>
                <a:tc>
                  <a:txBody>
                    <a:bodyPr/>
                    <a:p>
                      <a:pPr algn="ctr">
                        <a:lnSpc>
                          <a:spcPct val="115000"/>
                        </a:lnSpc>
                      </a:pPr>
                      <a:r>
                        <a:rPr lang="en-US" strike="noStrike">
                          <a:solidFill>
                            <a:srgbClr val="000000"/>
                          </a:solidFill>
                          <a:latin typeface="Times New Roman"/>
                        </a:rPr>
                        <a:t>Int1001</a:t>
                      </a:r>
                      <a:endParaRPr/>
                    </a:p>
                  </a:txBody>
                  <a:tcPr/>
                </a:tc>
                <a:tc>
                  <a:txBody>
                    <a:bodyPr/>
                    <a:p>
                      <a:pPr algn="ctr">
                        <a:lnSpc>
                          <a:spcPct val="115000"/>
                        </a:lnSpc>
                      </a:pPr>
                      <a:r>
                        <a:rPr lang="en-US" strike="noStrike">
                          <a:solidFill>
                            <a:srgbClr val="000000"/>
                          </a:solidFill>
                          <a:latin typeface="Constantia"/>
                        </a:rPr>
                        <a:t>7</a:t>
                      </a:r>
                      <a:endParaRPr/>
                    </a:p>
                  </a:txBody>
                  <a:tcPr/>
                </a:tc>
              </a:tr>
            </a:tbl>
          </a:graphicData>
        </a:graphic>
      </p:graphicFrame>
      <p:sp>
        <p:nvSpPr>
          <p:cNvPr id="709" name="CustomShape 12"/>
          <p:cNvSpPr/>
          <p:nvPr/>
        </p:nvSpPr>
        <p:spPr>
          <a:xfrm>
            <a:off x="304920" y="4420800"/>
            <a:ext cx="4875840" cy="532440"/>
          </a:xfrm>
          <a:prstGeom prst="rect">
            <a:avLst/>
          </a:prstGeom>
          <a:noFill/>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lang="en-US" sz="2000" strike="noStrike">
                <a:solidFill>
                  <a:srgbClr val="000000"/>
                </a:solidFill>
                <a:latin typeface="Constantia"/>
                <a:ea typeface="DejaVu Sans"/>
              </a:rPr>
              <a:t>D_1001 = </a:t>
            </a:r>
            <a:r>
              <a:rPr lang="en-US" sz="3600" strike="noStrike">
                <a:solidFill>
                  <a:srgbClr val="000000"/>
                </a:solidFill>
                <a:latin typeface="Symbol"/>
                <a:ea typeface="DejaVu Sans"/>
              </a:rPr>
              <a:t></a:t>
            </a:r>
            <a:r>
              <a:rPr lang="en-US" sz="2000" strike="noStrike" baseline="-25000">
                <a:solidFill>
                  <a:srgbClr val="000000"/>
                </a:solidFill>
                <a:latin typeface="Constantia"/>
                <a:ea typeface="DejaVu Sans"/>
              </a:rPr>
              <a:t> (Mamon=“Int1001”) </a:t>
            </a:r>
            <a:r>
              <a:rPr lang="en-US" sz="2000" strike="noStrike">
                <a:solidFill>
                  <a:srgbClr val="000000"/>
                </a:solidFill>
                <a:latin typeface="Constantia"/>
                <a:ea typeface="DejaVu Sans"/>
              </a:rPr>
              <a:t>(BANGDIEM)  </a:t>
            </a:r>
            <a:endParaRPr/>
          </a:p>
        </p:txBody>
      </p:sp>
    </p:spTree>
  </p:cSld>
  <p:timing>
    <p:tnLst>
      <p:par>
        <p:cTn id="375" dur="indefinite" restart="never" nodeType="tmRoot">
          <p:childTnLst>
            <p:seq>
              <p:cTn id="376" dur="indefinite" nodeType="mainSeq">
                <p:childTnLst>
                  <p:par>
                    <p:cTn id="377" fill="hold">
                      <p:stCondLst>
                        <p:cond delay="indefinite"/>
                      </p:stCondLst>
                      <p:childTnLst>
                        <p:par>
                          <p:cTn id="378" fill="hold">
                            <p:stCondLst>
                              <p:cond delay="0"/>
                            </p:stCondLst>
                            <p:childTnLst>
                              <p:par>
                                <p:cTn id="379" nodeType="clickEffect" fill="hold" presetClass="entr" presetID="2" presetSubtype="8">
                                  <p:stCondLst>
                                    <p:cond delay="0"/>
                                  </p:stCondLst>
                                  <p:childTnLst>
                                    <p:set>
                                      <p:cBhvr>
                                        <p:cTn id="380" dur="1" fill="hold">
                                          <p:stCondLst>
                                            <p:cond delay="0"/>
                                          </p:stCondLst>
                                        </p:cTn>
                                        <p:tgtEl>
                                          <p:spTgt spid="709"/>
                                        </p:tgtEl>
                                        <p:attrNameLst>
                                          <p:attrName>style.visibility</p:attrName>
                                        </p:attrNameLst>
                                      </p:cBhvr>
                                      <p:to>
                                        <p:strVal val="visible"/>
                                      </p:to>
                                    </p:set>
                                    <p:anim calcmode="lin" valueType="num">
                                      <p:cBhvr additive="repl">
                                        <p:cTn id="381" dur="500" fill="hold"/>
                                        <p:tgtEl>
                                          <p:spTgt spid="709"/>
                                        </p:tgtEl>
                                        <p:attrNameLst>
                                          <p:attrName>ppt_x</p:attrName>
                                        </p:attrNameLst>
                                      </p:cBhvr>
                                      <p:tavLst>
                                        <p:tav tm="0">
                                          <p:val>
                                            <p:strVal val="0-#ppt_w/2"/>
                                          </p:val>
                                        </p:tav>
                                        <p:tav tm="100000">
                                          <p:val>
                                            <p:strVal val="#ppt_x"/>
                                          </p:val>
                                        </p:tav>
                                      </p:tavLst>
                                    </p:anim>
                                    <p:anim calcmode="lin" valueType="num">
                                      <p:cBhvr additive="repl">
                                        <p:cTn id="382" dur="500" fill="hold"/>
                                        <p:tgtEl>
                                          <p:spTgt spid="709"/>
                                        </p:tgtEl>
                                        <p:attrNameLst>
                                          <p:attrName>ppt_y</p:attrName>
                                        </p:attrNameLst>
                                      </p:cBhvr>
                                      <p:tavLst>
                                        <p:tav tm="0">
                                          <p:val>
                                            <p:strVal val="#ppt_y"/>
                                          </p:val>
                                        </p:tav>
                                        <p:tav tm="100000">
                                          <p:val>
                                            <p:strVal val="#ppt_y"/>
                                          </p:val>
                                        </p:tav>
                                      </p:tavLst>
                                    </p:anim>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2" presetSubtype="4">
                                  <p:stCondLst>
                                    <p:cond delay="0"/>
                                  </p:stCondLst>
                                  <p:childTnLst>
                                    <p:set>
                                      <p:cBhvr>
                                        <p:cTn id="386" dur="1" fill="hold">
                                          <p:stCondLst>
                                            <p:cond delay="0"/>
                                          </p:stCondLst>
                                        </p:cTn>
                                        <p:tgtEl>
                                          <p:spTgt spid="707"/>
                                        </p:tgtEl>
                                        <p:attrNameLst>
                                          <p:attrName>style.visibility</p:attrName>
                                        </p:attrNameLst>
                                      </p:cBhvr>
                                      <p:to>
                                        <p:strVal val="visible"/>
                                      </p:to>
                                    </p:set>
                                    <p:anim calcmode="lin" valueType="num">
                                      <p:cBhvr additive="repl">
                                        <p:cTn id="387" dur="500" fill="hold"/>
                                        <p:tgtEl>
                                          <p:spTgt spid="707"/>
                                        </p:tgtEl>
                                        <p:attrNameLst>
                                          <p:attrName>ppt_x</p:attrName>
                                        </p:attrNameLst>
                                      </p:cBhvr>
                                      <p:tavLst>
                                        <p:tav tm="0">
                                          <p:val>
                                            <p:strVal val="#ppt_x"/>
                                          </p:val>
                                        </p:tav>
                                        <p:tav tm="100000">
                                          <p:val>
                                            <p:strVal val="#ppt_x"/>
                                          </p:val>
                                        </p:tav>
                                      </p:tavLst>
                                    </p:anim>
                                    <p:anim calcmode="lin" valueType="num">
                                      <p:cBhvr additive="repl">
                                        <p:cTn id="388" dur="500" fill="hold"/>
                                        <p:tgtEl>
                                          <p:spTgt spid="707"/>
                                        </p:tgtEl>
                                        <p:attrNameLst>
                                          <p:attrName>ppt_y</p:attrName>
                                        </p:attrNameLst>
                                      </p:cBhvr>
                                      <p:tavLst>
                                        <p:tav tm="0">
                                          <p:val>
                                            <p:strVal val="1+#ppt_h/2"/>
                                          </p:val>
                                        </p:tav>
                                        <p:tav tm="100000">
                                          <p:val>
                                            <p:strVal val="#ppt_y"/>
                                          </p:val>
                                        </p:tav>
                                      </p:tavLst>
                                    </p:anim>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2" presetSubtype="4">
                                  <p:stCondLst>
                                    <p:cond delay="0"/>
                                  </p:stCondLst>
                                  <p:childTnLst>
                                    <p:set>
                                      <p:cBhvr>
                                        <p:cTn id="392" dur="1" fill="hold">
                                          <p:stCondLst>
                                            <p:cond delay="0"/>
                                          </p:stCondLst>
                                        </p:cTn>
                                        <p:tgtEl>
                                          <p:spTgt spid="708"/>
                                        </p:tgtEl>
                                        <p:attrNameLst>
                                          <p:attrName>style.visibility</p:attrName>
                                        </p:attrNameLst>
                                      </p:cBhvr>
                                      <p:to>
                                        <p:strVal val="visible"/>
                                      </p:to>
                                    </p:set>
                                    <p:anim calcmode="lin" valueType="num">
                                      <p:cBhvr additive="repl">
                                        <p:cTn id="393" dur="500" fill="hold"/>
                                        <p:tgtEl>
                                          <p:spTgt spid="708"/>
                                        </p:tgtEl>
                                        <p:attrNameLst>
                                          <p:attrName>ppt_x</p:attrName>
                                        </p:attrNameLst>
                                      </p:cBhvr>
                                      <p:tavLst>
                                        <p:tav tm="0">
                                          <p:val>
                                            <p:strVal val="#ppt_x"/>
                                          </p:val>
                                        </p:tav>
                                        <p:tav tm="100000">
                                          <p:val>
                                            <p:strVal val="#ppt_x"/>
                                          </p:val>
                                        </p:tav>
                                      </p:tavLst>
                                    </p:anim>
                                    <p:anim calcmode="lin" valueType="num">
                                      <p:cBhvr additive="repl">
                                        <p:cTn id="394" dur="500" fill="hold"/>
                                        <p:tgtEl>
                                          <p:spTgt spid="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45720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Giới thiệu</a:t>
            </a:r>
            <a:endParaRPr/>
          </a:p>
        </p:txBody>
      </p:sp>
      <p:sp>
        <p:nvSpPr>
          <p:cNvPr id="213" name="CustomShape 2"/>
          <p:cNvSpPr/>
          <p:nvPr/>
        </p:nvSpPr>
        <p:spPr>
          <a:xfrm>
            <a:off x="533520" y="1371600"/>
            <a:ext cx="8228520" cy="608400"/>
          </a:xfrm>
          <a:prstGeom prst="rect">
            <a:avLst/>
          </a:prstGeom>
          <a:noFill/>
          <a:ln>
            <a:noFill/>
          </a:ln>
        </p:spPr>
        <p:style>
          <a:lnRef idx="0"/>
          <a:fillRef idx="0"/>
          <a:effectRef idx="0"/>
          <a:fontRef idx="minor"/>
        </p:style>
        <p:txBody>
          <a:bodyPr lIns="90000" rIns="90000" tIns="45000" bIns="45000"/>
          <a:p>
            <a:pPr>
              <a:lnSpc>
                <a:spcPct val="100000"/>
              </a:lnSpc>
            </a:pPr>
            <a:r>
              <a:rPr lang="en-US" sz="2600" strike="noStrike">
                <a:solidFill>
                  <a:srgbClr val="000000"/>
                </a:solidFill>
                <a:latin typeface="Constantia"/>
                <a:ea typeface="DejaVu Sans"/>
              </a:rPr>
              <a:t>	</a:t>
            </a:r>
            <a:r>
              <a:rPr lang="en-US" strike="noStrike">
                <a:solidFill>
                  <a:srgbClr val="000000"/>
                </a:solidFill>
                <a:latin typeface="Constantia"/>
                <a:ea typeface="DejaVu Sans"/>
              </a:rPr>
              <a:t>Xét một số thao tác xử lý trên quan hệ SINHVIEN, SV_DIEM, MONHOC</a:t>
            </a:r>
            <a:endParaRPr/>
          </a:p>
          <a:p>
            <a:pPr>
              <a:lnSpc>
                <a:spcPct val="100000"/>
              </a:lnSpc>
            </a:pPr>
            <a:endParaRPr/>
          </a:p>
          <a:p>
            <a:pPr>
              <a:lnSpc>
                <a:spcPct val="100000"/>
              </a:lnSpc>
            </a:pPr>
            <a:endParaRPr/>
          </a:p>
        </p:txBody>
      </p:sp>
      <p:sp>
        <p:nvSpPr>
          <p:cNvPr id="214"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11:01:03 AM</a:t>
            </a:r>
            <a:endParaRPr/>
          </a:p>
        </p:txBody>
      </p:sp>
      <p:sp>
        <p:nvSpPr>
          <p:cNvPr id="215"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BCE2809F-5D50-48E6-8FB2-E59D8633779A}" type="slidenum">
              <a:rPr lang="en-US" sz="1200" strike="noStrike">
                <a:solidFill>
                  <a:srgbClr val="035c75"/>
                </a:solidFill>
                <a:latin typeface="Tahoma"/>
                <a:ea typeface="DejaVu Sans"/>
              </a:rPr>
              <a:t>&lt;number&gt;</a:t>
            </a:fld>
            <a:endParaRPr/>
          </a:p>
        </p:txBody>
      </p:sp>
      <p:sp>
        <p:nvSpPr>
          <p:cNvPr id="216"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17" name="Picture 3" descr=""/>
          <p:cNvPicPr/>
          <p:nvPr/>
        </p:nvPicPr>
        <p:blipFill>
          <a:blip r:embed="rId1"/>
          <a:stretch/>
        </p:blipFill>
        <p:spPr>
          <a:xfrm>
            <a:off x="0" y="628560"/>
            <a:ext cx="9106920" cy="56160"/>
          </a:xfrm>
          <a:prstGeom prst="rect">
            <a:avLst/>
          </a:prstGeom>
          <a:ln>
            <a:noFill/>
          </a:ln>
        </p:spPr>
      </p:pic>
      <p:sp>
        <p:nvSpPr>
          <p:cNvPr id="218"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19"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220" name="Table 8"/>
          <p:cNvGraphicFramePr/>
          <p:nvPr/>
        </p:nvGraphicFramePr>
        <p:xfrm>
          <a:off x="990720" y="2209680"/>
          <a:ext cx="3276000" cy="2208600"/>
        </p:xfrm>
        <a:graphic>
          <a:graphicData uri="http://schemas.openxmlformats.org/drawingml/2006/table">
            <a:tbl>
              <a:tblPr/>
              <a:tblGrid>
                <a:gridCol w="782640"/>
                <a:gridCol w="834120"/>
                <a:gridCol w="889200"/>
                <a:gridCol w="770400"/>
              </a:tblGrid>
              <a:tr h="449640">
                <a:tc>
                  <a:txBody>
                    <a:bodyPr/>
                    <a:p>
                      <a:pPr algn="ctr">
                        <a:lnSpc>
                          <a:spcPct val="100000"/>
                        </a:lnSpc>
                      </a:pPr>
                      <a:r>
                        <a:rPr lang="en-US" strike="noStrike">
                          <a:solidFill>
                            <a:srgbClr val="000000"/>
                          </a:solidFill>
                          <a:latin typeface="Arial"/>
                          <a:ea typeface="Arial"/>
                        </a:rPr>
                        <a:t>Masv</a:t>
                      </a:r>
                      <a:endParaRPr/>
                    </a:p>
                  </a:txBody>
                  <a:tcPr/>
                </a:tc>
                <a:tc>
                  <a:txBody>
                    <a:bodyPr/>
                    <a:p>
                      <a:pPr algn="ctr">
                        <a:lnSpc>
                          <a:spcPct val="100000"/>
                        </a:lnSpc>
                      </a:pPr>
                      <a:r>
                        <a:rPr lang="en-US" strike="noStrike">
                          <a:solidFill>
                            <a:srgbClr val="000000"/>
                          </a:solidFill>
                          <a:latin typeface="Arial"/>
                          <a:ea typeface="Arial"/>
                        </a:rPr>
                        <a:t>Ho</a:t>
                      </a:r>
                      <a:endParaRPr/>
                    </a:p>
                  </a:txBody>
                  <a:tcPr/>
                </a:tc>
                <a:tc>
                  <a:txBody>
                    <a:bodyPr/>
                    <a:p>
                      <a:pPr algn="ctr">
                        <a:lnSpc>
                          <a:spcPct val="100000"/>
                        </a:lnSpc>
                      </a:pPr>
                      <a:r>
                        <a:rPr lang="en-US" strike="noStrike">
                          <a:solidFill>
                            <a:srgbClr val="000000"/>
                          </a:solidFill>
                          <a:latin typeface="Arial"/>
                          <a:ea typeface="Arial"/>
                        </a:rPr>
                        <a:t>Dem</a:t>
                      </a:r>
                      <a:endParaRPr/>
                    </a:p>
                  </a:txBody>
                  <a:tcPr/>
                </a:tc>
                <a:tc>
                  <a:txBody>
                    <a:bodyPr/>
                    <a:p>
                      <a:pPr algn="ctr">
                        <a:lnSpc>
                          <a:spcPct val="100000"/>
                        </a:lnSpc>
                      </a:pPr>
                      <a:r>
                        <a:rPr lang="en-US" strike="noStrike">
                          <a:solidFill>
                            <a:srgbClr val="000000"/>
                          </a:solidFill>
                          <a:latin typeface="Arial"/>
                          <a:ea typeface="Arial"/>
                        </a:rPr>
                        <a:t>Ten</a:t>
                      </a:r>
                      <a:endParaRPr/>
                    </a:p>
                  </a:txBody>
                  <a:tcPr/>
                </a:tc>
              </a:tr>
              <a:tr h="347760">
                <a:tc>
                  <a:txBody>
                    <a:bodyPr/>
                    <a:p>
                      <a:pPr algn="ctr">
                        <a:lnSpc>
                          <a:spcPct val="100000"/>
                        </a:lnSpc>
                      </a:pPr>
                      <a:r>
                        <a:rPr lang="en-US" strike="noStrike">
                          <a:solidFill>
                            <a:srgbClr val="000000"/>
                          </a:solidFill>
                          <a:latin typeface="Arial"/>
                          <a:ea typeface="Arial"/>
                        </a:rPr>
                        <a:t>T1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a:t>
                      </a:r>
                      <a:endParaRPr/>
                    </a:p>
                  </a:txBody>
                  <a:tcPr/>
                </a:tc>
                <a:tc>
                  <a:txBody>
                    <a:bodyPr/>
                    <a:p>
                      <a:pPr algn="ctr">
                        <a:lnSpc>
                          <a:spcPct val="100000"/>
                        </a:lnSpc>
                      </a:pPr>
                      <a:r>
                        <a:rPr lang="en-US" strike="noStrike">
                          <a:solidFill>
                            <a:srgbClr val="000000"/>
                          </a:solidFill>
                          <a:latin typeface="Arial"/>
                          <a:ea typeface="Arial"/>
                        </a:rPr>
                        <a:t>An</a:t>
                      </a:r>
                      <a:endParaRPr/>
                    </a:p>
                  </a:txBody>
                  <a:tcPr/>
                </a:tc>
              </a:tr>
              <a:tr h="347760">
                <a:tc>
                  <a:txBody>
                    <a:bodyPr/>
                    <a:p>
                      <a:pPr algn="ctr">
                        <a:lnSpc>
                          <a:spcPct val="100000"/>
                        </a:lnSpc>
                      </a:pPr>
                      <a:r>
                        <a:rPr lang="en-US" strike="noStrike">
                          <a:solidFill>
                            <a:srgbClr val="000000"/>
                          </a:solidFill>
                          <a:latin typeface="Arial"/>
                          <a:ea typeface="Arial"/>
                        </a:rPr>
                        <a:t>C2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Đình</a:t>
                      </a:r>
                      <a:endParaRPr/>
                    </a:p>
                  </a:txBody>
                  <a:tcPr/>
                </a:tc>
                <a:tc>
                  <a:txBody>
                    <a:bodyPr/>
                    <a:p>
                      <a:pPr algn="ctr">
                        <a:lnSpc>
                          <a:spcPct val="100000"/>
                        </a:lnSpc>
                      </a:pPr>
                      <a:r>
                        <a:rPr lang="en-US" strike="noStrike">
                          <a:solidFill>
                            <a:srgbClr val="000000"/>
                          </a:solidFill>
                          <a:latin typeface="Arial"/>
                          <a:ea typeface="Arial"/>
                        </a:rPr>
                        <a:t>Bắc</a:t>
                      </a:r>
                      <a:endParaRPr/>
                    </a:p>
                  </a:txBody>
                  <a:tcPr/>
                </a:tc>
              </a:tr>
              <a:tr h="347760">
                <a:tc>
                  <a:txBody>
                    <a:bodyPr/>
                    <a:p>
                      <a:pPr algn="ctr">
                        <a:lnSpc>
                          <a:spcPct val="100000"/>
                        </a:lnSpc>
                      </a:pPr>
                      <a:r>
                        <a:rPr lang="en-US" strike="noStrike">
                          <a:solidFill>
                            <a:srgbClr val="000000"/>
                          </a:solidFill>
                          <a:latin typeface="Arial"/>
                          <a:ea typeface="Arial"/>
                        </a:rPr>
                        <a:t>T3</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Hảo</a:t>
                      </a:r>
                      <a:endParaRPr/>
                    </a:p>
                  </a:txBody>
                  <a:tcPr/>
                </a:tc>
              </a:tr>
              <a:tr h="347760">
                <a:tc>
                  <a:txBody>
                    <a:bodyPr/>
                    <a:p>
                      <a:pPr algn="ctr">
                        <a:lnSpc>
                          <a:spcPct val="100000"/>
                        </a:lnSpc>
                      </a:pPr>
                      <a:r>
                        <a:rPr lang="en-US" strike="noStrike">
                          <a:solidFill>
                            <a:srgbClr val="000000"/>
                          </a:solidFill>
                          <a:latin typeface="Arial"/>
                          <a:ea typeface="Arial"/>
                        </a:rPr>
                        <a:t>T4</a:t>
                      </a:r>
                      <a:endParaRPr/>
                    </a:p>
                  </a:txBody>
                  <a:tcPr/>
                </a:tc>
                <a:tc>
                  <a:txBody>
                    <a:bodyPr/>
                    <a:p>
                      <a:pPr algn="ctr">
                        <a:lnSpc>
                          <a:spcPct val="100000"/>
                        </a:lnSpc>
                      </a:pPr>
                      <a:r>
                        <a:rPr lang="en-US" strike="noStrike">
                          <a:solidFill>
                            <a:srgbClr val="000000"/>
                          </a:solidFill>
                          <a:latin typeface="Arial"/>
                          <a:ea typeface="Arial"/>
                        </a:rPr>
                        <a:t>Vũ</a:t>
                      </a:r>
                      <a:endParaRPr/>
                    </a:p>
                  </a:txBody>
                  <a:tcPr/>
                </a:tc>
                <a:tc>
                  <a:txBody>
                    <a:bodyPr/>
                    <a:p>
                      <a:pPr algn="ctr">
                        <a:lnSpc>
                          <a:spcPct val="100000"/>
                        </a:lnSpc>
                      </a:pPr>
                      <a:r>
                        <a:rPr lang="en-US" strike="noStrike">
                          <a:solidFill>
                            <a:srgbClr val="000000"/>
                          </a:solidFill>
                          <a:latin typeface="Arial"/>
                          <a:ea typeface="Arial"/>
                        </a:rPr>
                        <a:t>Đức</a:t>
                      </a:r>
                      <a:endParaRPr/>
                    </a:p>
                  </a:txBody>
                  <a:tcPr/>
                </a:tc>
                <a:tc>
                  <a:txBody>
                    <a:bodyPr/>
                    <a:p>
                      <a:pPr algn="ctr">
                        <a:lnSpc>
                          <a:spcPct val="100000"/>
                        </a:lnSpc>
                      </a:pPr>
                      <a:r>
                        <a:rPr lang="en-US" strike="noStrike">
                          <a:solidFill>
                            <a:srgbClr val="000000"/>
                          </a:solidFill>
                          <a:latin typeface="Arial"/>
                          <a:ea typeface="Arial"/>
                        </a:rPr>
                        <a:t>Lâm</a:t>
                      </a:r>
                      <a:endParaRPr/>
                    </a:p>
                  </a:txBody>
                  <a:tcPr/>
                </a:tc>
              </a:tr>
              <a:tr h="368280">
                <a:tc>
                  <a:txBody>
                    <a:bodyPr/>
                    <a:p>
                      <a:pPr algn="ctr">
                        <a:lnSpc>
                          <a:spcPct val="100000"/>
                        </a:lnSpc>
                      </a:pPr>
                      <a:r>
                        <a:rPr lang="en-US" strike="noStrike">
                          <a:solidFill>
                            <a:srgbClr val="000000"/>
                          </a:solidFill>
                          <a:latin typeface="Arial"/>
                          <a:ea typeface="Arial"/>
                        </a:rPr>
                        <a:t>C3</a:t>
                      </a:r>
                      <a:endParaRPr/>
                    </a:p>
                  </a:txBody>
                  <a:tcPr/>
                </a:tc>
                <a:tc>
                  <a:txBody>
                    <a:bodyPr/>
                    <a:p>
                      <a:pPr algn="ctr">
                        <a:lnSpc>
                          <a:spcPct val="100000"/>
                        </a:lnSpc>
                      </a:pPr>
                      <a:r>
                        <a:rPr lang="en-US" strike="noStrike">
                          <a:solidFill>
                            <a:srgbClr val="000000"/>
                          </a:solidFill>
                          <a:latin typeface="Arial"/>
                          <a:ea typeface="Arial"/>
                        </a:rPr>
                        <a:t>Phạm</a:t>
                      </a:r>
                      <a:endParaRPr/>
                    </a:p>
                  </a:txBody>
                  <a:tcPr/>
                </a:tc>
                <a:tc>
                  <a:txBody>
                    <a:bodyPr/>
                    <a:p>
                      <a:pPr algn="ctr">
                        <a:lnSpc>
                          <a:spcPct val="100000"/>
                        </a:lnSpc>
                      </a:pPr>
                      <a:r>
                        <a:rPr lang="en-US" strike="noStrike">
                          <a:solidFill>
                            <a:srgbClr val="000000"/>
                          </a:solidFill>
                          <a:latin typeface="Arial"/>
                          <a:ea typeface="Arial"/>
                        </a:rPr>
                        <a:t>Hải</a:t>
                      </a:r>
                      <a:endParaRPr/>
                    </a:p>
                  </a:txBody>
                  <a:tcPr/>
                </a:tc>
                <a:tc>
                  <a:txBody>
                    <a:bodyPr/>
                    <a:p>
                      <a:pPr algn="ctr">
                        <a:lnSpc>
                          <a:spcPct val="100000"/>
                        </a:lnSpc>
                      </a:pPr>
                      <a:r>
                        <a:rPr lang="en-US" strike="noStrike">
                          <a:solidFill>
                            <a:srgbClr val="000000"/>
                          </a:solidFill>
                          <a:latin typeface="Arial"/>
                          <a:ea typeface="Arial"/>
                        </a:rPr>
                        <a:t>Ngọc</a:t>
                      </a:r>
                      <a:endParaRPr/>
                    </a:p>
                  </a:txBody>
                  <a:tcPr/>
                </a:tc>
              </a:tr>
            </a:tbl>
          </a:graphicData>
        </a:graphic>
      </p:graphicFrame>
      <p:sp>
        <p:nvSpPr>
          <p:cNvPr id="221" name="CustomShape 9"/>
          <p:cNvSpPr/>
          <p:nvPr/>
        </p:nvSpPr>
        <p:spPr>
          <a:xfrm>
            <a:off x="1066680" y="190512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SINHVIEN</a:t>
            </a:r>
            <a:endParaRPr/>
          </a:p>
        </p:txBody>
      </p:sp>
      <p:graphicFrame>
        <p:nvGraphicFramePr>
          <p:cNvPr id="222" name="Table 10"/>
          <p:cNvGraphicFramePr/>
          <p:nvPr/>
        </p:nvGraphicFramePr>
        <p:xfrm>
          <a:off x="5715000" y="2209680"/>
          <a:ext cx="2666160" cy="3774240"/>
        </p:xfrm>
        <a:graphic>
          <a:graphicData uri="http://schemas.openxmlformats.org/drawingml/2006/table">
            <a:tbl>
              <a:tblPr/>
              <a:tblGrid>
                <a:gridCol w="785880"/>
                <a:gridCol w="1006920"/>
                <a:gridCol w="873720"/>
              </a:tblGrid>
              <a:tr h="609840">
                <a:tc>
                  <a:txBody>
                    <a:bodyPr/>
                    <a:p>
                      <a:pPr algn="ctr">
                        <a:lnSpc>
                          <a:spcPct val="115000"/>
                        </a:lnSpc>
                      </a:pPr>
                      <a:r>
                        <a:rPr lang="en-US" strike="noStrike">
                          <a:solidFill>
                            <a:srgbClr val="000000"/>
                          </a:solidFill>
                          <a:latin typeface="Arial"/>
                          <a:ea typeface="Arial"/>
                        </a:rPr>
                        <a:t>Masv</a:t>
                      </a:r>
                      <a:endParaRPr/>
                    </a:p>
                  </a:txBody>
                  <a:tcPr/>
                </a:tc>
                <a:tc>
                  <a:txBody>
                    <a:bodyPr/>
                    <a:p>
                      <a:pPr algn="ctr">
                        <a:lnSpc>
                          <a:spcPct val="115000"/>
                        </a:lnSpc>
                      </a:pPr>
                      <a:r>
                        <a:rPr lang="en-US" strike="noStrike">
                          <a:solidFill>
                            <a:srgbClr val="000000"/>
                          </a:solidFill>
                          <a:latin typeface="Arial"/>
                          <a:ea typeface="Arial"/>
                        </a:rPr>
                        <a:t>Mamon</a:t>
                      </a:r>
                      <a:endParaRPr/>
                    </a:p>
                  </a:txBody>
                  <a:tcPr/>
                </a:tc>
                <a:tc>
                  <a:txBody>
                    <a:bodyPr/>
                    <a:p>
                      <a:pPr algn="ctr">
                        <a:lnSpc>
                          <a:spcPct val="115000"/>
                        </a:lnSpc>
                      </a:pPr>
                      <a:r>
                        <a:rPr lang="en-US" strike="noStrike">
                          <a:solidFill>
                            <a:srgbClr val="000000"/>
                          </a:solidFill>
                          <a:latin typeface="Arial"/>
                          <a:ea typeface="Arial"/>
                        </a:rPr>
                        <a:t>Diem</a:t>
                      </a:r>
                      <a:endParaRPr/>
                    </a:p>
                  </a:txBody>
                  <a:tcPr/>
                </a:tc>
              </a:tr>
              <a:tr h="3513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513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9</a:t>
                      </a:r>
                      <a:endParaRPr/>
                    </a:p>
                  </a:txBody>
                  <a:tcPr/>
                </a:tc>
              </a:tr>
              <a:tr h="3513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513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3</a:t>
                      </a:r>
                      <a:endParaRPr/>
                    </a:p>
                  </a:txBody>
                  <a:tcPr/>
                </a:tc>
              </a:tr>
              <a:tr h="351360">
                <a:tc>
                  <a:txBody>
                    <a:bodyPr/>
                    <a:p>
                      <a:pPr algn="ctr">
                        <a:lnSpc>
                          <a:spcPct val="115000"/>
                        </a:lnSpc>
                      </a:pPr>
                      <a:r>
                        <a:rPr lang="en-US" strike="noStrike">
                          <a:solidFill>
                            <a:srgbClr val="000000"/>
                          </a:solidFill>
                          <a:latin typeface="Arial"/>
                          <a:ea typeface="Arial"/>
                        </a:rPr>
                        <a:t>T3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10</a:t>
                      </a:r>
                      <a:endParaRPr/>
                    </a:p>
                  </a:txBody>
                  <a:tcPr/>
                </a:tc>
              </a:tr>
              <a:tr h="3513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513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513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53880">
                <a:tc>
                  <a:txBody>
                    <a:bodyPr/>
                    <a:p>
                      <a:pPr algn="ctr">
                        <a:lnSpc>
                          <a:spcPct val="115000"/>
                        </a:lnSpc>
                      </a:pPr>
                      <a:r>
                        <a:rPr lang="en-US" strike="noStrike">
                          <a:solidFill>
                            <a:srgbClr val="000000"/>
                          </a:solidFill>
                          <a:latin typeface="Arial"/>
                          <a:ea typeface="Arial"/>
                        </a:rPr>
                        <a:t>C3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6</a:t>
                      </a:r>
                      <a:endParaRPr/>
                    </a:p>
                  </a:txBody>
                  <a:tcPr/>
                </a:tc>
              </a:tr>
            </a:tbl>
          </a:graphicData>
        </a:graphic>
      </p:graphicFrame>
      <p:sp>
        <p:nvSpPr>
          <p:cNvPr id="223" name="CustomShape 11"/>
          <p:cNvSpPr/>
          <p:nvPr/>
        </p:nvSpPr>
        <p:spPr>
          <a:xfrm>
            <a:off x="5486400" y="190512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SV_DIEM</a:t>
            </a:r>
            <a:endParaRPr/>
          </a:p>
        </p:txBody>
      </p:sp>
      <p:graphicFrame>
        <p:nvGraphicFramePr>
          <p:cNvPr id="224" name="Table 12"/>
          <p:cNvGraphicFramePr/>
          <p:nvPr/>
        </p:nvGraphicFramePr>
        <p:xfrm>
          <a:off x="990720" y="4876920"/>
          <a:ext cx="3656880" cy="1470600"/>
        </p:xfrm>
        <a:graphic>
          <a:graphicData uri="http://schemas.openxmlformats.org/drawingml/2006/table">
            <a:tbl>
              <a:tblPr/>
              <a:tblGrid>
                <a:gridCol w="1141920"/>
                <a:gridCol w="1217520"/>
                <a:gridCol w="1297800"/>
              </a:tblGrid>
              <a:tr h="427680">
                <a:tc>
                  <a:txBody>
                    <a:bodyPr/>
                    <a:p>
                      <a:pPr algn="ctr">
                        <a:lnSpc>
                          <a:spcPct val="100000"/>
                        </a:lnSpc>
                      </a:pPr>
                      <a:r>
                        <a:rPr lang="en-US" strike="noStrike">
                          <a:solidFill>
                            <a:srgbClr val="000000"/>
                          </a:solidFill>
                          <a:latin typeface="Arial"/>
                          <a:ea typeface="Arial"/>
                        </a:rPr>
                        <a:t>Mamon</a:t>
                      </a:r>
                      <a:endParaRPr/>
                    </a:p>
                  </a:txBody>
                  <a:tcPr/>
                </a:tc>
                <a:tc>
                  <a:txBody>
                    <a:bodyPr/>
                    <a:p>
                      <a:pPr algn="ctr">
                        <a:lnSpc>
                          <a:spcPct val="100000"/>
                        </a:lnSpc>
                      </a:pPr>
                      <a:r>
                        <a:rPr lang="en-US" strike="noStrike">
                          <a:solidFill>
                            <a:srgbClr val="000000"/>
                          </a:solidFill>
                          <a:latin typeface="Arial"/>
                          <a:ea typeface="Arial"/>
                        </a:rPr>
                        <a:t>Tenmon</a:t>
                      </a:r>
                      <a:endParaRPr/>
                    </a:p>
                  </a:txBody>
                  <a:tcPr/>
                </a:tc>
                <a:tc>
                  <a:txBody>
                    <a:bodyPr/>
                    <a:p>
                      <a:pPr algn="ctr">
                        <a:lnSpc>
                          <a:spcPct val="100000"/>
                        </a:lnSpc>
                      </a:pPr>
                      <a:r>
                        <a:rPr lang="en-US" strike="noStrike">
                          <a:solidFill>
                            <a:srgbClr val="000000"/>
                          </a:solidFill>
                          <a:latin typeface="Arial"/>
                          <a:ea typeface="Arial"/>
                        </a:rPr>
                        <a:t>Sotinchi</a:t>
                      </a:r>
                      <a:endParaRPr/>
                    </a:p>
                  </a:txBody>
                  <a:tcPr/>
                </a:tc>
              </a:tr>
              <a:tr h="347760">
                <a:tc>
                  <a:txBody>
                    <a:bodyPr/>
                    <a:p>
                      <a:pPr algn="ctr">
                        <a:lnSpc>
                          <a:spcPct val="100000"/>
                        </a:lnSpc>
                      </a:pPr>
                      <a:r>
                        <a:rPr lang="en-US" strike="noStrike">
                          <a:solidFill>
                            <a:srgbClr val="000000"/>
                          </a:solidFill>
                          <a:latin typeface="Arial"/>
                          <a:ea typeface="Arial"/>
                        </a:rPr>
                        <a:t>Int1001</a:t>
                      </a:r>
                      <a:endParaRPr/>
                    </a:p>
                  </a:txBody>
                  <a:tcPr/>
                </a:tc>
                <a:tc>
                  <a:txBody>
                    <a:bodyPr/>
                    <a:p>
                      <a:pPr algn="ctr">
                        <a:lnSpc>
                          <a:spcPct val="100000"/>
                        </a:lnSpc>
                      </a:pPr>
                      <a:r>
                        <a:rPr lang="en-US" strike="noStrike">
                          <a:solidFill>
                            <a:srgbClr val="000000"/>
                          </a:solidFill>
                          <a:latin typeface="Arial"/>
                          <a:ea typeface="Arial"/>
                        </a:rPr>
                        <a:t>CSDL</a:t>
                      </a:r>
                      <a:endParaRPr/>
                    </a:p>
                  </a:txBody>
                  <a:tcPr/>
                </a:tc>
                <a:tc>
                  <a:txBody>
                    <a:bodyPr/>
                    <a:p>
                      <a:pPr algn="ctr">
                        <a:lnSpc>
                          <a:spcPct val="100000"/>
                        </a:lnSpc>
                      </a:pPr>
                      <a:r>
                        <a:rPr lang="en-US" strike="noStrike">
                          <a:solidFill>
                            <a:srgbClr val="000000"/>
                          </a:solidFill>
                          <a:latin typeface="Arial"/>
                          <a:ea typeface="Arial"/>
                        </a:rPr>
                        <a:t>3</a:t>
                      </a:r>
                      <a:endParaRPr/>
                    </a:p>
                  </a:txBody>
                  <a:tcPr/>
                </a:tc>
              </a:tr>
              <a:tr h="347760">
                <a:tc>
                  <a:txBody>
                    <a:bodyPr/>
                    <a:p>
                      <a:pPr algn="ctr">
                        <a:lnSpc>
                          <a:spcPct val="100000"/>
                        </a:lnSpc>
                      </a:pPr>
                      <a:r>
                        <a:rPr lang="en-US" strike="noStrike">
                          <a:solidFill>
                            <a:srgbClr val="000000"/>
                          </a:solidFill>
                          <a:latin typeface="Arial"/>
                          <a:ea typeface="Arial"/>
                        </a:rPr>
                        <a:t>Int1002</a:t>
                      </a:r>
                      <a:endParaRPr/>
                    </a:p>
                  </a:txBody>
                  <a:tcPr/>
                </a:tc>
                <a:tc>
                  <a:txBody>
                    <a:bodyPr/>
                    <a:p>
                      <a:pPr algn="ctr">
                        <a:lnSpc>
                          <a:spcPct val="100000"/>
                        </a:lnSpc>
                      </a:pPr>
                      <a:r>
                        <a:rPr lang="en-US" strike="noStrike">
                          <a:solidFill>
                            <a:srgbClr val="000000"/>
                          </a:solidFill>
                          <a:latin typeface="Arial"/>
                          <a:ea typeface="Arial"/>
                        </a:rPr>
                        <a:t>NGLT C</a:t>
                      </a:r>
                      <a:endParaRPr/>
                    </a:p>
                  </a:txBody>
                  <a:tcPr/>
                </a:tc>
                <a:tc>
                  <a:txBody>
                    <a:bodyPr/>
                    <a:p>
                      <a:pPr algn="ctr">
                        <a:lnSpc>
                          <a:spcPct val="100000"/>
                        </a:lnSpc>
                      </a:pPr>
                      <a:r>
                        <a:rPr lang="en-US" strike="noStrike">
                          <a:solidFill>
                            <a:srgbClr val="000000"/>
                          </a:solidFill>
                          <a:latin typeface="Arial"/>
                          <a:ea typeface="Arial"/>
                        </a:rPr>
                        <a:t>4</a:t>
                      </a:r>
                      <a:endParaRPr/>
                    </a:p>
                  </a:txBody>
                  <a:tcPr/>
                </a:tc>
              </a:tr>
              <a:tr h="347760">
                <a:tc>
                  <a:txBody>
                    <a:bodyPr/>
                    <a:p>
                      <a:pPr algn="ctr">
                        <a:lnSpc>
                          <a:spcPct val="100000"/>
                        </a:lnSpc>
                      </a:pPr>
                      <a:r>
                        <a:rPr lang="en-US" strike="noStrike">
                          <a:solidFill>
                            <a:srgbClr val="000000"/>
                          </a:solidFill>
                          <a:latin typeface="Arial"/>
                          <a:ea typeface="Arial"/>
                        </a:rPr>
                        <a:t>Int1003</a:t>
                      </a:r>
                      <a:endParaRPr/>
                    </a:p>
                  </a:txBody>
                  <a:tcPr/>
                </a:tc>
                <a:tc>
                  <a:txBody>
                    <a:bodyPr/>
                    <a:p>
                      <a:pPr algn="ctr">
                        <a:lnSpc>
                          <a:spcPct val="100000"/>
                        </a:lnSpc>
                      </a:pPr>
                      <a:r>
                        <a:rPr lang="en-US" strike="noStrike">
                          <a:solidFill>
                            <a:srgbClr val="000000"/>
                          </a:solidFill>
                          <a:latin typeface="Arial"/>
                          <a:ea typeface="Arial"/>
                        </a:rPr>
                        <a:t>TRR</a:t>
                      </a:r>
                      <a:endParaRPr/>
                    </a:p>
                  </a:txBody>
                  <a:tcPr/>
                </a:tc>
                <a:tc>
                  <a:txBody>
                    <a:bodyPr/>
                    <a:p>
                      <a:pPr algn="ctr">
                        <a:lnSpc>
                          <a:spcPct val="100000"/>
                        </a:lnSpc>
                      </a:pPr>
                      <a:r>
                        <a:rPr lang="en-US" strike="noStrike">
                          <a:solidFill>
                            <a:srgbClr val="000000"/>
                          </a:solidFill>
                          <a:latin typeface="Arial"/>
                          <a:ea typeface="Arial"/>
                        </a:rPr>
                        <a:t>3</a:t>
                      </a:r>
                      <a:endParaRPr/>
                    </a:p>
                  </a:txBody>
                  <a:tcPr/>
                </a:tc>
              </a:tr>
            </a:tbl>
          </a:graphicData>
        </a:graphic>
      </p:graphicFrame>
      <p:sp>
        <p:nvSpPr>
          <p:cNvPr id="225" name="CustomShape 13"/>
          <p:cNvSpPr/>
          <p:nvPr/>
        </p:nvSpPr>
        <p:spPr>
          <a:xfrm>
            <a:off x="914400" y="449568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MONHOC</a:t>
            </a:r>
            <a:endParaRPr/>
          </a:p>
        </p:txBody>
      </p:sp>
      <p:sp>
        <p:nvSpPr>
          <p:cNvPr id="226" name="CustomShape 14"/>
          <p:cNvSpPr/>
          <p:nvPr/>
        </p:nvSpPr>
        <p:spPr>
          <a:xfrm rot="10800000">
            <a:off x="8609760" y="3047040"/>
            <a:ext cx="1446840" cy="75240"/>
          </a:xfrm>
          <a:prstGeom prst="bentConnector3">
            <a:avLst>
              <a:gd name="adj1" fmla="val 50000"/>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227" name="CustomShape 15"/>
          <p:cNvSpPr/>
          <p:nvPr/>
        </p:nvSpPr>
        <p:spPr>
          <a:xfrm rot="10800000">
            <a:off x="8609760" y="4113360"/>
            <a:ext cx="1446840" cy="379800"/>
          </a:xfrm>
          <a:prstGeom prst="bentConnector3">
            <a:avLst>
              <a:gd name="adj1" fmla="val 50000"/>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228" name="CustomShape 16"/>
          <p:cNvSpPr/>
          <p:nvPr/>
        </p:nvSpPr>
        <p:spPr>
          <a:xfrm rot="10800000">
            <a:off x="8609760" y="4799880"/>
            <a:ext cx="1446840" cy="532440"/>
          </a:xfrm>
          <a:prstGeom prst="bentConnector3">
            <a:avLst>
              <a:gd name="adj1" fmla="val 38436"/>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229" name="CustomShape 17"/>
          <p:cNvSpPr/>
          <p:nvPr/>
        </p:nvSpPr>
        <p:spPr>
          <a:xfrm rot="10800000">
            <a:off x="8609760" y="5789880"/>
            <a:ext cx="1446840" cy="837000"/>
          </a:xfrm>
          <a:prstGeom prst="bentConnector3">
            <a:avLst>
              <a:gd name="adj1" fmla="val 58896"/>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230" name="CustomShape 18"/>
          <p:cNvSpPr/>
          <p:nvPr/>
        </p:nvSpPr>
        <p:spPr>
          <a:xfrm rot="10800000">
            <a:off x="8380800" y="6780960"/>
            <a:ext cx="1370520" cy="989640"/>
          </a:xfrm>
          <a:prstGeom prst="bentConnector3">
            <a:avLst>
              <a:gd name="adj1" fmla="val 50000"/>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0" name="CustomShape 1"/>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Tính giao hoán</a:t>
            </a:r>
            <a:endParaRPr/>
          </a:p>
          <a:p>
            <a:pPr>
              <a:lnSpc>
                <a:spcPct val="100000"/>
              </a:lnSpc>
            </a:pPr>
            <a:endParaRPr/>
          </a:p>
          <a:p>
            <a:pPr>
              <a:lnSpc>
                <a:spcPct val="100000"/>
              </a:lnSpc>
            </a:pPr>
            <a:endParaRPr/>
          </a:p>
          <a:p>
            <a:pPr>
              <a:lnSpc>
                <a:spcPct val="100000"/>
              </a:lnSpc>
            </a:pPr>
            <a:r>
              <a:rPr lang="en-US" sz="2600" strike="noStrike">
                <a:solidFill>
                  <a:srgbClr val="000000"/>
                </a:solidFill>
                <a:latin typeface="Constantia"/>
                <a:ea typeface="DejaVu Sans"/>
              </a:rPr>
              <a:t>   </a:t>
            </a:r>
            <a:r>
              <a:rPr i="1" lang="en-US" sz="2600" strike="noStrike">
                <a:solidFill>
                  <a:srgbClr val="000000"/>
                </a:solidFill>
                <a:latin typeface="Constantia"/>
                <a:ea typeface="DejaVu Sans"/>
              </a:rPr>
              <a:t>Ví dụ </a:t>
            </a:r>
            <a:endParaRPr/>
          </a:p>
          <a:p>
            <a:pPr>
              <a:lnSpc>
                <a:spcPct val="100000"/>
              </a:lnSpc>
            </a:pPr>
            <a:endParaRPr/>
          </a:p>
          <a:p>
            <a:pPr>
              <a:lnSpc>
                <a:spcPct val="100000"/>
              </a:lnSpc>
            </a:pPr>
            <a:endParaRPr/>
          </a:p>
          <a:p>
            <a:pPr>
              <a:lnSpc>
                <a:spcPct val="100000"/>
              </a:lnSpc>
              <a:buSzPct val="95000"/>
              <a:buFont typeface="Wingdings 2" charset="2"/>
              <a:buChar char=""/>
            </a:pPr>
            <a:r>
              <a:rPr lang="en-US" sz="2600" strike="noStrike">
                <a:solidFill>
                  <a:srgbClr val="000000"/>
                </a:solidFill>
                <a:latin typeface="Constantia"/>
                <a:ea typeface="DejaVu Sans"/>
              </a:rPr>
              <a:t>Tính kết hợp </a:t>
            </a:r>
            <a:endParaRPr/>
          </a:p>
        </p:txBody>
      </p:sp>
      <p:sp>
        <p:nvSpPr>
          <p:cNvPr id="711"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712"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08330B82-3DCB-47DC-8333-BCD7DC812C02}" type="slidenum">
              <a:rPr lang="en-US" sz="1200" strike="noStrike">
                <a:solidFill>
                  <a:srgbClr val="035c75"/>
                </a:solidFill>
                <a:latin typeface="Tahoma"/>
                <a:ea typeface="DejaVu Sans"/>
              </a:rPr>
              <a:t>&lt;number&gt;</a:t>
            </a:fld>
            <a:endParaRPr/>
          </a:p>
        </p:txBody>
      </p:sp>
      <p:sp>
        <p:nvSpPr>
          <p:cNvPr id="713" name="CustomShape 4"/>
          <p:cNvSpPr/>
          <p:nvPr/>
        </p:nvSpPr>
        <p:spPr>
          <a:xfrm>
            <a:off x="685800" y="1752480"/>
            <a:ext cx="28944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4000" strike="noStrike">
                <a:solidFill>
                  <a:srgbClr val="000000"/>
                </a:solidFill>
                <a:latin typeface="Symbol"/>
                <a:ea typeface="DejaVu Sans"/>
              </a:rPr>
              <a:t></a:t>
            </a:r>
            <a:r>
              <a:rPr b="1" lang="en-US" sz="2200" strike="noStrike" baseline="-25000">
                <a:solidFill>
                  <a:srgbClr val="000000"/>
                </a:solidFill>
                <a:latin typeface="Tahoma"/>
                <a:ea typeface="DejaVu Sans"/>
              </a:rPr>
              <a:t> </a:t>
            </a:r>
            <a:r>
              <a:rPr b="1" lang="en-US" sz="2200" strike="noStrike" baseline="-25000">
                <a:solidFill>
                  <a:srgbClr val="000000"/>
                </a:solidFill>
                <a:latin typeface="Tahoma"/>
                <a:ea typeface="DejaVu Sans"/>
              </a:rPr>
              <a:t>p1 </a:t>
            </a:r>
            <a:r>
              <a:rPr b="1" lang="en-US" sz="2200" strike="noStrike">
                <a:solidFill>
                  <a:srgbClr val="000000"/>
                </a:solidFill>
                <a:latin typeface="Tahoma"/>
                <a:ea typeface="DejaVu Sans"/>
              </a:rPr>
              <a:t>(</a:t>
            </a:r>
            <a:r>
              <a:rPr b="1" lang="en-US" sz="4000" strike="noStrike">
                <a:solidFill>
                  <a:srgbClr val="000000"/>
                </a:solidFill>
                <a:latin typeface="Symbol"/>
                <a:ea typeface="DejaVu Sans"/>
              </a:rPr>
              <a:t></a:t>
            </a:r>
            <a:r>
              <a:rPr b="1" lang="en-US" sz="2200" strike="noStrike">
                <a:solidFill>
                  <a:srgbClr val="000000"/>
                </a:solidFill>
                <a:latin typeface="Tahoma"/>
                <a:ea typeface="DejaVu Sans"/>
              </a:rPr>
              <a:t> </a:t>
            </a:r>
            <a:r>
              <a:rPr b="1" lang="en-US" sz="2200" strike="noStrike" baseline="-25000">
                <a:solidFill>
                  <a:srgbClr val="000000"/>
                </a:solidFill>
                <a:latin typeface="Tahoma"/>
                <a:ea typeface="DejaVu Sans"/>
              </a:rPr>
              <a:t>p2</a:t>
            </a:r>
            <a:r>
              <a:rPr b="1" lang="en-US" sz="2200" strike="noStrike">
                <a:solidFill>
                  <a:srgbClr val="000000"/>
                </a:solidFill>
                <a:latin typeface="Tahoma"/>
                <a:ea typeface="DejaVu Sans"/>
              </a:rPr>
              <a:t> (R)) </a:t>
            </a:r>
            <a:r>
              <a:rPr lang="en-US" sz="2200" strike="noStrike">
                <a:solidFill>
                  <a:srgbClr val="000000"/>
                </a:solidFill>
                <a:latin typeface="Tahoma"/>
                <a:ea typeface="DejaVu Sans"/>
              </a:rPr>
              <a:t> = </a:t>
            </a:r>
            <a:endParaRPr/>
          </a:p>
        </p:txBody>
      </p:sp>
      <p:sp>
        <p:nvSpPr>
          <p:cNvPr id="714" name="CustomShape 5"/>
          <p:cNvSpPr/>
          <p:nvPr/>
        </p:nvSpPr>
        <p:spPr>
          <a:xfrm>
            <a:off x="838080" y="4648320"/>
            <a:ext cx="28944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4000" strike="noStrike">
                <a:solidFill>
                  <a:srgbClr val="000000"/>
                </a:solidFill>
                <a:latin typeface="Symbol"/>
                <a:ea typeface="DejaVu Sans"/>
              </a:rPr>
              <a:t></a:t>
            </a:r>
            <a:r>
              <a:rPr b="1" lang="en-US" sz="2200" strike="noStrike" baseline="-25000">
                <a:solidFill>
                  <a:srgbClr val="000000"/>
                </a:solidFill>
                <a:latin typeface="Tahoma"/>
                <a:ea typeface="DejaVu Sans"/>
              </a:rPr>
              <a:t> </a:t>
            </a:r>
            <a:r>
              <a:rPr b="1" lang="en-US" sz="2200" strike="noStrike" baseline="-25000">
                <a:solidFill>
                  <a:srgbClr val="000000"/>
                </a:solidFill>
                <a:latin typeface="Tahoma"/>
                <a:ea typeface="DejaVu Sans"/>
              </a:rPr>
              <a:t>p1 </a:t>
            </a:r>
            <a:r>
              <a:rPr b="1" lang="en-US" sz="2200" strike="noStrike">
                <a:solidFill>
                  <a:srgbClr val="000000"/>
                </a:solidFill>
                <a:latin typeface="Tahoma"/>
                <a:ea typeface="DejaVu Sans"/>
              </a:rPr>
              <a:t>(</a:t>
            </a:r>
            <a:r>
              <a:rPr b="1" lang="en-US" sz="4000" strike="noStrike">
                <a:solidFill>
                  <a:srgbClr val="000000"/>
                </a:solidFill>
                <a:latin typeface="Symbol"/>
                <a:ea typeface="DejaVu Sans"/>
              </a:rPr>
              <a:t></a:t>
            </a:r>
            <a:r>
              <a:rPr b="1" lang="en-US" sz="2200" strike="noStrike">
                <a:solidFill>
                  <a:srgbClr val="000000"/>
                </a:solidFill>
                <a:latin typeface="Tahoma"/>
                <a:ea typeface="DejaVu Sans"/>
              </a:rPr>
              <a:t> </a:t>
            </a:r>
            <a:r>
              <a:rPr b="1" lang="en-US" sz="2200" strike="noStrike" baseline="-25000">
                <a:solidFill>
                  <a:srgbClr val="000000"/>
                </a:solidFill>
                <a:latin typeface="Tahoma"/>
                <a:ea typeface="DejaVu Sans"/>
              </a:rPr>
              <a:t>p2</a:t>
            </a:r>
            <a:r>
              <a:rPr b="1" lang="en-US" sz="2200" strike="noStrike">
                <a:solidFill>
                  <a:srgbClr val="000000"/>
                </a:solidFill>
                <a:latin typeface="Tahoma"/>
                <a:ea typeface="DejaVu Sans"/>
              </a:rPr>
              <a:t> (R))  = </a:t>
            </a:r>
            <a:endParaRPr/>
          </a:p>
        </p:txBody>
      </p:sp>
      <p:sp>
        <p:nvSpPr>
          <p:cNvPr id="715"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
        <p:nvSpPr>
          <p:cNvPr id="716" name="CustomShape 7"/>
          <p:cNvSpPr/>
          <p:nvPr/>
        </p:nvSpPr>
        <p:spPr>
          <a:xfrm>
            <a:off x="3505320" y="1752480"/>
            <a:ext cx="2284920" cy="1033920"/>
          </a:xfrm>
          <a:prstGeom prst="rect">
            <a:avLst/>
          </a:prstGeom>
          <a:noFill/>
          <a:ln w="12600">
            <a:noFill/>
          </a:ln>
        </p:spPr>
        <p:style>
          <a:lnRef idx="0"/>
          <a:fillRef idx="0"/>
          <a:effectRef idx="0"/>
          <a:fontRef idx="minor"/>
        </p:style>
        <p:txBody>
          <a:bodyPr lIns="90000" rIns="90000" tIns="45000" bIns="45000"/>
          <a:p>
            <a:pPr>
              <a:lnSpc>
                <a:spcPct val="100000"/>
              </a:lnSpc>
            </a:pPr>
            <a:r>
              <a:rPr b="1" lang="en-US" sz="4000" strike="noStrike">
                <a:solidFill>
                  <a:srgbClr val="000000"/>
                </a:solidFill>
                <a:latin typeface="Symbol"/>
                <a:ea typeface="DejaVu Sans"/>
              </a:rPr>
              <a:t></a:t>
            </a:r>
            <a:r>
              <a:rPr b="1" lang="en-US" sz="2200" strike="noStrike" baseline="-25000">
                <a:solidFill>
                  <a:srgbClr val="000000"/>
                </a:solidFill>
                <a:latin typeface="Tahoma"/>
                <a:ea typeface="DejaVu Sans"/>
              </a:rPr>
              <a:t> </a:t>
            </a:r>
            <a:r>
              <a:rPr b="1" lang="en-US" sz="2200" strike="noStrike" baseline="-25000">
                <a:solidFill>
                  <a:srgbClr val="000000"/>
                </a:solidFill>
                <a:latin typeface="Tahoma"/>
                <a:ea typeface="DejaVu Sans"/>
              </a:rPr>
              <a:t>p2 </a:t>
            </a:r>
            <a:r>
              <a:rPr b="1" lang="en-US" sz="2200" strike="noStrike">
                <a:solidFill>
                  <a:srgbClr val="000000"/>
                </a:solidFill>
                <a:latin typeface="Tahoma"/>
                <a:ea typeface="DejaVu Sans"/>
              </a:rPr>
              <a:t>(</a:t>
            </a:r>
            <a:r>
              <a:rPr b="1" lang="en-US" sz="4000" strike="noStrike">
                <a:solidFill>
                  <a:srgbClr val="000000"/>
                </a:solidFill>
                <a:latin typeface="Symbol"/>
                <a:ea typeface="DejaVu Sans"/>
              </a:rPr>
              <a:t></a:t>
            </a:r>
            <a:r>
              <a:rPr b="1" lang="en-US" sz="2200" strike="noStrike">
                <a:solidFill>
                  <a:srgbClr val="000000"/>
                </a:solidFill>
                <a:latin typeface="Tahoma"/>
                <a:ea typeface="DejaVu Sans"/>
              </a:rPr>
              <a:t> </a:t>
            </a:r>
            <a:r>
              <a:rPr b="1" lang="en-US" sz="2200" strike="noStrike" baseline="-25000">
                <a:solidFill>
                  <a:srgbClr val="000000"/>
                </a:solidFill>
                <a:latin typeface="Tahoma"/>
                <a:ea typeface="DejaVu Sans"/>
              </a:rPr>
              <a:t>p1</a:t>
            </a:r>
            <a:r>
              <a:rPr b="1" lang="en-US" sz="2200" strike="noStrike">
                <a:solidFill>
                  <a:srgbClr val="000000"/>
                </a:solidFill>
                <a:latin typeface="Tahoma"/>
                <a:ea typeface="DejaVu Sans"/>
              </a:rPr>
              <a:t> (R))  </a:t>
            </a:r>
            <a:endParaRPr/>
          </a:p>
        </p:txBody>
      </p:sp>
      <p:pic>
        <p:nvPicPr>
          <p:cNvPr id="717" name="Picture 3" descr=""/>
          <p:cNvPicPr/>
          <p:nvPr/>
        </p:nvPicPr>
        <p:blipFill>
          <a:blip r:embed="rId1"/>
          <a:stretch/>
        </p:blipFill>
        <p:spPr>
          <a:xfrm>
            <a:off x="0" y="628560"/>
            <a:ext cx="9106920" cy="56160"/>
          </a:xfrm>
          <a:prstGeom prst="rect">
            <a:avLst/>
          </a:prstGeom>
          <a:ln>
            <a:noFill/>
          </a:ln>
        </p:spPr>
      </p:pic>
      <p:sp>
        <p:nvSpPr>
          <p:cNvPr id="718" name="CustomShape 8"/>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719" name="CustomShape 9"/>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720" name="CustomShape 10"/>
          <p:cNvSpPr/>
          <p:nvPr/>
        </p:nvSpPr>
        <p:spPr>
          <a:xfrm>
            <a:off x="22860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2.2.a. Phép chọn</a:t>
            </a:r>
            <a:endParaRPr/>
          </a:p>
        </p:txBody>
      </p:sp>
      <p:sp>
        <p:nvSpPr>
          <p:cNvPr id="721" name="CustomShape 11"/>
          <p:cNvSpPr/>
          <p:nvPr/>
        </p:nvSpPr>
        <p:spPr>
          <a:xfrm>
            <a:off x="1676520" y="2743200"/>
            <a:ext cx="6094800" cy="532440"/>
          </a:xfrm>
          <a:prstGeom prst="rect">
            <a:avLst/>
          </a:prstGeom>
          <a:noFill/>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lang="en-US" sz="2000" strike="noStrike">
                <a:solidFill>
                  <a:srgbClr val="000000"/>
                </a:solidFill>
                <a:latin typeface="Constantia"/>
                <a:ea typeface="DejaVu Sans"/>
              </a:rPr>
              <a:t>    </a:t>
            </a:r>
            <a:r>
              <a:rPr lang="en-US" sz="3600" strike="noStrike">
                <a:solidFill>
                  <a:srgbClr val="000000"/>
                </a:solidFill>
                <a:latin typeface="Symbol"/>
                <a:ea typeface="DejaVu Sans"/>
              </a:rPr>
              <a:t></a:t>
            </a:r>
            <a:r>
              <a:rPr lang="en-US" sz="2000" strike="noStrike" baseline="-25000">
                <a:solidFill>
                  <a:srgbClr val="000000"/>
                </a:solidFill>
                <a:latin typeface="Constantia"/>
                <a:ea typeface="DejaVu Sans"/>
              </a:rPr>
              <a:t> </a:t>
            </a:r>
            <a:r>
              <a:rPr lang="en-US" sz="2000" strike="noStrike" baseline="-25000">
                <a:solidFill>
                  <a:srgbClr val="000000"/>
                </a:solidFill>
                <a:latin typeface="Constantia"/>
                <a:ea typeface="DejaVu Sans"/>
              </a:rPr>
              <a:t>(Mamon=“Int1001”) </a:t>
            </a:r>
            <a:r>
              <a:rPr lang="en-US" sz="2000" strike="noStrike">
                <a:solidFill>
                  <a:srgbClr val="000000"/>
                </a:solidFill>
                <a:latin typeface="Constantia"/>
                <a:ea typeface="DejaVu Sans"/>
              </a:rPr>
              <a:t>(</a:t>
            </a:r>
            <a:r>
              <a:rPr b="1" lang="en-US" sz="2800" strike="noStrike">
                <a:solidFill>
                  <a:srgbClr val="000000"/>
                </a:solidFill>
                <a:latin typeface="Symbol"/>
                <a:ea typeface="DejaVu Sans"/>
              </a:rPr>
              <a:t></a:t>
            </a:r>
            <a:r>
              <a:rPr lang="en-US" sz="2000" strike="noStrike">
                <a:solidFill>
                  <a:srgbClr val="000000"/>
                </a:solidFill>
                <a:latin typeface="Constantia"/>
                <a:ea typeface="DejaVu Sans"/>
              </a:rPr>
              <a:t> </a:t>
            </a:r>
            <a:r>
              <a:rPr lang="en-US" sz="2000" strike="noStrike" baseline="-25000">
                <a:solidFill>
                  <a:srgbClr val="000000"/>
                </a:solidFill>
                <a:latin typeface="Constantia"/>
                <a:ea typeface="DejaVu Sans"/>
              </a:rPr>
              <a:t>(Masv</a:t>
            </a:r>
            <a:r>
              <a:rPr lang="en-US" sz="2000" strike="noStrike">
                <a:solidFill>
                  <a:srgbClr val="000000"/>
                </a:solidFill>
                <a:latin typeface="Constantia"/>
                <a:ea typeface="DejaVu Sans"/>
              </a:rPr>
              <a:t> </a:t>
            </a:r>
            <a:r>
              <a:rPr lang="en-US" sz="2000" strike="noStrike" baseline="-25000">
                <a:solidFill>
                  <a:srgbClr val="000000"/>
                </a:solidFill>
                <a:latin typeface="Constantia"/>
                <a:ea typeface="DejaVu Sans"/>
              </a:rPr>
              <a:t>= “T1”)</a:t>
            </a:r>
            <a:r>
              <a:rPr lang="en-US" sz="2000" strike="noStrike">
                <a:solidFill>
                  <a:srgbClr val="000000"/>
                </a:solidFill>
                <a:latin typeface="Constantia"/>
                <a:ea typeface="DejaVu Sans"/>
              </a:rPr>
              <a:t>(BANGDIEM))  </a:t>
            </a:r>
            <a:endParaRPr/>
          </a:p>
        </p:txBody>
      </p:sp>
      <p:sp>
        <p:nvSpPr>
          <p:cNvPr id="722" name="CustomShape 12"/>
          <p:cNvSpPr/>
          <p:nvPr/>
        </p:nvSpPr>
        <p:spPr>
          <a:xfrm>
            <a:off x="1600200" y="3429000"/>
            <a:ext cx="6094800" cy="532440"/>
          </a:xfrm>
          <a:prstGeom prst="rect">
            <a:avLst/>
          </a:prstGeom>
          <a:noFill/>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lang="en-US" sz="2000" strike="noStrike">
                <a:solidFill>
                  <a:srgbClr val="000000"/>
                </a:solidFill>
                <a:latin typeface="Constantia"/>
                <a:ea typeface="DejaVu Sans"/>
              </a:rPr>
              <a:t>  </a:t>
            </a:r>
            <a:r>
              <a:rPr lang="en-US" sz="2000" strike="noStrike">
                <a:solidFill>
                  <a:srgbClr val="000000"/>
                </a:solidFill>
                <a:latin typeface="Constantia"/>
                <a:ea typeface="DejaVu Sans"/>
              </a:rPr>
              <a:t>= </a:t>
            </a:r>
            <a:r>
              <a:rPr lang="en-US" sz="3600" strike="noStrike">
                <a:solidFill>
                  <a:srgbClr val="000000"/>
                </a:solidFill>
                <a:latin typeface="Symbol"/>
                <a:ea typeface="DejaVu Sans"/>
              </a:rPr>
              <a:t></a:t>
            </a:r>
            <a:r>
              <a:rPr lang="en-US" sz="2000" strike="noStrike" baseline="-25000">
                <a:solidFill>
                  <a:srgbClr val="000000"/>
                </a:solidFill>
                <a:latin typeface="Constantia"/>
                <a:ea typeface="DejaVu Sans"/>
              </a:rPr>
              <a:t> (Masv=“T1”) </a:t>
            </a:r>
            <a:r>
              <a:rPr lang="en-US" sz="2000" strike="noStrike">
                <a:solidFill>
                  <a:srgbClr val="000000"/>
                </a:solidFill>
                <a:latin typeface="Constantia"/>
                <a:ea typeface="DejaVu Sans"/>
              </a:rPr>
              <a:t>(</a:t>
            </a:r>
            <a:r>
              <a:rPr b="1" lang="en-US" sz="2800" strike="noStrike">
                <a:solidFill>
                  <a:srgbClr val="000000"/>
                </a:solidFill>
                <a:latin typeface="Symbol"/>
                <a:ea typeface="DejaVu Sans"/>
              </a:rPr>
              <a:t></a:t>
            </a:r>
            <a:r>
              <a:rPr lang="en-US" sz="2000" strike="noStrike">
                <a:solidFill>
                  <a:srgbClr val="000000"/>
                </a:solidFill>
                <a:latin typeface="Constantia"/>
                <a:ea typeface="DejaVu Sans"/>
              </a:rPr>
              <a:t> </a:t>
            </a:r>
            <a:r>
              <a:rPr lang="en-US" sz="2000" strike="noStrike" baseline="-25000">
                <a:solidFill>
                  <a:srgbClr val="000000"/>
                </a:solidFill>
                <a:latin typeface="Constantia"/>
                <a:ea typeface="DejaVu Sans"/>
              </a:rPr>
              <a:t>(Mamon</a:t>
            </a:r>
            <a:r>
              <a:rPr lang="en-US" sz="2000" strike="noStrike">
                <a:solidFill>
                  <a:srgbClr val="000000"/>
                </a:solidFill>
                <a:latin typeface="Constantia"/>
                <a:ea typeface="DejaVu Sans"/>
              </a:rPr>
              <a:t> </a:t>
            </a:r>
            <a:r>
              <a:rPr lang="en-US" sz="2000" strike="noStrike" baseline="-25000">
                <a:solidFill>
                  <a:srgbClr val="000000"/>
                </a:solidFill>
                <a:latin typeface="Constantia"/>
                <a:ea typeface="DejaVu Sans"/>
              </a:rPr>
              <a:t>= “Int1001”)</a:t>
            </a:r>
            <a:r>
              <a:rPr lang="en-US" sz="2000" strike="noStrike">
                <a:solidFill>
                  <a:srgbClr val="000000"/>
                </a:solidFill>
                <a:latin typeface="Constantia"/>
                <a:ea typeface="DejaVu Sans"/>
              </a:rPr>
              <a:t>(BANGDIEM))  </a:t>
            </a:r>
            <a:endParaRPr/>
          </a:p>
        </p:txBody>
      </p:sp>
      <p:sp>
        <p:nvSpPr>
          <p:cNvPr id="723" name="CustomShape 13"/>
          <p:cNvSpPr/>
          <p:nvPr/>
        </p:nvSpPr>
        <p:spPr>
          <a:xfrm>
            <a:off x="3733920" y="4659840"/>
            <a:ext cx="28944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4000" strike="noStrike">
                <a:solidFill>
                  <a:srgbClr val="000000"/>
                </a:solidFill>
                <a:latin typeface="Symbol"/>
                <a:ea typeface="DejaVu Sans"/>
              </a:rPr>
              <a:t></a:t>
            </a:r>
            <a:r>
              <a:rPr b="1" lang="en-US" sz="2200" strike="noStrike" baseline="-25000">
                <a:solidFill>
                  <a:srgbClr val="000000"/>
                </a:solidFill>
                <a:latin typeface="Tahoma"/>
                <a:ea typeface="DejaVu Sans"/>
              </a:rPr>
              <a:t> </a:t>
            </a:r>
            <a:r>
              <a:rPr b="1" lang="en-US" sz="2200" strike="noStrike" baseline="-25000">
                <a:solidFill>
                  <a:srgbClr val="000000"/>
                </a:solidFill>
                <a:latin typeface="Tahoma"/>
                <a:ea typeface="DejaVu Sans"/>
              </a:rPr>
              <a:t>(p1 ^ p2)</a:t>
            </a:r>
            <a:r>
              <a:rPr b="1" lang="en-US" sz="2200" strike="noStrike">
                <a:solidFill>
                  <a:srgbClr val="000000"/>
                </a:solidFill>
                <a:latin typeface="Tahoma"/>
                <a:ea typeface="DejaVu Sans"/>
              </a:rPr>
              <a:t> (R)  </a:t>
            </a:r>
            <a:endParaRPr/>
          </a:p>
        </p:txBody>
      </p:sp>
      <p:sp>
        <p:nvSpPr>
          <p:cNvPr id="724" name="CustomShape 14"/>
          <p:cNvSpPr/>
          <p:nvPr/>
        </p:nvSpPr>
        <p:spPr>
          <a:xfrm>
            <a:off x="990720" y="5334120"/>
            <a:ext cx="6094800" cy="532440"/>
          </a:xfrm>
          <a:prstGeom prst="rect">
            <a:avLst/>
          </a:prstGeom>
          <a:noFill/>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lang="en-US" sz="2000" strike="noStrike">
                <a:solidFill>
                  <a:srgbClr val="000000"/>
                </a:solidFill>
                <a:latin typeface="Constantia"/>
                <a:ea typeface="DejaVu Sans"/>
              </a:rPr>
              <a:t>          </a:t>
            </a:r>
            <a:r>
              <a:rPr lang="en-US" sz="3600" strike="noStrike">
                <a:solidFill>
                  <a:srgbClr val="000000"/>
                </a:solidFill>
                <a:latin typeface="Symbol"/>
                <a:ea typeface="DejaVu Sans"/>
              </a:rPr>
              <a:t></a:t>
            </a:r>
            <a:r>
              <a:rPr lang="en-US" sz="2000" strike="noStrike" baseline="-25000">
                <a:solidFill>
                  <a:srgbClr val="000000"/>
                </a:solidFill>
                <a:latin typeface="Constantia"/>
                <a:ea typeface="DejaVu Sans"/>
              </a:rPr>
              <a:t> </a:t>
            </a:r>
            <a:r>
              <a:rPr lang="en-US" sz="2000" strike="noStrike" baseline="-25000">
                <a:solidFill>
                  <a:srgbClr val="000000"/>
                </a:solidFill>
                <a:latin typeface="Constantia"/>
                <a:ea typeface="DejaVu Sans"/>
              </a:rPr>
              <a:t>(Mamon=“Int1001”) </a:t>
            </a:r>
            <a:r>
              <a:rPr lang="en-US" sz="2000" strike="noStrike">
                <a:solidFill>
                  <a:srgbClr val="000000"/>
                </a:solidFill>
                <a:latin typeface="Constantia"/>
                <a:ea typeface="DejaVu Sans"/>
              </a:rPr>
              <a:t>(</a:t>
            </a:r>
            <a:r>
              <a:rPr b="1" lang="en-US" sz="2800" strike="noStrike">
                <a:solidFill>
                  <a:srgbClr val="000000"/>
                </a:solidFill>
                <a:latin typeface="Symbol"/>
                <a:ea typeface="DejaVu Sans"/>
              </a:rPr>
              <a:t></a:t>
            </a:r>
            <a:r>
              <a:rPr lang="en-US" sz="2000" strike="noStrike">
                <a:solidFill>
                  <a:srgbClr val="000000"/>
                </a:solidFill>
                <a:latin typeface="Constantia"/>
                <a:ea typeface="DejaVu Sans"/>
              </a:rPr>
              <a:t> </a:t>
            </a:r>
            <a:r>
              <a:rPr lang="en-US" sz="2000" strike="noStrike" baseline="-25000">
                <a:solidFill>
                  <a:srgbClr val="000000"/>
                </a:solidFill>
                <a:latin typeface="Constantia"/>
                <a:ea typeface="DejaVu Sans"/>
              </a:rPr>
              <a:t>(Masv</a:t>
            </a:r>
            <a:r>
              <a:rPr lang="en-US" sz="2000" strike="noStrike">
                <a:solidFill>
                  <a:srgbClr val="000000"/>
                </a:solidFill>
                <a:latin typeface="Constantia"/>
                <a:ea typeface="DejaVu Sans"/>
              </a:rPr>
              <a:t> </a:t>
            </a:r>
            <a:r>
              <a:rPr lang="en-US" sz="2000" strike="noStrike" baseline="-25000">
                <a:solidFill>
                  <a:srgbClr val="000000"/>
                </a:solidFill>
                <a:latin typeface="Constantia"/>
                <a:ea typeface="DejaVu Sans"/>
              </a:rPr>
              <a:t>= “T1”)</a:t>
            </a:r>
            <a:r>
              <a:rPr lang="en-US" sz="2000" strike="noStrike">
                <a:solidFill>
                  <a:srgbClr val="000000"/>
                </a:solidFill>
                <a:latin typeface="Constantia"/>
                <a:ea typeface="DejaVu Sans"/>
              </a:rPr>
              <a:t>(BANGDIEM))  </a:t>
            </a:r>
            <a:endParaRPr/>
          </a:p>
        </p:txBody>
      </p:sp>
      <p:sp>
        <p:nvSpPr>
          <p:cNvPr id="725" name="CustomShape 15"/>
          <p:cNvSpPr/>
          <p:nvPr/>
        </p:nvSpPr>
        <p:spPr>
          <a:xfrm>
            <a:off x="1066680" y="5791320"/>
            <a:ext cx="6094800" cy="532440"/>
          </a:xfrm>
          <a:prstGeom prst="rect">
            <a:avLst/>
          </a:prstGeom>
          <a:noFill/>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lang="en-US" sz="2000" strike="noStrike">
                <a:solidFill>
                  <a:srgbClr val="000000"/>
                </a:solidFill>
                <a:latin typeface="Constantia"/>
                <a:ea typeface="DejaVu Sans"/>
              </a:rPr>
              <a:t>     </a:t>
            </a:r>
            <a:r>
              <a:rPr lang="en-US" sz="2000" strike="noStrike">
                <a:solidFill>
                  <a:srgbClr val="000000"/>
                </a:solidFill>
                <a:latin typeface="Constantia"/>
                <a:ea typeface="DejaVu Sans"/>
              </a:rPr>
              <a:t>= </a:t>
            </a:r>
            <a:r>
              <a:rPr lang="en-US" sz="3600" strike="noStrike">
                <a:solidFill>
                  <a:srgbClr val="000000"/>
                </a:solidFill>
                <a:latin typeface="Symbol"/>
                <a:ea typeface="DejaVu Sans"/>
              </a:rPr>
              <a:t></a:t>
            </a:r>
            <a:r>
              <a:rPr lang="en-US" sz="2000" strike="noStrike" baseline="-25000">
                <a:solidFill>
                  <a:srgbClr val="000000"/>
                </a:solidFill>
                <a:latin typeface="Constantia"/>
                <a:ea typeface="DejaVu Sans"/>
              </a:rPr>
              <a:t> ((Mamon=“Int1001”)^(Masv</a:t>
            </a:r>
            <a:r>
              <a:rPr lang="en-US" sz="2000" strike="noStrike">
                <a:solidFill>
                  <a:srgbClr val="000000"/>
                </a:solidFill>
                <a:latin typeface="Constantia"/>
                <a:ea typeface="DejaVu Sans"/>
              </a:rPr>
              <a:t> </a:t>
            </a:r>
            <a:r>
              <a:rPr lang="en-US" sz="2000" strike="noStrike" baseline="-25000">
                <a:solidFill>
                  <a:srgbClr val="000000"/>
                </a:solidFill>
                <a:latin typeface="Constantia"/>
                <a:ea typeface="DejaVu Sans"/>
              </a:rPr>
              <a:t>= “T1”))</a:t>
            </a:r>
            <a:r>
              <a:rPr lang="en-US" sz="2000" strike="noStrike">
                <a:solidFill>
                  <a:srgbClr val="000000"/>
                </a:solidFill>
                <a:latin typeface="Constantia"/>
                <a:ea typeface="DejaVu Sans"/>
              </a:rPr>
              <a:t>(BANGDIEM)  </a:t>
            </a:r>
            <a:endParaRPr/>
          </a:p>
        </p:txBody>
      </p:sp>
    </p:spTree>
  </p:cSld>
  <p:timing>
    <p:tnLst>
      <p:par>
        <p:cTn id="395" dur="indefinite" restart="never" nodeType="tmRoot">
          <p:childTnLst>
            <p:seq>
              <p:cTn id="396" dur="indefinite" nodeType="mainSeq">
                <p:childTnLst>
                  <p:par>
                    <p:cTn id="397" fill="hold">
                      <p:stCondLst>
                        <p:cond delay="indefinite"/>
                      </p:stCondLst>
                      <p:childTnLst>
                        <p:par>
                          <p:cTn id="398" fill="hold">
                            <p:stCondLst>
                              <p:cond delay="0"/>
                            </p:stCondLst>
                            <p:childTnLst>
                              <p:par>
                                <p:cTn id="399" nodeType="clickEffect" fill="hold" presetClass="entr" presetID="2" presetSubtype="8">
                                  <p:stCondLst>
                                    <p:cond delay="0"/>
                                  </p:stCondLst>
                                  <p:childTnLst>
                                    <p:set>
                                      <p:cBhvr>
                                        <p:cTn id="400" dur="1" fill="hold">
                                          <p:stCondLst>
                                            <p:cond delay="0"/>
                                          </p:stCondLst>
                                        </p:cTn>
                                        <p:tgtEl>
                                          <p:spTgt spid="721"/>
                                        </p:tgtEl>
                                        <p:attrNameLst>
                                          <p:attrName>style.visibility</p:attrName>
                                        </p:attrNameLst>
                                      </p:cBhvr>
                                      <p:to>
                                        <p:strVal val="visible"/>
                                      </p:to>
                                    </p:set>
                                    <p:anim calcmode="lin" valueType="num">
                                      <p:cBhvr additive="repl">
                                        <p:cTn id="401" dur="500" fill="hold"/>
                                        <p:tgtEl>
                                          <p:spTgt spid="721"/>
                                        </p:tgtEl>
                                        <p:attrNameLst>
                                          <p:attrName>ppt_x</p:attrName>
                                        </p:attrNameLst>
                                      </p:cBhvr>
                                      <p:tavLst>
                                        <p:tav tm="0">
                                          <p:val>
                                            <p:strVal val="0-#ppt_w/2"/>
                                          </p:val>
                                        </p:tav>
                                        <p:tav tm="100000">
                                          <p:val>
                                            <p:strVal val="#ppt_x"/>
                                          </p:val>
                                        </p:tav>
                                      </p:tavLst>
                                    </p:anim>
                                    <p:anim calcmode="lin" valueType="num">
                                      <p:cBhvr additive="repl">
                                        <p:cTn id="402" dur="500" fill="hold"/>
                                        <p:tgtEl>
                                          <p:spTgt spid="721"/>
                                        </p:tgtEl>
                                        <p:attrNameLst>
                                          <p:attrName>ppt_y</p:attrName>
                                        </p:attrNameLst>
                                      </p:cBhvr>
                                      <p:tavLst>
                                        <p:tav tm="0">
                                          <p:val>
                                            <p:strVal val="#ppt_y"/>
                                          </p:val>
                                        </p:tav>
                                        <p:tav tm="100000">
                                          <p:val>
                                            <p:strVal val="#ppt_y"/>
                                          </p:val>
                                        </p:tav>
                                      </p:tavLst>
                                    </p:anim>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2" presetSubtype="8">
                                  <p:stCondLst>
                                    <p:cond delay="0"/>
                                  </p:stCondLst>
                                  <p:childTnLst>
                                    <p:set>
                                      <p:cBhvr>
                                        <p:cTn id="406" dur="1" fill="hold">
                                          <p:stCondLst>
                                            <p:cond delay="0"/>
                                          </p:stCondLst>
                                        </p:cTn>
                                        <p:tgtEl>
                                          <p:spTgt spid="722"/>
                                        </p:tgtEl>
                                        <p:attrNameLst>
                                          <p:attrName>style.visibility</p:attrName>
                                        </p:attrNameLst>
                                      </p:cBhvr>
                                      <p:to>
                                        <p:strVal val="visible"/>
                                      </p:to>
                                    </p:set>
                                    <p:anim calcmode="lin" valueType="num">
                                      <p:cBhvr additive="repl">
                                        <p:cTn id="407" dur="500" fill="hold"/>
                                        <p:tgtEl>
                                          <p:spTgt spid="722"/>
                                        </p:tgtEl>
                                        <p:attrNameLst>
                                          <p:attrName>ppt_x</p:attrName>
                                        </p:attrNameLst>
                                      </p:cBhvr>
                                      <p:tavLst>
                                        <p:tav tm="0">
                                          <p:val>
                                            <p:strVal val="0-#ppt_w/2"/>
                                          </p:val>
                                        </p:tav>
                                        <p:tav tm="100000">
                                          <p:val>
                                            <p:strVal val="#ppt_x"/>
                                          </p:val>
                                        </p:tav>
                                      </p:tavLst>
                                    </p:anim>
                                    <p:anim calcmode="lin" valueType="num">
                                      <p:cBhvr additive="repl">
                                        <p:cTn id="408" dur="500" fill="hold"/>
                                        <p:tgtEl>
                                          <p:spTgt spid="722"/>
                                        </p:tgtEl>
                                        <p:attrNameLst>
                                          <p:attrName>ppt_y</p:attrName>
                                        </p:attrNameLst>
                                      </p:cBhvr>
                                      <p:tavLst>
                                        <p:tav tm="0">
                                          <p:val>
                                            <p:strVal val="#ppt_y"/>
                                          </p:val>
                                        </p:tav>
                                        <p:tav tm="100000">
                                          <p:val>
                                            <p:strVal val="#ppt_y"/>
                                          </p:val>
                                        </p:tav>
                                      </p:tavLst>
                                    </p:anim>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4" presetSubtype="16">
                                  <p:stCondLst>
                                    <p:cond delay="0"/>
                                  </p:stCondLst>
                                  <p:childTnLst>
                                    <p:set>
                                      <p:cBhvr>
                                        <p:cTn id="412" dur="1" fill="hold">
                                          <p:stCondLst>
                                            <p:cond delay="0"/>
                                          </p:stCondLst>
                                        </p:cTn>
                                        <p:tgtEl>
                                          <p:spTgt spid="710">
                                            <p:txEl>
                                              <p:pRg st="43" end="43"/>
                                            </p:txEl>
                                          </p:spTgt>
                                        </p:tgtEl>
                                        <p:attrNameLst>
                                          <p:attrName>style.visibility</p:attrName>
                                        </p:attrNameLst>
                                      </p:cBhvr>
                                      <p:to>
                                        <p:strVal val="visible"/>
                                      </p:to>
                                    </p:set>
                                    <p:animEffect filter="box(in)" transition="out">
                                      <p:cBhvr additive="repl">
                                        <p:cTn id="413" dur="500"/>
                                        <p:tgtEl>
                                          <p:spTgt spid="710">
                                            <p:txEl>
                                              <p:pRg st="43" end="43"/>
                                            </p:txEl>
                                          </p:spTgt>
                                        </p:tgtEl>
                                      </p:cBhvr>
                                    </p:animEffect>
                                  </p:childTnLst>
                                </p:cTn>
                              </p:par>
                            </p:childTnLst>
                          </p:cTn>
                        </p:par>
                      </p:childTnLst>
                    </p:cTn>
                  </p:par>
                  <p:par>
                    <p:cTn id="414" fill="hold">
                      <p:stCondLst>
                        <p:cond delay="indefinite"/>
                      </p:stCondLst>
                      <p:childTnLst>
                        <p:par>
                          <p:cTn id="415" fill="hold">
                            <p:stCondLst>
                              <p:cond delay="0"/>
                            </p:stCondLst>
                            <p:childTnLst>
                              <p:par>
                                <p:cTn id="416" nodeType="clickEffect" fill="hold" presetClass="entr" presetID="4" presetSubtype="16">
                                  <p:stCondLst>
                                    <p:cond delay="0"/>
                                  </p:stCondLst>
                                  <p:childTnLst>
                                    <p:set>
                                      <p:cBhvr>
                                        <p:cTn id="417" dur="1" fill="hold">
                                          <p:stCondLst>
                                            <p:cond delay="0"/>
                                          </p:stCondLst>
                                        </p:cTn>
                                        <p:tgtEl>
                                          <p:spTgt spid="714"/>
                                        </p:tgtEl>
                                        <p:attrNameLst>
                                          <p:attrName>style.visibility</p:attrName>
                                        </p:attrNameLst>
                                      </p:cBhvr>
                                      <p:to>
                                        <p:strVal val="visible"/>
                                      </p:to>
                                    </p:set>
                                    <p:animEffect filter="box(in)" transition="out">
                                      <p:cBhvr additive="repl">
                                        <p:cTn id="418" dur="500"/>
                                        <p:tgtEl>
                                          <p:spTgt spid="714"/>
                                        </p:tgtEl>
                                      </p:cBhvr>
                                    </p:animEffec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2" presetSubtype="4">
                                  <p:stCondLst>
                                    <p:cond delay="0"/>
                                  </p:stCondLst>
                                  <p:childTnLst>
                                    <p:set>
                                      <p:cBhvr>
                                        <p:cTn id="422" dur="1" fill="hold">
                                          <p:stCondLst>
                                            <p:cond delay="0"/>
                                          </p:stCondLst>
                                        </p:cTn>
                                        <p:tgtEl>
                                          <p:spTgt spid="723"/>
                                        </p:tgtEl>
                                        <p:attrNameLst>
                                          <p:attrName>style.visibility</p:attrName>
                                        </p:attrNameLst>
                                      </p:cBhvr>
                                      <p:to>
                                        <p:strVal val="visible"/>
                                      </p:to>
                                    </p:set>
                                    <p:anim calcmode="lin" valueType="num">
                                      <p:cBhvr additive="repl">
                                        <p:cTn id="423" dur="500" fill="hold"/>
                                        <p:tgtEl>
                                          <p:spTgt spid="723"/>
                                        </p:tgtEl>
                                        <p:attrNameLst>
                                          <p:attrName>ppt_x</p:attrName>
                                        </p:attrNameLst>
                                      </p:cBhvr>
                                      <p:tavLst>
                                        <p:tav tm="0">
                                          <p:val>
                                            <p:strVal val="#ppt_x"/>
                                          </p:val>
                                        </p:tav>
                                        <p:tav tm="100000">
                                          <p:val>
                                            <p:strVal val="#ppt_x"/>
                                          </p:val>
                                        </p:tav>
                                      </p:tavLst>
                                    </p:anim>
                                    <p:anim calcmode="lin" valueType="num">
                                      <p:cBhvr additive="repl">
                                        <p:cTn id="424" dur="500" fill="hold"/>
                                        <p:tgtEl>
                                          <p:spTgt spid="723"/>
                                        </p:tgtEl>
                                        <p:attrNameLst>
                                          <p:attrName>ppt_y</p:attrName>
                                        </p:attrNameLst>
                                      </p:cBhvr>
                                      <p:tavLst>
                                        <p:tav tm="0">
                                          <p:val>
                                            <p:strVal val="1+#ppt_h/2"/>
                                          </p:val>
                                        </p:tav>
                                        <p:tav tm="100000">
                                          <p:val>
                                            <p:strVal val="#ppt_y"/>
                                          </p:val>
                                        </p:tav>
                                      </p:tavLst>
                                    </p:anim>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2" presetSubtype="8">
                                  <p:stCondLst>
                                    <p:cond delay="0"/>
                                  </p:stCondLst>
                                  <p:childTnLst>
                                    <p:set>
                                      <p:cBhvr>
                                        <p:cTn id="428" dur="1" fill="hold">
                                          <p:stCondLst>
                                            <p:cond delay="0"/>
                                          </p:stCondLst>
                                        </p:cTn>
                                        <p:tgtEl>
                                          <p:spTgt spid="724"/>
                                        </p:tgtEl>
                                        <p:attrNameLst>
                                          <p:attrName>style.visibility</p:attrName>
                                        </p:attrNameLst>
                                      </p:cBhvr>
                                      <p:to>
                                        <p:strVal val="visible"/>
                                      </p:to>
                                    </p:set>
                                    <p:anim calcmode="lin" valueType="num">
                                      <p:cBhvr additive="repl">
                                        <p:cTn id="429" dur="500" fill="hold"/>
                                        <p:tgtEl>
                                          <p:spTgt spid="724"/>
                                        </p:tgtEl>
                                        <p:attrNameLst>
                                          <p:attrName>ppt_x</p:attrName>
                                        </p:attrNameLst>
                                      </p:cBhvr>
                                      <p:tavLst>
                                        <p:tav tm="0">
                                          <p:val>
                                            <p:strVal val="0-#ppt_w/2"/>
                                          </p:val>
                                        </p:tav>
                                        <p:tav tm="100000">
                                          <p:val>
                                            <p:strVal val="#ppt_x"/>
                                          </p:val>
                                        </p:tav>
                                      </p:tavLst>
                                    </p:anim>
                                    <p:anim calcmode="lin" valueType="num">
                                      <p:cBhvr additive="repl">
                                        <p:cTn id="430" dur="500" fill="hold"/>
                                        <p:tgtEl>
                                          <p:spTgt spid="724"/>
                                        </p:tgtEl>
                                        <p:attrNameLst>
                                          <p:attrName>ppt_y</p:attrName>
                                        </p:attrNameLst>
                                      </p:cBhvr>
                                      <p:tavLst>
                                        <p:tav tm="0">
                                          <p:val>
                                            <p:strVal val="#ppt_y"/>
                                          </p:val>
                                        </p:tav>
                                        <p:tav tm="100000">
                                          <p:val>
                                            <p:strVal val="#ppt_y"/>
                                          </p:val>
                                        </p:tav>
                                      </p:tavLst>
                                    </p:anim>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2" presetSubtype="8">
                                  <p:stCondLst>
                                    <p:cond delay="0"/>
                                  </p:stCondLst>
                                  <p:childTnLst>
                                    <p:set>
                                      <p:cBhvr>
                                        <p:cTn id="434" dur="1" fill="hold">
                                          <p:stCondLst>
                                            <p:cond delay="0"/>
                                          </p:stCondLst>
                                        </p:cTn>
                                        <p:tgtEl>
                                          <p:spTgt spid="725"/>
                                        </p:tgtEl>
                                        <p:attrNameLst>
                                          <p:attrName>style.visibility</p:attrName>
                                        </p:attrNameLst>
                                      </p:cBhvr>
                                      <p:to>
                                        <p:strVal val="visible"/>
                                      </p:to>
                                    </p:set>
                                    <p:anim calcmode="lin" valueType="num">
                                      <p:cBhvr additive="repl">
                                        <p:cTn id="435" dur="500" fill="hold"/>
                                        <p:tgtEl>
                                          <p:spTgt spid="725"/>
                                        </p:tgtEl>
                                        <p:attrNameLst>
                                          <p:attrName>ppt_x</p:attrName>
                                        </p:attrNameLst>
                                      </p:cBhvr>
                                      <p:tavLst>
                                        <p:tav tm="0">
                                          <p:val>
                                            <p:strVal val="0-#ppt_w/2"/>
                                          </p:val>
                                        </p:tav>
                                        <p:tav tm="100000">
                                          <p:val>
                                            <p:strVal val="#ppt_x"/>
                                          </p:val>
                                        </p:tav>
                                      </p:tavLst>
                                    </p:anim>
                                    <p:anim calcmode="lin" valueType="num">
                                      <p:cBhvr additive="repl">
                                        <p:cTn id="436" dur="500" fill="hold"/>
                                        <p:tgtEl>
                                          <p:spTgt spid="725"/>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6" name="CustomShape 1"/>
          <p:cNvSpPr/>
          <p:nvPr/>
        </p:nvSpPr>
        <p:spPr>
          <a:xfrm>
            <a:off x="45720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i="1" lang="en-US" sz="2400" strike="noStrike">
                <a:solidFill>
                  <a:srgbClr val="04617b"/>
                </a:solidFill>
                <a:latin typeface="Calibri"/>
                <a:ea typeface="DejaVu Sans"/>
              </a:rPr>
              <a:t>Ví dụ 1</a:t>
            </a:r>
            <a:endParaRPr/>
          </a:p>
        </p:txBody>
      </p:sp>
      <p:sp>
        <p:nvSpPr>
          <p:cNvPr id="727" name="CustomShape 2"/>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Viết lệnh đưa ra các nhân viên ở phòng số 4</a:t>
            </a:r>
            <a:endParaRPr/>
          </a:p>
          <a:p>
            <a:pPr lvl="1">
              <a:lnSpc>
                <a:spcPct val="100000"/>
              </a:lnSpc>
              <a:buSzPct val="85000"/>
              <a:buFont typeface="Wingdings 2" charset="2"/>
              <a:buChar char=""/>
            </a:pPr>
            <a:r>
              <a:rPr lang="en-US" sz="2400" strike="noStrike">
                <a:solidFill>
                  <a:srgbClr val="000000"/>
                </a:solidFill>
                <a:latin typeface="Constantia"/>
                <a:ea typeface="DejaVu Sans"/>
              </a:rPr>
              <a:t>Quan hệ: NHANVIEN </a:t>
            </a:r>
            <a:endParaRPr/>
          </a:p>
          <a:p>
            <a:pPr lvl="1">
              <a:lnSpc>
                <a:spcPct val="100000"/>
              </a:lnSpc>
              <a:buSzPct val="85000"/>
              <a:buFont typeface="Wingdings 2" charset="2"/>
              <a:buChar char=""/>
            </a:pPr>
            <a:r>
              <a:rPr lang="en-US" sz="2400" strike="noStrike">
                <a:solidFill>
                  <a:srgbClr val="000000"/>
                </a:solidFill>
                <a:latin typeface="Constantia"/>
                <a:ea typeface="DejaVu Sans"/>
              </a:rPr>
              <a:t>Điều kiện: PHG=4</a:t>
            </a:r>
            <a:endParaRPr/>
          </a:p>
        </p:txBody>
      </p:sp>
      <p:sp>
        <p:nvSpPr>
          <p:cNvPr id="728"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729"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2406818C-9568-40F1-A53D-A064030B2611}" type="slidenum">
              <a:rPr lang="en-US" sz="1200" strike="noStrike">
                <a:solidFill>
                  <a:srgbClr val="035c75"/>
                </a:solidFill>
                <a:latin typeface="Tahoma"/>
                <a:ea typeface="DejaVu Sans"/>
              </a:rPr>
              <a:t>&lt;number&gt;</a:t>
            </a:fld>
            <a:endParaRPr/>
          </a:p>
        </p:txBody>
      </p:sp>
      <p:sp>
        <p:nvSpPr>
          <p:cNvPr id="730" name="CustomShape 5"/>
          <p:cNvSpPr/>
          <p:nvPr/>
        </p:nvSpPr>
        <p:spPr>
          <a:xfrm>
            <a:off x="1447920" y="3581280"/>
            <a:ext cx="5409000" cy="8290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800" strike="noStrike">
                <a:solidFill>
                  <a:srgbClr val="ff3333"/>
                </a:solidFill>
                <a:latin typeface="Symbol"/>
                <a:ea typeface="DejaVu Sans"/>
              </a:rPr>
              <a:t></a:t>
            </a:r>
            <a:r>
              <a:rPr lang="en-US" sz="2800" strike="noStrike">
                <a:solidFill>
                  <a:srgbClr val="ff3333"/>
                </a:solidFill>
                <a:latin typeface="Tahoma"/>
                <a:ea typeface="DejaVu Sans"/>
              </a:rPr>
              <a:t> </a:t>
            </a:r>
            <a:r>
              <a:rPr lang="en-US" sz="2800" strike="noStrike" baseline="-25000">
                <a:solidFill>
                  <a:srgbClr val="ff3333"/>
                </a:solidFill>
                <a:latin typeface="Tahoma"/>
                <a:ea typeface="DejaVu Sans"/>
              </a:rPr>
              <a:t>PHG=4</a:t>
            </a:r>
            <a:r>
              <a:rPr lang="en-US" sz="2800" strike="noStrike">
                <a:solidFill>
                  <a:srgbClr val="ff3333"/>
                </a:solidFill>
                <a:latin typeface="Tahoma"/>
                <a:ea typeface="DejaVu Sans"/>
              </a:rPr>
              <a:t> (NHANVIEN)</a:t>
            </a:r>
            <a:endParaRPr/>
          </a:p>
        </p:txBody>
      </p:sp>
      <p:sp>
        <p:nvSpPr>
          <p:cNvPr id="731"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732" name="Picture 3" descr=""/>
          <p:cNvPicPr/>
          <p:nvPr/>
        </p:nvPicPr>
        <p:blipFill>
          <a:blip r:embed="rId1"/>
          <a:stretch/>
        </p:blipFill>
        <p:spPr>
          <a:xfrm>
            <a:off x="0" y="628560"/>
            <a:ext cx="9106920" cy="56160"/>
          </a:xfrm>
          <a:prstGeom prst="rect">
            <a:avLst/>
          </a:prstGeom>
          <a:ln>
            <a:noFill/>
          </a:ln>
        </p:spPr>
      </p:pic>
      <p:sp>
        <p:nvSpPr>
          <p:cNvPr id="733"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734"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437" dur="indefinite" restart="never" nodeType="tmRoot">
          <p:childTnLst>
            <p:seq>
              <p:cTn id="438" dur="indefinite" nodeType="mainSeq">
                <p:childTnLst>
                  <p:par>
                    <p:cTn id="439" fill="hold">
                      <p:stCondLst>
                        <p:cond delay="indefinite"/>
                      </p:stCondLst>
                      <p:childTnLst>
                        <p:par>
                          <p:cTn id="440" fill="hold">
                            <p:stCondLst>
                              <p:cond delay="0"/>
                            </p:stCondLst>
                            <p:childTnLst>
                              <p:par>
                                <p:cTn id="441" nodeType="clickEffect" fill="hold" presetClass="entr" presetID="10">
                                  <p:stCondLst>
                                    <p:cond delay="0"/>
                                  </p:stCondLst>
                                  <p:childTnLst>
                                    <p:set>
                                      <p:cBhvr>
                                        <p:cTn id="442" dur="1" fill="hold">
                                          <p:stCondLst>
                                            <p:cond delay="0"/>
                                          </p:stCondLst>
                                        </p:cTn>
                                        <p:tgtEl>
                                          <p:spTgt spid="730"/>
                                        </p:tgtEl>
                                        <p:attrNameLst>
                                          <p:attrName>style.visibility</p:attrName>
                                        </p:attrNameLst>
                                      </p:cBhvr>
                                      <p:to>
                                        <p:strVal val="visible"/>
                                      </p:to>
                                    </p:set>
                                    <p:animEffect filter="fade" transition="in">
                                      <p:cBhvr additive="repl">
                                        <p:cTn id="443" dur="500"/>
                                        <p:tgtEl>
                                          <p:spTgt spid="73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5" name="CustomShape 1"/>
          <p:cNvSpPr/>
          <p:nvPr/>
        </p:nvSpPr>
        <p:spPr>
          <a:xfrm>
            <a:off x="457200" y="685800"/>
            <a:ext cx="7771320" cy="619560"/>
          </a:xfrm>
          <a:prstGeom prst="rect">
            <a:avLst/>
          </a:prstGeom>
          <a:noFill/>
          <a:ln>
            <a:noFill/>
          </a:ln>
        </p:spPr>
        <p:style>
          <a:lnRef idx="0"/>
          <a:fillRef idx="0"/>
          <a:effectRef idx="0"/>
          <a:fontRef idx="minor"/>
        </p:style>
        <p:txBody>
          <a:bodyPr lIns="0" rIns="0" tIns="45000" bIns="0" anchor="b"/>
          <a:p>
            <a:pPr>
              <a:lnSpc>
                <a:spcPct val="100000"/>
              </a:lnSpc>
            </a:pPr>
            <a:r>
              <a:rPr b="1" i="1" lang="en-US" sz="2400" strike="noStrike">
                <a:solidFill>
                  <a:srgbClr val="04617b"/>
                </a:solidFill>
                <a:latin typeface="Calibri"/>
                <a:ea typeface="DejaVu Sans"/>
              </a:rPr>
              <a:t>Ví dụ 2</a:t>
            </a:r>
            <a:endParaRPr/>
          </a:p>
        </p:txBody>
      </p:sp>
      <p:sp>
        <p:nvSpPr>
          <p:cNvPr id="736" name="CustomShape 2"/>
          <p:cNvSpPr/>
          <p:nvPr/>
        </p:nvSpPr>
        <p:spPr>
          <a:xfrm>
            <a:off x="380880" y="1523880"/>
            <a:ext cx="8304840" cy="46472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Tìm các nhân viên có lương trên 2.5 tr ở phòng 4 hoặc các nhân viên có lương trên 3 tr ở phòng 5</a:t>
            </a:r>
            <a:endParaRPr/>
          </a:p>
          <a:p>
            <a:pPr lvl="1">
              <a:lnSpc>
                <a:spcPct val="100000"/>
              </a:lnSpc>
              <a:buSzPct val="85000"/>
              <a:buFont typeface="Wingdings 2" charset="2"/>
              <a:buChar char=""/>
            </a:pPr>
            <a:r>
              <a:rPr lang="en-US" sz="2400" strike="noStrike">
                <a:solidFill>
                  <a:srgbClr val="000000"/>
                </a:solidFill>
                <a:latin typeface="Constantia"/>
                <a:ea typeface="DejaVu Sans"/>
              </a:rPr>
              <a:t>Quan hệ: NHANVIEN</a:t>
            </a:r>
            <a:endParaRPr/>
          </a:p>
          <a:p>
            <a:pPr lvl="1">
              <a:lnSpc>
                <a:spcPct val="100000"/>
              </a:lnSpc>
              <a:buSzPct val="85000"/>
              <a:buFont typeface="Wingdings 2" charset="2"/>
              <a:buChar char=""/>
            </a:pPr>
            <a:r>
              <a:rPr lang="en-US" sz="2400" strike="noStrike">
                <a:solidFill>
                  <a:srgbClr val="000000"/>
                </a:solidFill>
                <a:latin typeface="Constantia"/>
                <a:ea typeface="DejaVu Sans"/>
              </a:rPr>
              <a:t>Điều kiện: </a:t>
            </a:r>
            <a:endParaRPr/>
          </a:p>
          <a:p>
            <a:pPr lvl="2">
              <a:lnSpc>
                <a:spcPct val="100000"/>
              </a:lnSpc>
              <a:buSzPct val="70000"/>
              <a:buFont typeface="Courier New"/>
              <a:buChar char="o"/>
            </a:pPr>
            <a:r>
              <a:rPr lang="en-US" sz="2100" strike="noStrike">
                <a:solidFill>
                  <a:srgbClr val="000000"/>
                </a:solidFill>
                <a:latin typeface="Constantia"/>
                <a:ea typeface="DejaVu Sans"/>
              </a:rPr>
              <a:t>LUONG&gt;2500000 và PHG=4 hoặc</a:t>
            </a:r>
            <a:endParaRPr/>
          </a:p>
          <a:p>
            <a:pPr lvl="2">
              <a:lnSpc>
                <a:spcPct val="100000"/>
              </a:lnSpc>
              <a:buSzPct val="70000"/>
              <a:buFont typeface="Courier New"/>
              <a:buChar char="o"/>
            </a:pPr>
            <a:r>
              <a:rPr lang="en-US" sz="2100" strike="noStrike">
                <a:solidFill>
                  <a:srgbClr val="000000"/>
                </a:solidFill>
                <a:latin typeface="Constantia"/>
                <a:ea typeface="DejaVu Sans"/>
              </a:rPr>
              <a:t>LUONG&gt;3000000 và PHG=5</a:t>
            </a:r>
            <a:endParaRPr/>
          </a:p>
        </p:txBody>
      </p:sp>
      <p:sp>
        <p:nvSpPr>
          <p:cNvPr id="73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73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A512D995-7CDC-44DF-B969-1712BD3787F5}" type="slidenum">
              <a:rPr lang="en-US" sz="1200" strike="noStrike">
                <a:solidFill>
                  <a:srgbClr val="035c75"/>
                </a:solidFill>
                <a:latin typeface="Tahoma"/>
                <a:ea typeface="DejaVu Sans"/>
              </a:rPr>
              <a:t>&lt;number&gt;</a:t>
            </a:fld>
            <a:endParaRPr/>
          </a:p>
        </p:txBody>
      </p:sp>
      <p:sp>
        <p:nvSpPr>
          <p:cNvPr id="739" name="CustomShape 5"/>
          <p:cNvSpPr/>
          <p:nvPr/>
        </p:nvSpPr>
        <p:spPr>
          <a:xfrm>
            <a:off x="380880" y="4800600"/>
            <a:ext cx="8228520" cy="7599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400" strike="noStrike">
                <a:solidFill>
                  <a:srgbClr val="ff3333"/>
                </a:solidFill>
                <a:latin typeface="Symbol"/>
                <a:ea typeface="DejaVu Sans"/>
              </a:rPr>
              <a:t></a:t>
            </a:r>
            <a:r>
              <a:rPr lang="en-US" sz="2400" strike="noStrike">
                <a:solidFill>
                  <a:srgbClr val="ff3333"/>
                </a:solidFill>
                <a:latin typeface="Tahoma"/>
                <a:ea typeface="DejaVu Sans"/>
              </a:rPr>
              <a:t> </a:t>
            </a:r>
            <a:r>
              <a:rPr lang="en-US" sz="2000" strike="noStrike" baseline="-25000">
                <a:solidFill>
                  <a:srgbClr val="ff3333"/>
                </a:solidFill>
                <a:latin typeface="Tahoma"/>
                <a:ea typeface="DejaVu Sans"/>
              </a:rPr>
              <a:t>(PHG=4 ^ LUONG&gt;2500000) </a:t>
            </a:r>
            <a:r>
              <a:rPr lang="en-US" sz="2000" strike="noStrike" baseline="-25000">
                <a:solidFill>
                  <a:srgbClr val="ff3333"/>
                </a:solidFill>
                <a:latin typeface="Symbol"/>
                <a:ea typeface="DejaVu Sans"/>
              </a:rPr>
              <a:t></a:t>
            </a:r>
            <a:r>
              <a:rPr lang="en-US" sz="2000" strike="noStrike" baseline="-25000">
                <a:solidFill>
                  <a:srgbClr val="ff3333"/>
                </a:solidFill>
                <a:latin typeface="Tahoma"/>
                <a:ea typeface="DejaVu Sans"/>
              </a:rPr>
              <a:t> (PHG=5 ^  LUONG&gt;3000000)</a:t>
            </a:r>
            <a:r>
              <a:rPr lang="en-US" sz="2000" strike="noStrike">
                <a:solidFill>
                  <a:srgbClr val="ff3333"/>
                </a:solidFill>
                <a:latin typeface="Tahoma"/>
                <a:ea typeface="DejaVu Sans"/>
              </a:rPr>
              <a:t> </a:t>
            </a:r>
            <a:r>
              <a:rPr lang="en-US" sz="2400" strike="noStrike">
                <a:solidFill>
                  <a:srgbClr val="ff3333"/>
                </a:solidFill>
                <a:latin typeface="Tahoma"/>
                <a:ea typeface="DejaVu Sans"/>
              </a:rPr>
              <a:t>(NHANVIEN)</a:t>
            </a:r>
            <a:endParaRPr/>
          </a:p>
        </p:txBody>
      </p:sp>
      <p:sp>
        <p:nvSpPr>
          <p:cNvPr id="740"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741" name="Picture 3" descr=""/>
          <p:cNvPicPr/>
          <p:nvPr/>
        </p:nvPicPr>
        <p:blipFill>
          <a:blip r:embed="rId1"/>
          <a:stretch/>
        </p:blipFill>
        <p:spPr>
          <a:xfrm>
            <a:off x="0" y="628560"/>
            <a:ext cx="9106920" cy="56160"/>
          </a:xfrm>
          <a:prstGeom prst="rect">
            <a:avLst/>
          </a:prstGeom>
          <a:ln>
            <a:noFill/>
          </a:ln>
        </p:spPr>
      </p:pic>
      <p:sp>
        <p:nvSpPr>
          <p:cNvPr id="742"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743"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744" name="CustomShape 9"/>
          <p:cNvSpPr/>
          <p:nvPr/>
        </p:nvSpPr>
        <p:spPr>
          <a:xfrm>
            <a:off x="533520" y="4572000"/>
            <a:ext cx="761040" cy="1512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444" dur="indefinite" restart="never" nodeType="tmRoot">
          <p:childTnLst>
            <p:seq>
              <p:cTn id="445" dur="indefinite" nodeType="mainSeq">
                <p:childTnLst>
                  <p:par>
                    <p:cTn id="446" fill="hold">
                      <p:stCondLst>
                        <p:cond delay="indefinite"/>
                      </p:stCondLst>
                      <p:childTnLst>
                        <p:par>
                          <p:cTn id="447" fill="hold">
                            <p:stCondLst>
                              <p:cond delay="0"/>
                            </p:stCondLst>
                            <p:childTnLst>
                              <p:par>
                                <p:cTn id="448" nodeType="clickEffect" fill="hold" presetClass="entr" presetID="10">
                                  <p:stCondLst>
                                    <p:cond delay="0"/>
                                  </p:stCondLst>
                                  <p:childTnLst>
                                    <p:set>
                                      <p:cBhvr>
                                        <p:cTn id="449" dur="1" fill="hold">
                                          <p:stCondLst>
                                            <p:cond delay="0"/>
                                          </p:stCondLst>
                                        </p:cTn>
                                        <p:tgtEl>
                                          <p:spTgt spid="739"/>
                                        </p:tgtEl>
                                        <p:attrNameLst>
                                          <p:attrName>style.visibility</p:attrName>
                                        </p:attrNameLst>
                                      </p:cBhvr>
                                      <p:to>
                                        <p:strVal val="visible"/>
                                      </p:to>
                                    </p:set>
                                    <p:animEffect filter="fade" transition="in">
                                      <p:cBhvr additive="repl">
                                        <p:cTn id="450" dur="500"/>
                                        <p:tgtEl>
                                          <p:spTgt spid="73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5" name="CustomShape 1"/>
          <p:cNvSpPr/>
          <p:nvPr/>
        </p:nvSpPr>
        <p:spPr>
          <a:xfrm>
            <a:off x="457200" y="353880"/>
            <a:ext cx="8228520" cy="619560"/>
          </a:xfrm>
          <a:prstGeom prst="rect">
            <a:avLst/>
          </a:prstGeom>
          <a:noFill/>
          <a:ln>
            <a:noFill/>
          </a:ln>
        </p:spPr>
        <p:style>
          <a:lnRef idx="0"/>
          <a:fillRef idx="0"/>
          <a:effectRef idx="0"/>
          <a:fontRef idx="minor"/>
        </p:style>
        <p:txBody>
          <a:bodyPr lIns="0" rIns="0" tIns="45000" bIns="0" anchor="b"/>
          <a:p>
            <a:pPr>
              <a:lnSpc>
                <a:spcPct val="100000"/>
              </a:lnSpc>
            </a:pPr>
            <a:r>
              <a:rPr lang="en-US" sz="3500" strike="noStrike">
                <a:solidFill>
                  <a:srgbClr val="04617b"/>
                </a:solidFill>
                <a:latin typeface="Calibri"/>
                <a:ea typeface="DejaVu Sans"/>
              </a:rPr>
              <a:t>Nội dung chi tiết</a:t>
            </a:r>
            <a:endParaRPr/>
          </a:p>
        </p:txBody>
      </p:sp>
      <p:sp>
        <p:nvSpPr>
          <p:cNvPr id="746"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777777"/>
                </a:solidFill>
                <a:latin typeface="Constantia"/>
                <a:ea typeface="DejaVu Sans"/>
              </a:rPr>
              <a:t>Giới thiệu</a:t>
            </a:r>
            <a:endParaRPr/>
          </a:p>
          <a:p>
            <a:pPr>
              <a:lnSpc>
                <a:spcPct val="100000"/>
              </a:lnSpc>
              <a:buSzPct val="95000"/>
              <a:buFont typeface="Wingdings 2" charset="2"/>
              <a:buChar char=""/>
            </a:pPr>
            <a:r>
              <a:rPr lang="en-US" sz="2600" strike="noStrike">
                <a:solidFill>
                  <a:srgbClr val="777777"/>
                </a:solidFill>
                <a:latin typeface="Constantia"/>
                <a:ea typeface="DejaVu Sans"/>
              </a:rPr>
              <a:t>Các thao tác cập nhật trên quan hệ</a:t>
            </a:r>
            <a:endParaRPr/>
          </a:p>
          <a:p>
            <a:pPr>
              <a:lnSpc>
                <a:spcPct val="100000"/>
              </a:lnSpc>
              <a:buSzPct val="95000"/>
              <a:buFont typeface="Wingdings 2" charset="2"/>
              <a:buChar char=""/>
            </a:pPr>
            <a:r>
              <a:rPr lang="en-US" sz="2600" strike="noStrike">
                <a:solidFill>
                  <a:srgbClr val="000000"/>
                </a:solidFill>
                <a:latin typeface="Constantia"/>
                <a:ea typeface="DejaVu Sans"/>
              </a:rPr>
              <a:t>Đại số quan hệ</a:t>
            </a:r>
            <a:endParaRPr/>
          </a:p>
          <a:p>
            <a:pPr lvl="1">
              <a:lnSpc>
                <a:spcPct val="100000"/>
              </a:lnSpc>
              <a:buSzPct val="85000"/>
              <a:buFont typeface="Wingdings" charset="2"/>
              <a:buChar char=""/>
            </a:pPr>
            <a:r>
              <a:rPr lang="en-US" sz="2400" strike="noStrike">
                <a:solidFill>
                  <a:srgbClr val="777777"/>
                </a:solidFill>
                <a:latin typeface="Constantia"/>
                <a:ea typeface="DejaVu Sans"/>
              </a:rPr>
              <a:t>Phép toán tập hợp: </a:t>
            </a:r>
            <a:r>
              <a:rPr lang="en-US" strike="noStrike">
                <a:solidFill>
                  <a:srgbClr val="777777"/>
                </a:solidFill>
                <a:latin typeface="Constantia"/>
                <a:ea typeface="DejaVu Sans"/>
              </a:rPr>
              <a:t>TT. Hợp, TT. Giao, TT. Trừ</a:t>
            </a:r>
            <a:endParaRPr/>
          </a:p>
          <a:p>
            <a:pPr lvl="1">
              <a:lnSpc>
                <a:spcPct val="100000"/>
              </a:lnSpc>
              <a:buSzPct val="85000"/>
              <a:buFont typeface="Wingdings" charset="2"/>
              <a:buChar char=""/>
            </a:pPr>
            <a:r>
              <a:rPr b="1" lang="en-US" sz="2400" strike="noStrike">
                <a:solidFill>
                  <a:srgbClr val="000000"/>
                </a:solidFill>
                <a:latin typeface="Constantia"/>
                <a:ea typeface="DejaVu Sans"/>
              </a:rPr>
              <a:t>Phép toán trên CSDL</a:t>
            </a:r>
            <a:r>
              <a:rPr lang="en-US" sz="2400" strike="noStrike">
                <a:solidFill>
                  <a:srgbClr val="777777"/>
                </a:solidFill>
                <a:latin typeface="Constantia"/>
                <a:ea typeface="DejaVu Sans"/>
              </a:rPr>
              <a:t>: </a:t>
            </a:r>
            <a:endParaRPr/>
          </a:p>
          <a:p>
            <a:pPr lvl="3">
              <a:lnSpc>
                <a:spcPct val="100000"/>
              </a:lnSpc>
              <a:buSzPct val="65000"/>
              <a:buFont typeface="Courier New"/>
              <a:buChar char="o"/>
            </a:pPr>
            <a:r>
              <a:rPr lang="en-US" sz="2000" strike="noStrike">
                <a:solidFill>
                  <a:srgbClr val="000000"/>
                </a:solidFill>
                <a:latin typeface="Constantia"/>
                <a:ea typeface="DejaVu Sans"/>
              </a:rPr>
              <a:t>Phép chọn</a:t>
            </a:r>
            <a:endParaRPr/>
          </a:p>
          <a:p>
            <a:pPr lvl="3">
              <a:lnSpc>
                <a:spcPct val="100000"/>
              </a:lnSpc>
              <a:buSzPct val="65000"/>
              <a:buFont typeface="Courier New"/>
              <a:buChar char="o"/>
            </a:pPr>
            <a:r>
              <a:rPr b="1" lang="en-US" sz="2000" strike="noStrike">
                <a:solidFill>
                  <a:srgbClr val="000000"/>
                </a:solidFill>
                <a:latin typeface="Constantia"/>
                <a:ea typeface="DejaVu Sans"/>
              </a:rPr>
              <a:t>Phép chiếu</a:t>
            </a:r>
            <a:endParaRPr/>
          </a:p>
          <a:p>
            <a:pPr lvl="3">
              <a:lnSpc>
                <a:spcPct val="100000"/>
              </a:lnSpc>
              <a:buSzPct val="65000"/>
              <a:buFont typeface="Courier New"/>
              <a:buChar char="o"/>
            </a:pPr>
            <a:r>
              <a:rPr lang="en-US" sz="2000" strike="noStrike">
                <a:solidFill>
                  <a:srgbClr val="777777"/>
                </a:solidFill>
                <a:latin typeface="Constantia"/>
                <a:ea typeface="DejaVu Sans"/>
              </a:rPr>
              <a:t>Phép tích Cartesian</a:t>
            </a:r>
            <a:endParaRPr/>
          </a:p>
          <a:p>
            <a:pPr lvl="3">
              <a:lnSpc>
                <a:spcPct val="100000"/>
              </a:lnSpc>
              <a:buSzPct val="65000"/>
              <a:buFont typeface="Courier New"/>
              <a:buChar char="o"/>
            </a:pPr>
            <a:r>
              <a:rPr lang="en-US" sz="2000" strike="noStrike">
                <a:solidFill>
                  <a:srgbClr val="777777"/>
                </a:solidFill>
                <a:latin typeface="Constantia"/>
                <a:ea typeface="DejaVu Sans"/>
              </a:rPr>
              <a:t>Phép nối</a:t>
            </a:r>
            <a:endParaRPr/>
          </a:p>
          <a:p>
            <a:pPr lvl="3">
              <a:lnSpc>
                <a:spcPct val="100000"/>
              </a:lnSpc>
              <a:buSzPct val="65000"/>
              <a:buFont typeface="Courier New"/>
              <a:buChar char="o"/>
            </a:pPr>
            <a:r>
              <a:rPr lang="en-US" sz="2000" strike="noStrike">
                <a:solidFill>
                  <a:srgbClr val="777777"/>
                </a:solidFill>
                <a:latin typeface="Constantia"/>
                <a:ea typeface="DejaVu Sans"/>
              </a:rPr>
              <a:t>Phép chia</a:t>
            </a:r>
            <a:endParaRPr/>
          </a:p>
          <a:p>
            <a:pPr>
              <a:lnSpc>
                <a:spcPct val="100000"/>
              </a:lnSpc>
              <a:buSzPct val="95000"/>
              <a:buFont typeface="Wingdings 2" charset="2"/>
              <a:buChar char=""/>
            </a:pPr>
            <a:r>
              <a:rPr lang="en-US" sz="2600" strike="noStrike">
                <a:solidFill>
                  <a:srgbClr val="777777"/>
                </a:solidFill>
                <a:latin typeface="Constantia"/>
                <a:ea typeface="DejaVu Sans"/>
              </a:rPr>
              <a:t>Các phép toán khác</a:t>
            </a:r>
            <a:endParaRPr/>
          </a:p>
        </p:txBody>
      </p:sp>
      <p:sp>
        <p:nvSpPr>
          <p:cNvPr id="74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74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F7D66438-E0E3-4AF3-AE64-EDD5EA631361}" type="slidenum">
              <a:rPr lang="en-US" sz="1200" strike="noStrike">
                <a:solidFill>
                  <a:srgbClr val="035c75"/>
                </a:solidFill>
                <a:latin typeface="Tahoma"/>
                <a:ea typeface="DejaVu Sans"/>
              </a:rPr>
              <a:t>&lt;number&gt;</a:t>
            </a:fld>
            <a:endParaRPr/>
          </a:p>
        </p:txBody>
      </p:sp>
      <p:sp>
        <p:nvSpPr>
          <p:cNvPr id="749"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Tree>
  </p:cSld>
  <p:timing>
    <p:tnLst>
      <p:par>
        <p:cTn id="451" dur="indefinite" restart="never" nodeType="tmRoot">
          <p:childTnLst>
            <p:seq>
              <p:cTn id="452"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0" name="CustomShape 1"/>
          <p:cNvSpPr/>
          <p:nvPr/>
        </p:nvSpPr>
        <p:spPr>
          <a:xfrm>
            <a:off x="38088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lang="en-US" sz="2800" strike="noStrike">
                <a:solidFill>
                  <a:srgbClr val="04617b"/>
                </a:solidFill>
                <a:latin typeface="Calibri"/>
                <a:ea typeface="DejaVu Sans"/>
              </a:rPr>
              <a:t>2.2.b.</a:t>
            </a:r>
            <a:r>
              <a:rPr lang="en-US" sz="3500" strike="noStrike">
                <a:solidFill>
                  <a:srgbClr val="04617b"/>
                </a:solidFill>
                <a:latin typeface="Calibri"/>
                <a:ea typeface="DejaVu Sans"/>
              </a:rPr>
              <a:t> </a:t>
            </a:r>
            <a:r>
              <a:rPr b="1" lang="en-US" sz="3200" strike="noStrike">
                <a:solidFill>
                  <a:srgbClr val="04617b"/>
                </a:solidFill>
                <a:latin typeface="Calibri"/>
                <a:ea typeface="DejaVu Sans"/>
              </a:rPr>
              <a:t>Phép chiếu</a:t>
            </a:r>
            <a:endParaRPr/>
          </a:p>
        </p:txBody>
      </p:sp>
      <p:sp>
        <p:nvSpPr>
          <p:cNvPr id="751" name="CustomShape 2"/>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Lấy ra một quan hệ gồm các cột của quan hệ R đã có</a:t>
            </a:r>
            <a:endParaRPr/>
          </a:p>
          <a:p>
            <a:pPr>
              <a:lnSpc>
                <a:spcPct val="100000"/>
              </a:lnSpc>
              <a:buSzPct val="95000"/>
              <a:buFont typeface="Wingdings 2" charset="2"/>
              <a:buChar char=""/>
            </a:pPr>
            <a:r>
              <a:rPr lang="en-US" sz="2600" strike="noStrike">
                <a:solidFill>
                  <a:srgbClr val="000000"/>
                </a:solidFill>
                <a:latin typeface="Constantia"/>
                <a:ea typeface="DejaVu Sans"/>
              </a:rPr>
              <a:t>Ký hiệu</a:t>
            </a:r>
            <a:endParaRPr/>
          </a:p>
          <a:p>
            <a:pPr>
              <a:lnSpc>
                <a:spcPct val="100000"/>
              </a:lnSpc>
            </a:pPr>
            <a:endParaRPr/>
          </a:p>
          <a:p>
            <a:pPr>
              <a:lnSpc>
                <a:spcPct val="100000"/>
              </a:lnSpc>
              <a:buSzPct val="95000"/>
              <a:buFont typeface="Wingdings 2" charset="2"/>
              <a:buChar char=""/>
            </a:pPr>
            <a:r>
              <a:rPr lang="en-US" sz="2600" strike="noStrike">
                <a:solidFill>
                  <a:srgbClr val="000000"/>
                </a:solidFill>
                <a:latin typeface="Constantia"/>
                <a:ea typeface="DejaVu Sans"/>
              </a:rPr>
              <a:t>Kết quả trả về là một quan hệ </a:t>
            </a:r>
            <a:endParaRPr/>
          </a:p>
          <a:p>
            <a:pPr lvl="1">
              <a:lnSpc>
                <a:spcPct val="100000"/>
              </a:lnSpc>
              <a:buSzPct val="85000"/>
              <a:buFont typeface="Courier New"/>
              <a:buChar char="o"/>
            </a:pPr>
            <a:r>
              <a:rPr lang="en-US" sz="2000" strike="noStrike">
                <a:solidFill>
                  <a:srgbClr val="000000"/>
                </a:solidFill>
                <a:latin typeface="Constantia"/>
                <a:ea typeface="DejaVu Sans"/>
              </a:rPr>
              <a:t>Có k thuộc tính: A1,…Ak</a:t>
            </a:r>
            <a:endParaRPr/>
          </a:p>
          <a:p>
            <a:pPr lvl="1">
              <a:lnSpc>
                <a:spcPct val="100000"/>
              </a:lnSpc>
              <a:buSzPct val="85000"/>
              <a:buFont typeface="Courier New"/>
              <a:buChar char="o"/>
            </a:pPr>
            <a:r>
              <a:rPr lang="en-US" sz="2000" strike="noStrike">
                <a:solidFill>
                  <a:srgbClr val="000000"/>
                </a:solidFill>
                <a:latin typeface="Constantia"/>
                <a:ea typeface="DejaVu Sans"/>
              </a:rPr>
              <a:t>Các bộ  </a:t>
            </a:r>
            <a:r>
              <a:rPr b="1" lang="en-US" sz="2000" strike="noStrike">
                <a:solidFill>
                  <a:srgbClr val="000000"/>
                </a:solidFill>
                <a:latin typeface="Constantia"/>
                <a:ea typeface="DejaVu Sans"/>
              </a:rPr>
              <a:t>từ các</a:t>
            </a:r>
            <a:r>
              <a:rPr lang="en-US" sz="2000" strike="noStrike">
                <a:solidFill>
                  <a:srgbClr val="000000"/>
                </a:solidFill>
                <a:latin typeface="Constantia"/>
                <a:ea typeface="DejaVu Sans"/>
              </a:rPr>
              <a:t> bộ của R (loại các bộ trùng)</a:t>
            </a:r>
            <a:endParaRPr/>
          </a:p>
          <a:p>
            <a:pPr>
              <a:lnSpc>
                <a:spcPct val="100000"/>
              </a:lnSpc>
              <a:buSzPct val="95000"/>
              <a:buFont typeface="Wingdings 2" charset="2"/>
              <a:buChar char=""/>
            </a:pPr>
            <a:r>
              <a:rPr b="1" i="1" lang="en-US" sz="2000" strike="noStrike">
                <a:solidFill>
                  <a:srgbClr val="000000"/>
                </a:solidFill>
                <a:latin typeface="Constantia"/>
                <a:ea typeface="DejaVu Sans"/>
              </a:rPr>
              <a:t>Ví dụ 1:</a:t>
            </a:r>
            <a:endParaRPr/>
          </a:p>
        </p:txBody>
      </p:sp>
      <p:sp>
        <p:nvSpPr>
          <p:cNvPr id="752"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753"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4DBDB30B-AAC0-49FC-B951-E6C83E446064}" type="slidenum">
              <a:rPr lang="en-US" sz="1200" strike="noStrike">
                <a:solidFill>
                  <a:srgbClr val="035c75"/>
                </a:solidFill>
                <a:latin typeface="Tahoma"/>
                <a:ea typeface="DejaVu Sans"/>
              </a:rPr>
              <a:t>&lt;number&gt;</a:t>
            </a:fld>
            <a:endParaRPr/>
          </a:p>
        </p:txBody>
      </p:sp>
      <p:sp>
        <p:nvSpPr>
          <p:cNvPr id="754" name="CustomShape 5"/>
          <p:cNvSpPr/>
          <p:nvPr/>
        </p:nvSpPr>
        <p:spPr>
          <a:xfrm>
            <a:off x="1981080" y="1812960"/>
            <a:ext cx="281844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A1, A2, …, Ak</a:t>
            </a:r>
            <a:r>
              <a:rPr lang="en-US" sz="2200" strike="noStrike">
                <a:solidFill>
                  <a:srgbClr val="000000"/>
                </a:solidFill>
                <a:latin typeface="Tahoma"/>
                <a:ea typeface="DejaVu Sans"/>
              </a:rPr>
              <a:t>(R)</a:t>
            </a:r>
            <a:endParaRPr/>
          </a:p>
        </p:txBody>
      </p:sp>
      <p:sp>
        <p:nvSpPr>
          <p:cNvPr id="755" name="Line 6"/>
          <p:cNvSpPr/>
          <p:nvPr/>
        </p:nvSpPr>
        <p:spPr>
          <a:xfrm>
            <a:off x="1676160" y="4572000"/>
            <a:ext cx="1905120" cy="0"/>
          </a:xfrm>
          <a:prstGeom prst="line">
            <a:avLst/>
          </a:prstGeom>
          <a:ln w="12600">
            <a:solidFill>
              <a:schemeClr val="tx1"/>
            </a:solidFill>
            <a:round/>
          </a:ln>
        </p:spPr>
      </p:sp>
      <p:sp>
        <p:nvSpPr>
          <p:cNvPr id="756" name="CustomShape 7"/>
          <p:cNvSpPr/>
          <p:nvPr/>
        </p:nvSpPr>
        <p:spPr>
          <a:xfrm>
            <a:off x="2209680" y="4267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757" name="CustomShape 8"/>
          <p:cNvSpPr/>
          <p:nvPr/>
        </p:nvSpPr>
        <p:spPr>
          <a:xfrm>
            <a:off x="2666880" y="4267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758" name="CustomShape 9"/>
          <p:cNvSpPr/>
          <p:nvPr/>
        </p:nvSpPr>
        <p:spPr>
          <a:xfrm>
            <a:off x="2209680" y="4648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759" name="Line 10"/>
          <p:cNvSpPr/>
          <p:nvPr/>
        </p:nvSpPr>
        <p:spPr>
          <a:xfrm>
            <a:off x="1676160" y="4267080"/>
            <a:ext cx="1905120" cy="0"/>
          </a:xfrm>
          <a:prstGeom prst="line">
            <a:avLst/>
          </a:prstGeom>
          <a:ln w="12600">
            <a:solidFill>
              <a:schemeClr val="tx1"/>
            </a:solidFill>
            <a:round/>
          </a:ln>
        </p:spPr>
      </p:sp>
      <p:sp>
        <p:nvSpPr>
          <p:cNvPr id="760" name="Line 11"/>
          <p:cNvSpPr/>
          <p:nvPr/>
        </p:nvSpPr>
        <p:spPr>
          <a:xfrm>
            <a:off x="2209680" y="5943600"/>
            <a:ext cx="1371600" cy="0"/>
          </a:xfrm>
          <a:prstGeom prst="line">
            <a:avLst/>
          </a:prstGeom>
          <a:ln w="12600">
            <a:solidFill>
              <a:schemeClr val="tx1"/>
            </a:solidFill>
            <a:round/>
          </a:ln>
        </p:spPr>
      </p:sp>
      <p:sp>
        <p:nvSpPr>
          <p:cNvPr id="761" name="CustomShape 12"/>
          <p:cNvSpPr/>
          <p:nvPr/>
        </p:nvSpPr>
        <p:spPr>
          <a:xfrm>
            <a:off x="1676520" y="426708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762" name="Line 13"/>
          <p:cNvSpPr/>
          <p:nvPr/>
        </p:nvSpPr>
        <p:spPr>
          <a:xfrm>
            <a:off x="1676160" y="4267080"/>
            <a:ext cx="0" cy="304920"/>
          </a:xfrm>
          <a:prstGeom prst="line">
            <a:avLst/>
          </a:prstGeom>
          <a:ln w="12600">
            <a:solidFill>
              <a:schemeClr val="tx1"/>
            </a:solidFill>
            <a:round/>
          </a:ln>
        </p:spPr>
      </p:sp>
      <p:sp>
        <p:nvSpPr>
          <p:cNvPr id="763" name="CustomShape 14"/>
          <p:cNvSpPr/>
          <p:nvPr/>
        </p:nvSpPr>
        <p:spPr>
          <a:xfrm>
            <a:off x="220968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764" name="CustomShape 15"/>
          <p:cNvSpPr/>
          <p:nvPr/>
        </p:nvSpPr>
        <p:spPr>
          <a:xfrm>
            <a:off x="2209680" y="5257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765" name="Line 16"/>
          <p:cNvSpPr/>
          <p:nvPr/>
        </p:nvSpPr>
        <p:spPr>
          <a:xfrm>
            <a:off x="2666880" y="4267080"/>
            <a:ext cx="0" cy="1676520"/>
          </a:xfrm>
          <a:prstGeom prst="line">
            <a:avLst/>
          </a:prstGeom>
          <a:ln w="12600">
            <a:solidFill>
              <a:schemeClr val="tx1"/>
            </a:solidFill>
            <a:round/>
          </a:ln>
        </p:spPr>
      </p:sp>
      <p:sp>
        <p:nvSpPr>
          <p:cNvPr id="766" name="Line 17"/>
          <p:cNvSpPr/>
          <p:nvPr/>
        </p:nvSpPr>
        <p:spPr>
          <a:xfrm>
            <a:off x="2209680" y="4267080"/>
            <a:ext cx="0" cy="1676520"/>
          </a:xfrm>
          <a:prstGeom prst="line">
            <a:avLst/>
          </a:prstGeom>
          <a:ln w="12600">
            <a:solidFill>
              <a:schemeClr val="tx1"/>
            </a:solidFill>
            <a:round/>
          </a:ln>
        </p:spPr>
      </p:sp>
      <p:sp>
        <p:nvSpPr>
          <p:cNvPr id="767" name="Line 18"/>
          <p:cNvSpPr/>
          <p:nvPr/>
        </p:nvSpPr>
        <p:spPr>
          <a:xfrm>
            <a:off x="3124080" y="4267080"/>
            <a:ext cx="0" cy="1676520"/>
          </a:xfrm>
          <a:prstGeom prst="line">
            <a:avLst/>
          </a:prstGeom>
          <a:ln w="12600">
            <a:solidFill>
              <a:schemeClr val="tx1"/>
            </a:solidFill>
            <a:round/>
          </a:ln>
        </p:spPr>
      </p:sp>
      <p:sp>
        <p:nvSpPr>
          <p:cNvPr id="768" name="CustomShape 19"/>
          <p:cNvSpPr/>
          <p:nvPr/>
        </p:nvSpPr>
        <p:spPr>
          <a:xfrm>
            <a:off x="2666880" y="4648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769" name="CustomShape 20"/>
          <p:cNvSpPr/>
          <p:nvPr/>
        </p:nvSpPr>
        <p:spPr>
          <a:xfrm>
            <a:off x="266688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20</a:t>
            </a:r>
            <a:endParaRPr/>
          </a:p>
        </p:txBody>
      </p:sp>
      <p:sp>
        <p:nvSpPr>
          <p:cNvPr id="770" name="CustomShape 21"/>
          <p:cNvSpPr/>
          <p:nvPr/>
        </p:nvSpPr>
        <p:spPr>
          <a:xfrm>
            <a:off x="2666880" y="5257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30</a:t>
            </a:r>
            <a:endParaRPr/>
          </a:p>
        </p:txBody>
      </p:sp>
      <p:sp>
        <p:nvSpPr>
          <p:cNvPr id="771" name="CustomShape 22"/>
          <p:cNvSpPr/>
          <p:nvPr/>
        </p:nvSpPr>
        <p:spPr>
          <a:xfrm>
            <a:off x="3124080" y="4267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772" name="CustomShape 23"/>
          <p:cNvSpPr/>
          <p:nvPr/>
        </p:nvSpPr>
        <p:spPr>
          <a:xfrm>
            <a:off x="3124080" y="4648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773" name="CustomShape 24"/>
          <p:cNvSpPr/>
          <p:nvPr/>
        </p:nvSpPr>
        <p:spPr>
          <a:xfrm>
            <a:off x="312408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774" name="CustomShape 25"/>
          <p:cNvSpPr/>
          <p:nvPr/>
        </p:nvSpPr>
        <p:spPr>
          <a:xfrm>
            <a:off x="3124080" y="5257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775" name="Line 26"/>
          <p:cNvSpPr/>
          <p:nvPr/>
        </p:nvSpPr>
        <p:spPr>
          <a:xfrm>
            <a:off x="3581280" y="4267080"/>
            <a:ext cx="0" cy="1676520"/>
          </a:xfrm>
          <a:prstGeom prst="line">
            <a:avLst/>
          </a:prstGeom>
          <a:ln w="12600">
            <a:solidFill>
              <a:schemeClr val="tx1"/>
            </a:solidFill>
            <a:round/>
          </a:ln>
        </p:spPr>
      </p:sp>
      <p:sp>
        <p:nvSpPr>
          <p:cNvPr id="776" name="CustomShape 27"/>
          <p:cNvSpPr/>
          <p:nvPr/>
        </p:nvSpPr>
        <p:spPr>
          <a:xfrm>
            <a:off x="2209680" y="5562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777" name="CustomShape 28"/>
          <p:cNvSpPr/>
          <p:nvPr/>
        </p:nvSpPr>
        <p:spPr>
          <a:xfrm>
            <a:off x="2666880" y="5562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40</a:t>
            </a:r>
            <a:endParaRPr/>
          </a:p>
        </p:txBody>
      </p:sp>
      <p:sp>
        <p:nvSpPr>
          <p:cNvPr id="778" name="CustomShape 29"/>
          <p:cNvSpPr/>
          <p:nvPr/>
        </p:nvSpPr>
        <p:spPr>
          <a:xfrm>
            <a:off x="3124080" y="5562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779" name="CustomShape 30"/>
          <p:cNvSpPr/>
          <p:nvPr/>
        </p:nvSpPr>
        <p:spPr>
          <a:xfrm>
            <a:off x="3809880" y="4191120"/>
            <a:ext cx="17514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2400" strike="noStrike">
                <a:solidFill>
                  <a:srgbClr val="000000"/>
                </a:solidFill>
                <a:latin typeface="Tahoma"/>
                <a:ea typeface="DejaVu Sans"/>
              </a:rPr>
              <a:t>S=</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A,C </a:t>
            </a:r>
            <a:r>
              <a:rPr lang="en-US" sz="2200" strike="noStrike">
                <a:solidFill>
                  <a:srgbClr val="000000"/>
                </a:solidFill>
                <a:latin typeface="Tahoma"/>
                <a:ea typeface="DejaVu Sans"/>
              </a:rPr>
              <a:t>(R)</a:t>
            </a:r>
            <a:endParaRPr/>
          </a:p>
        </p:txBody>
      </p:sp>
      <p:sp>
        <p:nvSpPr>
          <p:cNvPr id="780" name="CustomShape 31"/>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781" name="Picture 3" descr=""/>
          <p:cNvPicPr/>
          <p:nvPr/>
        </p:nvPicPr>
        <p:blipFill>
          <a:blip r:embed="rId1"/>
          <a:stretch/>
        </p:blipFill>
        <p:spPr>
          <a:xfrm>
            <a:off x="0" y="628560"/>
            <a:ext cx="9106920" cy="56160"/>
          </a:xfrm>
          <a:prstGeom prst="rect">
            <a:avLst/>
          </a:prstGeom>
          <a:ln>
            <a:noFill/>
          </a:ln>
        </p:spPr>
      </p:pic>
      <p:sp>
        <p:nvSpPr>
          <p:cNvPr id="782" name="CustomShape 32"/>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783" name="CustomShape 33"/>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pic>
        <p:nvPicPr>
          <p:cNvPr id="784" name="Picture 2" descr=""/>
          <p:cNvPicPr/>
          <p:nvPr/>
        </p:nvPicPr>
        <p:blipFill>
          <a:blip r:embed="rId2"/>
          <a:stretch/>
        </p:blipFill>
        <p:spPr>
          <a:xfrm>
            <a:off x="5791320" y="4267080"/>
            <a:ext cx="2132640" cy="1935360"/>
          </a:xfrm>
          <a:prstGeom prst="rect">
            <a:avLst/>
          </a:prstGeom>
          <a:ln w="9360">
            <a:noFill/>
          </a:ln>
        </p:spPr>
      </p:pic>
      <p:sp>
        <p:nvSpPr>
          <p:cNvPr id="785" name="CustomShape 34"/>
          <p:cNvSpPr/>
          <p:nvPr/>
        </p:nvSpPr>
        <p:spPr>
          <a:xfrm>
            <a:off x="5334120" y="1752480"/>
            <a:ext cx="3808800" cy="1446840"/>
          </a:xfrm>
          <a:prstGeom prst="rect">
            <a:avLst/>
          </a:prstGeom>
          <a:ln>
            <a:solidFill>
              <a:srgbClr val="5a9647"/>
            </a:solidFill>
            <a:round/>
          </a:ln>
          <a:effectLst>
            <a:outerShdw algn="ctr" blurRad="57150" dir="5400000" dist="38100" rotWithShape="0">
              <a:schemeClr val="phClr">
                <a:shade val="9000"/>
                <a:satMod val="105000"/>
                <a:alpha val="48000"/>
              </a:schemeClr>
            </a:outerShdw>
          </a:effectLst>
        </p:spPr>
        <p:style>
          <a:lnRef idx="1">
            <a:schemeClr val="accent5"/>
          </a:lnRef>
          <a:fillRef idx="2">
            <a:schemeClr val="accent5"/>
          </a:fillRef>
          <a:effectRef idx="1">
            <a:schemeClr val="accent5"/>
          </a:effectRef>
          <a:fontRef idx="minor"/>
        </p:style>
        <p:txBody>
          <a:bodyPr lIns="90000" rIns="90000" tIns="45000" bIns="45000" anchor="ctr"/>
          <a:p>
            <a:pPr>
              <a:lnSpc>
                <a:spcPct val="100000"/>
              </a:lnSpc>
              <a:buFont typeface="Wingdings" charset="2"/>
              <a:buChar char=""/>
            </a:pPr>
            <a:r>
              <a:rPr lang="en-US" strike="noStrike">
                <a:solidFill>
                  <a:srgbClr val="000000"/>
                </a:solidFill>
                <a:latin typeface="Constantia"/>
                <a:ea typeface="DejaVu Sans"/>
              </a:rPr>
              <a:t>R: lược đồ quan hệ</a:t>
            </a:r>
            <a:endParaRPr/>
          </a:p>
          <a:p>
            <a:pPr>
              <a:lnSpc>
                <a:spcPct val="100000"/>
              </a:lnSpc>
              <a:buFont typeface="Wingdings" charset="2"/>
              <a:buChar char=""/>
            </a:pPr>
            <a:r>
              <a:rPr lang="en-US" strike="noStrike">
                <a:solidFill>
                  <a:srgbClr val="000000"/>
                </a:solidFill>
                <a:latin typeface="Constantia"/>
                <a:ea typeface="DejaVu Sans"/>
              </a:rPr>
              <a:t>A1, A2,,,Ak  </a:t>
            </a:r>
            <a:r>
              <a:rPr lang="en-US" strike="noStrike">
                <a:solidFill>
                  <a:srgbClr val="000000"/>
                </a:solidFill>
                <a:latin typeface="Symbol"/>
                <a:ea typeface="DejaVu Sans"/>
              </a:rPr>
              <a:t></a:t>
            </a:r>
            <a:r>
              <a:rPr lang="en-US" strike="noStrike">
                <a:solidFill>
                  <a:srgbClr val="000000"/>
                </a:solidFill>
                <a:latin typeface="Constantia"/>
                <a:ea typeface="DejaVu Sans"/>
              </a:rPr>
              <a:t> tập thuộc tính của R</a:t>
            </a:r>
            <a:endParaRPr/>
          </a:p>
        </p:txBody>
      </p:sp>
    </p:spTree>
  </p:cSld>
  <p:timing>
    <p:tnLst>
      <p:par>
        <p:cTn id="453" dur="indefinite" restart="never" nodeType="tmRoot">
          <p:childTnLst>
            <p:seq>
              <p:cTn id="454" dur="indefinite" nodeType="mainSeq">
                <p:childTnLst>
                  <p:par>
                    <p:cTn id="455" fill="hold">
                      <p:stCondLst>
                        <p:cond delay="indefinite"/>
                      </p:stCondLst>
                      <p:childTnLst>
                        <p:par>
                          <p:cTn id="456" fill="hold">
                            <p:stCondLst>
                              <p:cond delay="0"/>
                            </p:stCondLst>
                            <p:childTnLst>
                              <p:par>
                                <p:cTn id="457" nodeType="clickEffect" fill="hold" presetClass="entr" presetID="4" presetSubtype="16">
                                  <p:stCondLst>
                                    <p:cond delay="0"/>
                                  </p:stCondLst>
                                  <p:childTnLst>
                                    <p:set>
                                      <p:cBhvr>
                                        <p:cTn id="458" dur="1" fill="hold">
                                          <p:stCondLst>
                                            <p:cond delay="0"/>
                                          </p:stCondLst>
                                        </p:cTn>
                                        <p:tgtEl>
                                          <p:spTgt spid="784"/>
                                        </p:tgtEl>
                                        <p:attrNameLst>
                                          <p:attrName>style.visibility</p:attrName>
                                        </p:attrNameLst>
                                      </p:cBhvr>
                                      <p:to>
                                        <p:strVal val="visible"/>
                                      </p:to>
                                    </p:set>
                                    <p:animEffect filter="box(in)" transition="out">
                                      <p:cBhvr additive="repl">
                                        <p:cTn id="459" dur="500"/>
                                        <p:tgtEl>
                                          <p:spTgt spid="78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6" name="CustomShape 1"/>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pPr>
            <a:r>
              <a:rPr i="1" lang="en-US" sz="2600" strike="noStrike">
                <a:solidFill>
                  <a:srgbClr val="000000"/>
                </a:solidFill>
                <a:latin typeface="Constantia"/>
                <a:ea typeface="DejaVu Sans"/>
              </a:rPr>
              <a:t>Ví dụ 2:</a:t>
            </a:r>
            <a:endParaRPr/>
          </a:p>
        </p:txBody>
      </p:sp>
      <p:sp>
        <p:nvSpPr>
          <p:cNvPr id="787"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788"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372DBA35-EE8A-4107-B1C0-EEAB7BDB15B1}" type="slidenum">
              <a:rPr lang="en-US" sz="1200" strike="noStrike">
                <a:solidFill>
                  <a:srgbClr val="035c75"/>
                </a:solidFill>
                <a:latin typeface="Tahoma"/>
                <a:ea typeface="DejaVu Sans"/>
              </a:rPr>
              <a:t>&lt;number&gt;</a:t>
            </a:fld>
            <a:endParaRPr/>
          </a:p>
        </p:txBody>
      </p:sp>
      <p:sp>
        <p:nvSpPr>
          <p:cNvPr id="789" name="CustomShape 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790" name="Picture 3" descr=""/>
          <p:cNvPicPr/>
          <p:nvPr/>
        </p:nvPicPr>
        <p:blipFill>
          <a:blip r:embed="rId1"/>
          <a:stretch/>
        </p:blipFill>
        <p:spPr>
          <a:xfrm>
            <a:off x="0" y="628560"/>
            <a:ext cx="9106920" cy="56160"/>
          </a:xfrm>
          <a:prstGeom prst="rect">
            <a:avLst/>
          </a:prstGeom>
          <a:ln>
            <a:noFill/>
          </a:ln>
        </p:spPr>
      </p:pic>
      <p:sp>
        <p:nvSpPr>
          <p:cNvPr id="791" name="CustomShape 5"/>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792" name="CustomShape 6"/>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793" name="CustomShape 7"/>
          <p:cNvSpPr/>
          <p:nvPr/>
        </p:nvSpPr>
        <p:spPr>
          <a:xfrm>
            <a:off x="228600" y="685800"/>
            <a:ext cx="8380800" cy="532440"/>
          </a:xfrm>
          <a:prstGeom prst="rect">
            <a:avLst/>
          </a:prstGeom>
          <a:noFill/>
          <a:ln>
            <a:noFill/>
          </a:ln>
        </p:spPr>
        <p:style>
          <a:lnRef idx="0"/>
          <a:fillRef idx="0"/>
          <a:effectRef idx="0"/>
          <a:fontRef idx="minor"/>
        </p:style>
        <p:txBody>
          <a:bodyPr lIns="0" rIns="0" tIns="45000" bIns="0" anchor="b"/>
          <a:p>
            <a:pPr>
              <a:lnSpc>
                <a:spcPct val="100000"/>
              </a:lnSpc>
            </a:pPr>
            <a:r>
              <a:rPr lang="en-US" sz="2800" strike="noStrike">
                <a:solidFill>
                  <a:srgbClr val="04617b"/>
                </a:solidFill>
                <a:latin typeface="Calibri"/>
                <a:ea typeface="DejaVu Sans"/>
              </a:rPr>
              <a:t>2.2.b</a:t>
            </a:r>
            <a:r>
              <a:rPr lang="en-US" sz="3500" strike="noStrike">
                <a:solidFill>
                  <a:srgbClr val="04617b"/>
                </a:solidFill>
                <a:latin typeface="Calibri"/>
                <a:ea typeface="DejaVu Sans"/>
              </a:rPr>
              <a:t> </a:t>
            </a:r>
            <a:r>
              <a:rPr b="1" lang="en-US" sz="3200" strike="noStrike">
                <a:solidFill>
                  <a:srgbClr val="04617b"/>
                </a:solidFill>
                <a:latin typeface="Calibri"/>
                <a:ea typeface="DejaVu Sans"/>
              </a:rPr>
              <a:t>Phép chiếu</a:t>
            </a:r>
            <a:endParaRPr/>
          </a:p>
        </p:txBody>
      </p:sp>
      <p:graphicFrame>
        <p:nvGraphicFramePr>
          <p:cNvPr id="794" name="Table 8"/>
          <p:cNvGraphicFramePr/>
          <p:nvPr/>
        </p:nvGraphicFramePr>
        <p:xfrm>
          <a:off x="4114800" y="1371600"/>
          <a:ext cx="4217040" cy="3485880"/>
        </p:xfrm>
        <a:graphic>
          <a:graphicData uri="http://schemas.openxmlformats.org/drawingml/2006/table">
            <a:tbl>
              <a:tblPr/>
              <a:tblGrid>
                <a:gridCol w="592920"/>
                <a:gridCol w="658800"/>
                <a:gridCol w="658800"/>
                <a:gridCol w="592920"/>
                <a:gridCol w="1054440"/>
                <a:gridCol w="659520"/>
              </a:tblGrid>
              <a:tr h="540720">
                <a:tc>
                  <a:txBody>
                    <a:bodyPr/>
                    <a:p>
                      <a:pPr algn="ctr">
                        <a:lnSpc>
                          <a:spcPct val="115000"/>
                        </a:lnSpc>
                      </a:pPr>
                      <a:r>
                        <a:rPr b="1" lang="en-US" sz="1400" strike="noStrike">
                          <a:solidFill>
                            <a:srgbClr val="000000"/>
                          </a:solidFill>
                          <a:latin typeface="Constantia"/>
                        </a:rPr>
                        <a:t>Masv</a:t>
                      </a:r>
                      <a:endParaRPr/>
                    </a:p>
                  </a:txBody>
                  <a:tcPr/>
                </a:tc>
                <a:tc>
                  <a:txBody>
                    <a:bodyPr/>
                    <a:p>
                      <a:pPr algn="ctr">
                        <a:lnSpc>
                          <a:spcPct val="115000"/>
                        </a:lnSpc>
                      </a:pPr>
                      <a:r>
                        <a:rPr b="1" lang="en-US" sz="1400" strike="noStrike">
                          <a:solidFill>
                            <a:srgbClr val="000000"/>
                          </a:solidFill>
                          <a:latin typeface="Constantia"/>
                        </a:rPr>
                        <a:t>Ho</a:t>
                      </a:r>
                      <a:endParaRPr/>
                    </a:p>
                  </a:txBody>
                  <a:tcPr/>
                </a:tc>
                <a:tc>
                  <a:txBody>
                    <a:bodyPr/>
                    <a:p>
                      <a:pPr algn="ctr">
                        <a:lnSpc>
                          <a:spcPct val="115000"/>
                        </a:lnSpc>
                      </a:pPr>
                      <a:r>
                        <a:rPr b="1" lang="en-US" sz="1400" strike="noStrike">
                          <a:solidFill>
                            <a:srgbClr val="000000"/>
                          </a:solidFill>
                          <a:latin typeface="Constantia"/>
                        </a:rPr>
                        <a:t>Dem</a:t>
                      </a:r>
                      <a:endParaRPr/>
                    </a:p>
                  </a:txBody>
                  <a:tcPr/>
                </a:tc>
                <a:tc>
                  <a:txBody>
                    <a:bodyPr/>
                    <a:p>
                      <a:pPr algn="ctr">
                        <a:lnSpc>
                          <a:spcPct val="115000"/>
                        </a:lnSpc>
                      </a:pPr>
                      <a:r>
                        <a:rPr b="1" lang="en-US" sz="1400" strike="noStrike">
                          <a:solidFill>
                            <a:srgbClr val="000000"/>
                          </a:solidFill>
                          <a:latin typeface="Constantia"/>
                        </a:rPr>
                        <a:t>Ten</a:t>
                      </a:r>
                      <a:endParaRPr/>
                    </a:p>
                  </a:txBody>
                  <a:tcPr/>
                </a:tc>
                <a:tc>
                  <a:txBody>
                    <a:bodyPr/>
                    <a:p>
                      <a:pPr algn="ctr">
                        <a:lnSpc>
                          <a:spcPct val="115000"/>
                        </a:lnSpc>
                      </a:pPr>
                      <a:r>
                        <a:rPr b="1" lang="en-US" sz="1400" strike="noStrike">
                          <a:solidFill>
                            <a:srgbClr val="000000"/>
                          </a:solidFill>
                          <a:latin typeface="Times New Roman"/>
                        </a:rPr>
                        <a:t>Mamon</a:t>
                      </a:r>
                      <a:endParaRPr/>
                    </a:p>
                  </a:txBody>
                  <a:tcPr/>
                </a:tc>
                <a:tc>
                  <a:txBody>
                    <a:bodyPr/>
                    <a:p>
                      <a:pPr algn="ctr">
                        <a:lnSpc>
                          <a:spcPct val="115000"/>
                        </a:lnSpc>
                      </a:pPr>
                      <a:r>
                        <a:rPr b="1" lang="en-US" sz="1400" strike="noStrike">
                          <a:solidFill>
                            <a:srgbClr val="000000"/>
                          </a:solidFill>
                          <a:latin typeface="Constantia"/>
                        </a:rPr>
                        <a:t>Diem</a:t>
                      </a:r>
                      <a:endParaRPr/>
                    </a:p>
                  </a:txBody>
                  <a:tcPr/>
                </a:tc>
              </a:tr>
              <a:tr h="300600">
                <a:tc>
                  <a:txBody>
                    <a:bodyPr/>
                    <a:p>
                      <a:pPr algn="ctr">
                        <a:lnSpc>
                          <a:spcPct val="115000"/>
                        </a:lnSpc>
                      </a:pPr>
                      <a:r>
                        <a:rPr lang="en-US" sz="1400" strike="noStrike">
                          <a:solidFill>
                            <a:srgbClr val="000000"/>
                          </a:solidFill>
                          <a:latin typeface="Constantia"/>
                        </a:rPr>
                        <a:t>T1</a:t>
                      </a:r>
                      <a:endParaRPr/>
                    </a:p>
                  </a:txBody>
                  <a:tcPr/>
                </a:tc>
                <a:tc>
                  <a:txBody>
                    <a:bodyPr/>
                    <a:p>
                      <a:pPr>
                        <a:lnSpc>
                          <a:spcPct val="115000"/>
                        </a:lnSpc>
                      </a:pPr>
                      <a:r>
                        <a:rPr lang="en-US" sz="1400" strike="noStrike">
                          <a:solidFill>
                            <a:srgbClr val="000000"/>
                          </a:solidFill>
                          <a:latin typeface="Constantia"/>
                        </a:rPr>
                        <a:t>Trần</a:t>
                      </a:r>
                      <a:endParaRPr/>
                    </a:p>
                  </a:txBody>
                  <a:tcPr/>
                </a:tc>
                <a:tc>
                  <a:txBody>
                    <a:bodyPr/>
                    <a:p>
                      <a:pPr>
                        <a:lnSpc>
                          <a:spcPct val="115000"/>
                        </a:lnSpc>
                      </a:pPr>
                      <a:r>
                        <a:rPr lang="en-US" sz="1400" strike="noStrike">
                          <a:solidFill>
                            <a:srgbClr val="000000"/>
                          </a:solidFill>
                          <a:latin typeface="Constantia"/>
                        </a:rPr>
                        <a:t>Văn</a:t>
                      </a:r>
                      <a:endParaRPr/>
                    </a:p>
                  </a:txBody>
                  <a:tcPr/>
                </a:tc>
                <a:tc>
                  <a:txBody>
                    <a:bodyPr/>
                    <a:p>
                      <a:pPr>
                        <a:lnSpc>
                          <a:spcPct val="115000"/>
                        </a:lnSpc>
                      </a:pPr>
                      <a:r>
                        <a:rPr lang="en-US" sz="1400" strike="noStrike">
                          <a:solidFill>
                            <a:srgbClr val="000000"/>
                          </a:solidFill>
                          <a:latin typeface="Constantia"/>
                        </a:rPr>
                        <a:t>An</a:t>
                      </a:r>
                      <a:endParaRPr/>
                    </a:p>
                  </a:txBody>
                  <a:tcPr/>
                </a:tc>
                <a:tc>
                  <a:txBody>
                    <a:bodyPr/>
                    <a:p>
                      <a:pPr algn="ctr">
                        <a:lnSpc>
                          <a:spcPct val="115000"/>
                        </a:lnSpc>
                      </a:pPr>
                      <a:r>
                        <a:rPr lang="en-US" sz="1400" strike="noStrike">
                          <a:solidFill>
                            <a:srgbClr val="000000"/>
                          </a:solidFill>
                          <a:latin typeface="Times New Roman"/>
                        </a:rPr>
                        <a:t>Int1001</a:t>
                      </a:r>
                      <a:endParaRPr/>
                    </a:p>
                  </a:txBody>
                  <a:tcPr/>
                </a:tc>
                <a:tc>
                  <a:txBody>
                    <a:bodyPr/>
                    <a:p>
                      <a:pPr algn="ctr">
                        <a:lnSpc>
                          <a:spcPct val="115000"/>
                        </a:lnSpc>
                      </a:pPr>
                      <a:r>
                        <a:rPr lang="en-US" sz="1400" strike="noStrike">
                          <a:solidFill>
                            <a:srgbClr val="000000"/>
                          </a:solidFill>
                          <a:latin typeface="Arial"/>
                          <a:ea typeface="Arial"/>
                        </a:rPr>
                        <a:t>9</a:t>
                      </a:r>
                      <a:endParaRPr/>
                    </a:p>
                  </a:txBody>
                  <a:tcPr/>
                </a:tc>
              </a:tr>
              <a:tr h="300600">
                <a:tc>
                  <a:txBody>
                    <a:bodyPr/>
                    <a:p>
                      <a:pPr algn="ctr">
                        <a:lnSpc>
                          <a:spcPct val="115000"/>
                        </a:lnSpc>
                      </a:pPr>
                      <a:r>
                        <a:rPr lang="en-US" sz="1400" strike="noStrike">
                          <a:solidFill>
                            <a:srgbClr val="000000"/>
                          </a:solidFill>
                          <a:latin typeface="Constantia"/>
                        </a:rPr>
                        <a:t>T1</a:t>
                      </a:r>
                      <a:endParaRPr/>
                    </a:p>
                  </a:txBody>
                  <a:tcPr/>
                </a:tc>
                <a:tc>
                  <a:txBody>
                    <a:bodyPr/>
                    <a:p>
                      <a:pPr>
                        <a:lnSpc>
                          <a:spcPct val="115000"/>
                        </a:lnSpc>
                      </a:pPr>
                      <a:r>
                        <a:rPr lang="en-US" sz="1400" strike="noStrike">
                          <a:solidFill>
                            <a:srgbClr val="000000"/>
                          </a:solidFill>
                          <a:latin typeface="Constantia"/>
                        </a:rPr>
                        <a:t>Trần</a:t>
                      </a:r>
                      <a:endParaRPr/>
                    </a:p>
                  </a:txBody>
                  <a:tcPr/>
                </a:tc>
                <a:tc>
                  <a:txBody>
                    <a:bodyPr/>
                    <a:p>
                      <a:pPr>
                        <a:lnSpc>
                          <a:spcPct val="115000"/>
                        </a:lnSpc>
                      </a:pPr>
                      <a:r>
                        <a:rPr lang="en-US" sz="1400" strike="noStrike">
                          <a:solidFill>
                            <a:srgbClr val="000000"/>
                          </a:solidFill>
                          <a:latin typeface="Constantia"/>
                        </a:rPr>
                        <a:t>Văn</a:t>
                      </a:r>
                      <a:endParaRPr/>
                    </a:p>
                  </a:txBody>
                  <a:tcPr/>
                </a:tc>
                <a:tc>
                  <a:txBody>
                    <a:bodyPr/>
                    <a:p>
                      <a:pPr>
                        <a:lnSpc>
                          <a:spcPct val="115000"/>
                        </a:lnSpc>
                      </a:pPr>
                      <a:r>
                        <a:rPr lang="en-US" sz="1400" strike="noStrike">
                          <a:solidFill>
                            <a:srgbClr val="000000"/>
                          </a:solidFill>
                          <a:latin typeface="Constantia"/>
                        </a:rPr>
                        <a:t>An</a:t>
                      </a:r>
                      <a:endParaRPr/>
                    </a:p>
                  </a:txBody>
                  <a:tcPr/>
                </a:tc>
                <a:tc>
                  <a:txBody>
                    <a:bodyPr/>
                    <a:p>
                      <a:pPr algn="ctr">
                        <a:lnSpc>
                          <a:spcPct val="115000"/>
                        </a:lnSpc>
                      </a:pPr>
                      <a:r>
                        <a:rPr lang="en-US" sz="1400" strike="noStrike">
                          <a:solidFill>
                            <a:srgbClr val="000000"/>
                          </a:solidFill>
                          <a:latin typeface="Times New Roman"/>
                        </a:rPr>
                        <a:t>Int1002</a:t>
                      </a:r>
                      <a:endParaRPr/>
                    </a:p>
                  </a:txBody>
                  <a:tcPr/>
                </a:tc>
                <a:tc>
                  <a:txBody>
                    <a:bodyPr/>
                    <a:p>
                      <a:pPr algn="ctr">
                        <a:lnSpc>
                          <a:spcPct val="115000"/>
                        </a:lnSpc>
                      </a:pPr>
                      <a:r>
                        <a:rPr lang="en-US" sz="1400" strike="noStrike">
                          <a:solidFill>
                            <a:srgbClr val="000000"/>
                          </a:solidFill>
                          <a:latin typeface="Constantia"/>
                        </a:rPr>
                        <a:t>9</a:t>
                      </a:r>
                      <a:endParaRPr/>
                    </a:p>
                  </a:txBody>
                  <a:tcPr/>
                </a:tc>
              </a:tr>
              <a:tr h="300600">
                <a:tc>
                  <a:txBody>
                    <a:bodyPr/>
                    <a:p>
                      <a:pPr algn="ctr">
                        <a:lnSpc>
                          <a:spcPct val="115000"/>
                        </a:lnSpc>
                      </a:pPr>
                      <a:r>
                        <a:rPr lang="en-US" sz="1400" strike="noStrike">
                          <a:solidFill>
                            <a:srgbClr val="000000"/>
                          </a:solidFill>
                          <a:latin typeface="Constantia"/>
                        </a:rPr>
                        <a:t>C2</a:t>
                      </a:r>
                      <a:endParaRPr/>
                    </a:p>
                  </a:txBody>
                  <a:tcPr/>
                </a:tc>
                <a:tc>
                  <a:txBody>
                    <a:bodyPr/>
                    <a:p>
                      <a:pPr>
                        <a:lnSpc>
                          <a:spcPct val="115000"/>
                        </a:lnSpc>
                      </a:pPr>
                      <a:r>
                        <a:rPr lang="en-US" sz="1400" strike="noStrike">
                          <a:solidFill>
                            <a:srgbClr val="000000"/>
                          </a:solidFill>
                          <a:latin typeface="Constantia"/>
                        </a:rPr>
                        <a:t>Lê</a:t>
                      </a:r>
                      <a:endParaRPr/>
                    </a:p>
                  </a:txBody>
                  <a:tcPr/>
                </a:tc>
                <a:tc>
                  <a:txBody>
                    <a:bodyPr/>
                    <a:p>
                      <a:pPr>
                        <a:lnSpc>
                          <a:spcPct val="115000"/>
                        </a:lnSpc>
                      </a:pPr>
                      <a:r>
                        <a:rPr lang="en-US" sz="1400" strike="noStrike">
                          <a:solidFill>
                            <a:srgbClr val="000000"/>
                          </a:solidFill>
                          <a:latin typeface="Constantia"/>
                        </a:rPr>
                        <a:t>Đình</a:t>
                      </a:r>
                      <a:endParaRPr/>
                    </a:p>
                  </a:txBody>
                  <a:tcPr/>
                </a:tc>
                <a:tc>
                  <a:txBody>
                    <a:bodyPr/>
                    <a:p>
                      <a:pPr>
                        <a:lnSpc>
                          <a:spcPct val="115000"/>
                        </a:lnSpc>
                      </a:pPr>
                      <a:r>
                        <a:rPr lang="en-US" sz="1400" strike="noStrike">
                          <a:solidFill>
                            <a:srgbClr val="000000"/>
                          </a:solidFill>
                          <a:latin typeface="Constantia"/>
                        </a:rPr>
                        <a:t>Bắc</a:t>
                      </a:r>
                      <a:endParaRPr/>
                    </a:p>
                  </a:txBody>
                  <a:tcPr/>
                </a:tc>
                <a:tc>
                  <a:txBody>
                    <a:bodyPr/>
                    <a:p>
                      <a:pPr algn="ctr">
                        <a:lnSpc>
                          <a:spcPct val="115000"/>
                        </a:lnSpc>
                      </a:pPr>
                      <a:r>
                        <a:rPr lang="en-US" sz="1400" strike="noStrike">
                          <a:solidFill>
                            <a:srgbClr val="000000"/>
                          </a:solidFill>
                          <a:latin typeface="Times New Roman"/>
                        </a:rPr>
                        <a:t>Int1003</a:t>
                      </a:r>
                      <a:endParaRPr/>
                    </a:p>
                  </a:txBody>
                  <a:tcPr/>
                </a:tc>
                <a:tc>
                  <a:txBody>
                    <a:bodyPr/>
                    <a:p>
                      <a:pPr algn="ctr">
                        <a:lnSpc>
                          <a:spcPct val="115000"/>
                        </a:lnSpc>
                      </a:pPr>
                      <a:r>
                        <a:rPr lang="en-US" sz="1400" strike="noStrike">
                          <a:solidFill>
                            <a:srgbClr val="000000"/>
                          </a:solidFill>
                          <a:latin typeface="Constantia"/>
                        </a:rPr>
                        <a:t>7</a:t>
                      </a:r>
                      <a:endParaRPr/>
                    </a:p>
                  </a:txBody>
                  <a:tcPr/>
                </a:tc>
              </a:tr>
              <a:tr h="300600">
                <a:tc>
                  <a:txBody>
                    <a:bodyPr/>
                    <a:p>
                      <a:pPr algn="ctr">
                        <a:lnSpc>
                          <a:spcPct val="115000"/>
                        </a:lnSpc>
                      </a:pPr>
                      <a:r>
                        <a:rPr lang="en-US" sz="1400" strike="noStrike">
                          <a:solidFill>
                            <a:srgbClr val="000000"/>
                          </a:solidFill>
                          <a:latin typeface="Constantia"/>
                        </a:rPr>
                        <a:t>C2</a:t>
                      </a:r>
                      <a:endParaRPr/>
                    </a:p>
                  </a:txBody>
                  <a:tcPr/>
                </a:tc>
                <a:tc>
                  <a:txBody>
                    <a:bodyPr/>
                    <a:p>
                      <a:pPr>
                        <a:lnSpc>
                          <a:spcPct val="115000"/>
                        </a:lnSpc>
                      </a:pPr>
                      <a:r>
                        <a:rPr lang="en-US" sz="1400" strike="noStrike">
                          <a:solidFill>
                            <a:srgbClr val="000000"/>
                          </a:solidFill>
                          <a:latin typeface="Constantia"/>
                        </a:rPr>
                        <a:t>Lê</a:t>
                      </a:r>
                      <a:endParaRPr/>
                    </a:p>
                  </a:txBody>
                  <a:tcPr/>
                </a:tc>
                <a:tc>
                  <a:txBody>
                    <a:bodyPr/>
                    <a:p>
                      <a:pPr>
                        <a:lnSpc>
                          <a:spcPct val="115000"/>
                        </a:lnSpc>
                      </a:pPr>
                      <a:r>
                        <a:rPr lang="en-US" sz="1400" strike="noStrike">
                          <a:solidFill>
                            <a:srgbClr val="000000"/>
                          </a:solidFill>
                          <a:latin typeface="Constantia"/>
                        </a:rPr>
                        <a:t>Đình</a:t>
                      </a:r>
                      <a:endParaRPr/>
                    </a:p>
                  </a:txBody>
                  <a:tcPr/>
                </a:tc>
                <a:tc>
                  <a:txBody>
                    <a:bodyPr/>
                    <a:p>
                      <a:pPr>
                        <a:lnSpc>
                          <a:spcPct val="115000"/>
                        </a:lnSpc>
                      </a:pPr>
                      <a:r>
                        <a:rPr lang="en-US" sz="1400" strike="noStrike">
                          <a:solidFill>
                            <a:srgbClr val="000000"/>
                          </a:solidFill>
                          <a:latin typeface="Constantia"/>
                        </a:rPr>
                        <a:t>Bắc</a:t>
                      </a:r>
                      <a:endParaRPr/>
                    </a:p>
                  </a:txBody>
                  <a:tcPr/>
                </a:tc>
                <a:tc>
                  <a:txBody>
                    <a:bodyPr/>
                    <a:p>
                      <a:pPr algn="ctr">
                        <a:lnSpc>
                          <a:spcPct val="115000"/>
                        </a:lnSpc>
                      </a:pPr>
                      <a:r>
                        <a:rPr lang="en-US" sz="1400" strike="noStrike">
                          <a:solidFill>
                            <a:srgbClr val="000000"/>
                          </a:solidFill>
                          <a:latin typeface="Times New Roman"/>
                        </a:rPr>
                        <a:t>Int1002</a:t>
                      </a:r>
                      <a:endParaRPr/>
                    </a:p>
                  </a:txBody>
                  <a:tcPr/>
                </a:tc>
                <a:tc>
                  <a:txBody>
                    <a:bodyPr/>
                    <a:p>
                      <a:pPr algn="ctr">
                        <a:lnSpc>
                          <a:spcPct val="115000"/>
                        </a:lnSpc>
                      </a:pPr>
                      <a:r>
                        <a:rPr lang="en-US" sz="1400" strike="noStrike">
                          <a:solidFill>
                            <a:srgbClr val="000000"/>
                          </a:solidFill>
                          <a:latin typeface="Constantia"/>
                        </a:rPr>
                        <a:t>3</a:t>
                      </a:r>
                      <a:endParaRPr/>
                    </a:p>
                  </a:txBody>
                  <a:tcPr/>
                </a:tc>
              </a:tr>
              <a:tr h="300600">
                <a:tc>
                  <a:txBody>
                    <a:bodyPr/>
                    <a:p>
                      <a:pPr algn="ctr">
                        <a:lnSpc>
                          <a:spcPct val="115000"/>
                        </a:lnSpc>
                      </a:pPr>
                      <a:r>
                        <a:rPr lang="en-US" sz="1400" strike="noStrike">
                          <a:solidFill>
                            <a:srgbClr val="000000"/>
                          </a:solidFill>
                          <a:latin typeface="Constantia"/>
                        </a:rPr>
                        <a:t>T3</a:t>
                      </a:r>
                      <a:endParaRPr/>
                    </a:p>
                  </a:txBody>
                  <a:tcPr/>
                </a:tc>
                <a:tc>
                  <a:txBody>
                    <a:bodyPr/>
                    <a:p>
                      <a:pPr>
                        <a:lnSpc>
                          <a:spcPct val="115000"/>
                        </a:lnSpc>
                      </a:pPr>
                      <a:r>
                        <a:rPr lang="en-US" sz="1400" strike="noStrike">
                          <a:solidFill>
                            <a:srgbClr val="000000"/>
                          </a:solidFill>
                          <a:latin typeface="Constantia"/>
                        </a:rPr>
                        <a:t>Trần</a:t>
                      </a:r>
                      <a:endParaRPr/>
                    </a:p>
                  </a:txBody>
                  <a:tcPr/>
                </a:tc>
                <a:tc>
                  <a:txBody>
                    <a:bodyPr/>
                    <a:p>
                      <a:pPr>
                        <a:lnSpc>
                          <a:spcPct val="115000"/>
                        </a:lnSpc>
                      </a:pPr>
                      <a:r>
                        <a:rPr lang="en-US" sz="1400" strike="noStrike">
                          <a:solidFill>
                            <a:srgbClr val="000000"/>
                          </a:solidFill>
                          <a:latin typeface="Constantia"/>
                        </a:rPr>
                        <a:t>Thị</a:t>
                      </a:r>
                      <a:endParaRPr/>
                    </a:p>
                  </a:txBody>
                  <a:tcPr/>
                </a:tc>
                <a:tc>
                  <a:txBody>
                    <a:bodyPr/>
                    <a:p>
                      <a:pPr>
                        <a:lnSpc>
                          <a:spcPct val="115000"/>
                        </a:lnSpc>
                      </a:pPr>
                      <a:r>
                        <a:rPr lang="en-US" sz="1400" strike="noStrike">
                          <a:solidFill>
                            <a:srgbClr val="000000"/>
                          </a:solidFill>
                          <a:latin typeface="Constantia"/>
                        </a:rPr>
                        <a:t>Hảo</a:t>
                      </a:r>
                      <a:endParaRPr/>
                    </a:p>
                  </a:txBody>
                  <a:tcPr/>
                </a:tc>
                <a:tc>
                  <a:txBody>
                    <a:bodyPr/>
                    <a:p>
                      <a:pPr algn="ctr">
                        <a:lnSpc>
                          <a:spcPct val="115000"/>
                        </a:lnSpc>
                      </a:pPr>
                      <a:r>
                        <a:rPr lang="en-US" sz="1400" strike="noStrike">
                          <a:solidFill>
                            <a:srgbClr val="000000"/>
                          </a:solidFill>
                          <a:latin typeface="Times New Roman"/>
                        </a:rPr>
                        <a:t>Int1003</a:t>
                      </a:r>
                      <a:endParaRPr/>
                    </a:p>
                  </a:txBody>
                  <a:tcPr/>
                </a:tc>
                <a:tc>
                  <a:txBody>
                    <a:bodyPr/>
                    <a:p>
                      <a:pPr algn="ctr">
                        <a:lnSpc>
                          <a:spcPct val="115000"/>
                        </a:lnSpc>
                      </a:pPr>
                      <a:r>
                        <a:rPr lang="en-US" sz="1400" strike="noStrike">
                          <a:solidFill>
                            <a:srgbClr val="000000"/>
                          </a:solidFill>
                          <a:latin typeface="Constantia"/>
                        </a:rPr>
                        <a:t>10</a:t>
                      </a:r>
                      <a:endParaRPr/>
                    </a:p>
                  </a:txBody>
                  <a:tcPr/>
                </a:tc>
              </a:tr>
              <a:tr h="300600">
                <a:tc>
                  <a:txBody>
                    <a:bodyPr/>
                    <a:p>
                      <a:pPr algn="ctr">
                        <a:lnSpc>
                          <a:spcPct val="115000"/>
                        </a:lnSpc>
                      </a:pPr>
                      <a:r>
                        <a:rPr lang="en-US" sz="1400" strike="noStrike">
                          <a:solidFill>
                            <a:srgbClr val="000000"/>
                          </a:solidFill>
                          <a:latin typeface="Constantia"/>
                        </a:rPr>
                        <a:t>T4</a:t>
                      </a:r>
                      <a:endParaRPr/>
                    </a:p>
                  </a:txBody>
                  <a:tcPr/>
                </a:tc>
                <a:tc>
                  <a:txBody>
                    <a:bodyPr/>
                    <a:p>
                      <a:pPr>
                        <a:lnSpc>
                          <a:spcPct val="115000"/>
                        </a:lnSpc>
                      </a:pPr>
                      <a:r>
                        <a:rPr lang="en-US" sz="1400" strike="noStrike">
                          <a:solidFill>
                            <a:srgbClr val="000000"/>
                          </a:solidFill>
                          <a:latin typeface="Constantia"/>
                        </a:rPr>
                        <a:t>Vũ</a:t>
                      </a:r>
                      <a:endParaRPr/>
                    </a:p>
                  </a:txBody>
                  <a:tcPr/>
                </a:tc>
                <a:tc>
                  <a:txBody>
                    <a:bodyPr/>
                    <a:p>
                      <a:pPr>
                        <a:lnSpc>
                          <a:spcPct val="115000"/>
                        </a:lnSpc>
                      </a:pPr>
                      <a:r>
                        <a:rPr lang="en-US" sz="1400" strike="noStrike">
                          <a:solidFill>
                            <a:srgbClr val="000000"/>
                          </a:solidFill>
                          <a:latin typeface="Constantia"/>
                        </a:rPr>
                        <a:t>Đức</a:t>
                      </a:r>
                      <a:endParaRPr/>
                    </a:p>
                  </a:txBody>
                  <a:tcPr/>
                </a:tc>
                <a:tc>
                  <a:txBody>
                    <a:bodyPr/>
                    <a:p>
                      <a:pPr>
                        <a:lnSpc>
                          <a:spcPct val="115000"/>
                        </a:lnSpc>
                      </a:pPr>
                      <a:r>
                        <a:rPr lang="en-US" sz="1400" strike="noStrike">
                          <a:solidFill>
                            <a:srgbClr val="000000"/>
                          </a:solidFill>
                          <a:latin typeface="Constantia"/>
                        </a:rPr>
                        <a:t>Lâm</a:t>
                      </a:r>
                      <a:endParaRPr/>
                    </a:p>
                  </a:txBody>
                  <a:tcPr/>
                </a:tc>
                <a:tc>
                  <a:txBody>
                    <a:bodyPr/>
                    <a:p>
                      <a:pPr algn="ctr">
                        <a:lnSpc>
                          <a:spcPct val="115000"/>
                        </a:lnSpc>
                      </a:pPr>
                      <a:r>
                        <a:rPr lang="en-US" sz="1400" strike="noStrike">
                          <a:solidFill>
                            <a:srgbClr val="000000"/>
                          </a:solidFill>
                          <a:latin typeface="Times New Roman"/>
                        </a:rPr>
                        <a:t>Int1002</a:t>
                      </a:r>
                      <a:endParaRPr/>
                    </a:p>
                  </a:txBody>
                  <a:tcPr/>
                </a:tc>
                <a:tc>
                  <a:txBody>
                    <a:bodyPr/>
                    <a:p>
                      <a:pPr algn="ctr">
                        <a:lnSpc>
                          <a:spcPct val="115000"/>
                        </a:lnSpc>
                      </a:pPr>
                      <a:r>
                        <a:rPr lang="en-US" sz="1400" strike="noStrike">
                          <a:solidFill>
                            <a:srgbClr val="000000"/>
                          </a:solidFill>
                          <a:latin typeface="Constantia"/>
                        </a:rPr>
                        <a:t>8</a:t>
                      </a:r>
                      <a:endParaRPr/>
                    </a:p>
                  </a:txBody>
                  <a:tcPr/>
                </a:tc>
              </a:tr>
              <a:tr h="300600">
                <a:tc>
                  <a:txBody>
                    <a:bodyPr/>
                    <a:p>
                      <a:pPr algn="ctr">
                        <a:lnSpc>
                          <a:spcPct val="115000"/>
                        </a:lnSpc>
                      </a:pPr>
                      <a:r>
                        <a:rPr lang="en-US" sz="1400" strike="noStrike">
                          <a:solidFill>
                            <a:srgbClr val="000000"/>
                          </a:solidFill>
                          <a:latin typeface="Constantia"/>
                        </a:rPr>
                        <a:t>C2</a:t>
                      </a:r>
                      <a:endParaRPr/>
                    </a:p>
                  </a:txBody>
                  <a:tcPr/>
                </a:tc>
                <a:tc>
                  <a:txBody>
                    <a:bodyPr/>
                    <a:p>
                      <a:pPr>
                        <a:lnSpc>
                          <a:spcPct val="115000"/>
                        </a:lnSpc>
                      </a:pPr>
                      <a:r>
                        <a:rPr lang="en-US" sz="1400" strike="noStrike">
                          <a:solidFill>
                            <a:srgbClr val="000000"/>
                          </a:solidFill>
                          <a:latin typeface="Constantia"/>
                        </a:rPr>
                        <a:t>Lê</a:t>
                      </a:r>
                      <a:endParaRPr/>
                    </a:p>
                  </a:txBody>
                  <a:tcPr/>
                </a:tc>
                <a:tc>
                  <a:txBody>
                    <a:bodyPr/>
                    <a:p>
                      <a:pPr>
                        <a:lnSpc>
                          <a:spcPct val="115000"/>
                        </a:lnSpc>
                      </a:pPr>
                      <a:r>
                        <a:rPr lang="en-US" sz="1400" strike="noStrike">
                          <a:solidFill>
                            <a:srgbClr val="000000"/>
                          </a:solidFill>
                          <a:latin typeface="Constantia"/>
                        </a:rPr>
                        <a:t>Đình</a:t>
                      </a:r>
                      <a:endParaRPr/>
                    </a:p>
                  </a:txBody>
                  <a:tcPr/>
                </a:tc>
                <a:tc>
                  <a:txBody>
                    <a:bodyPr/>
                    <a:p>
                      <a:pPr>
                        <a:lnSpc>
                          <a:spcPct val="115000"/>
                        </a:lnSpc>
                      </a:pPr>
                      <a:r>
                        <a:rPr lang="en-US" sz="1400" strike="noStrike">
                          <a:solidFill>
                            <a:srgbClr val="000000"/>
                          </a:solidFill>
                          <a:latin typeface="Constantia"/>
                        </a:rPr>
                        <a:t>Bắc</a:t>
                      </a:r>
                      <a:endParaRPr/>
                    </a:p>
                  </a:txBody>
                  <a:tcPr/>
                </a:tc>
                <a:tc>
                  <a:txBody>
                    <a:bodyPr/>
                    <a:p>
                      <a:pPr algn="ctr">
                        <a:lnSpc>
                          <a:spcPct val="115000"/>
                        </a:lnSpc>
                      </a:pPr>
                      <a:r>
                        <a:rPr lang="en-US" sz="1400" strike="noStrike">
                          <a:solidFill>
                            <a:srgbClr val="000000"/>
                          </a:solidFill>
                          <a:latin typeface="Times New Roman"/>
                        </a:rPr>
                        <a:t>Int1001</a:t>
                      </a:r>
                      <a:endParaRPr/>
                    </a:p>
                  </a:txBody>
                  <a:tcPr/>
                </a:tc>
                <a:tc>
                  <a:txBody>
                    <a:bodyPr/>
                    <a:p>
                      <a:pPr algn="ctr">
                        <a:lnSpc>
                          <a:spcPct val="115000"/>
                        </a:lnSpc>
                      </a:pPr>
                      <a:r>
                        <a:rPr lang="en-US" sz="1400" strike="noStrike">
                          <a:solidFill>
                            <a:srgbClr val="000000"/>
                          </a:solidFill>
                          <a:latin typeface="Constantia"/>
                        </a:rPr>
                        <a:t>8</a:t>
                      </a:r>
                      <a:endParaRPr/>
                    </a:p>
                  </a:txBody>
                  <a:tcPr/>
                </a:tc>
              </a:tr>
              <a:tr h="300600">
                <a:tc>
                  <a:txBody>
                    <a:bodyPr/>
                    <a:p>
                      <a:pPr algn="ctr">
                        <a:lnSpc>
                          <a:spcPct val="115000"/>
                        </a:lnSpc>
                      </a:pPr>
                      <a:r>
                        <a:rPr lang="en-US" sz="1400" strike="noStrike">
                          <a:solidFill>
                            <a:srgbClr val="000000"/>
                          </a:solidFill>
                          <a:latin typeface="Constantia"/>
                        </a:rPr>
                        <a:t>T4</a:t>
                      </a:r>
                      <a:endParaRPr/>
                    </a:p>
                  </a:txBody>
                  <a:tcPr/>
                </a:tc>
                <a:tc>
                  <a:txBody>
                    <a:bodyPr/>
                    <a:p>
                      <a:pPr>
                        <a:lnSpc>
                          <a:spcPct val="115000"/>
                        </a:lnSpc>
                      </a:pPr>
                      <a:r>
                        <a:rPr lang="en-US" sz="1400" strike="noStrike">
                          <a:solidFill>
                            <a:srgbClr val="000000"/>
                          </a:solidFill>
                          <a:latin typeface="Constantia"/>
                        </a:rPr>
                        <a:t>Vũ</a:t>
                      </a:r>
                      <a:endParaRPr/>
                    </a:p>
                  </a:txBody>
                  <a:tcPr/>
                </a:tc>
                <a:tc>
                  <a:txBody>
                    <a:bodyPr/>
                    <a:p>
                      <a:pPr>
                        <a:lnSpc>
                          <a:spcPct val="115000"/>
                        </a:lnSpc>
                      </a:pPr>
                      <a:r>
                        <a:rPr lang="en-US" sz="1400" strike="noStrike">
                          <a:solidFill>
                            <a:srgbClr val="000000"/>
                          </a:solidFill>
                          <a:latin typeface="Constantia"/>
                        </a:rPr>
                        <a:t>Đức</a:t>
                      </a:r>
                      <a:endParaRPr/>
                    </a:p>
                  </a:txBody>
                  <a:tcPr/>
                </a:tc>
                <a:tc>
                  <a:txBody>
                    <a:bodyPr/>
                    <a:p>
                      <a:pPr>
                        <a:lnSpc>
                          <a:spcPct val="115000"/>
                        </a:lnSpc>
                      </a:pPr>
                      <a:r>
                        <a:rPr lang="en-US" sz="1400" strike="noStrike">
                          <a:solidFill>
                            <a:srgbClr val="000000"/>
                          </a:solidFill>
                          <a:latin typeface="Constantia"/>
                        </a:rPr>
                        <a:t>Lâm</a:t>
                      </a:r>
                      <a:endParaRPr/>
                    </a:p>
                  </a:txBody>
                  <a:tcPr/>
                </a:tc>
                <a:tc>
                  <a:txBody>
                    <a:bodyPr/>
                    <a:p>
                      <a:pPr algn="ctr">
                        <a:lnSpc>
                          <a:spcPct val="115000"/>
                        </a:lnSpc>
                      </a:pPr>
                      <a:r>
                        <a:rPr lang="en-US" sz="1400" strike="noStrike">
                          <a:solidFill>
                            <a:srgbClr val="000000"/>
                          </a:solidFill>
                          <a:latin typeface="Times New Roman"/>
                        </a:rPr>
                        <a:t>Int1001</a:t>
                      </a:r>
                      <a:endParaRPr/>
                    </a:p>
                  </a:txBody>
                  <a:tcPr/>
                </a:tc>
                <a:tc>
                  <a:txBody>
                    <a:bodyPr/>
                    <a:p>
                      <a:pPr algn="ctr">
                        <a:lnSpc>
                          <a:spcPct val="115000"/>
                        </a:lnSpc>
                      </a:pPr>
                      <a:r>
                        <a:rPr lang="en-US" sz="1400" strike="noStrike">
                          <a:solidFill>
                            <a:srgbClr val="000000"/>
                          </a:solidFill>
                          <a:latin typeface="Arial"/>
                          <a:ea typeface="Arial"/>
                        </a:rPr>
                        <a:t>8</a:t>
                      </a:r>
                      <a:endParaRPr/>
                    </a:p>
                  </a:txBody>
                  <a:tcPr/>
                </a:tc>
              </a:tr>
              <a:tr h="540720">
                <a:tc>
                  <a:txBody>
                    <a:bodyPr/>
                    <a:p>
                      <a:pPr algn="ctr">
                        <a:lnSpc>
                          <a:spcPct val="115000"/>
                        </a:lnSpc>
                      </a:pPr>
                      <a:r>
                        <a:rPr lang="en-US" sz="1400" strike="noStrike">
                          <a:solidFill>
                            <a:srgbClr val="000000"/>
                          </a:solidFill>
                          <a:latin typeface="Constantia"/>
                        </a:rPr>
                        <a:t>C3</a:t>
                      </a:r>
                      <a:endParaRPr/>
                    </a:p>
                  </a:txBody>
                  <a:tcPr/>
                </a:tc>
                <a:tc>
                  <a:txBody>
                    <a:bodyPr/>
                    <a:p>
                      <a:pPr>
                        <a:lnSpc>
                          <a:spcPct val="115000"/>
                        </a:lnSpc>
                      </a:pPr>
                      <a:r>
                        <a:rPr lang="en-US" sz="1400" strike="noStrike">
                          <a:solidFill>
                            <a:srgbClr val="000000"/>
                          </a:solidFill>
                          <a:latin typeface="Constantia"/>
                        </a:rPr>
                        <a:t>Phạm</a:t>
                      </a:r>
                      <a:endParaRPr/>
                    </a:p>
                  </a:txBody>
                  <a:tcPr/>
                </a:tc>
                <a:tc>
                  <a:txBody>
                    <a:bodyPr/>
                    <a:p>
                      <a:pPr>
                        <a:lnSpc>
                          <a:spcPct val="115000"/>
                        </a:lnSpc>
                      </a:pPr>
                      <a:r>
                        <a:rPr lang="en-US" sz="1400" strike="noStrike">
                          <a:solidFill>
                            <a:srgbClr val="000000"/>
                          </a:solidFill>
                          <a:latin typeface="Constantia"/>
                        </a:rPr>
                        <a:t>Hải</a:t>
                      </a:r>
                      <a:endParaRPr/>
                    </a:p>
                  </a:txBody>
                  <a:tcPr/>
                </a:tc>
                <a:tc>
                  <a:txBody>
                    <a:bodyPr/>
                    <a:p>
                      <a:pPr>
                        <a:lnSpc>
                          <a:spcPct val="115000"/>
                        </a:lnSpc>
                      </a:pPr>
                      <a:r>
                        <a:rPr lang="en-US" sz="1400" strike="noStrike">
                          <a:solidFill>
                            <a:srgbClr val="000000"/>
                          </a:solidFill>
                          <a:latin typeface="Constantia"/>
                        </a:rPr>
                        <a:t>Ngọc</a:t>
                      </a:r>
                      <a:endParaRPr/>
                    </a:p>
                  </a:txBody>
                  <a:tcPr/>
                </a:tc>
                <a:tc>
                  <a:txBody>
                    <a:bodyPr/>
                    <a:p>
                      <a:pPr algn="ctr">
                        <a:lnSpc>
                          <a:spcPct val="115000"/>
                        </a:lnSpc>
                      </a:pPr>
                      <a:r>
                        <a:rPr lang="en-US" sz="1400" strike="noStrike">
                          <a:solidFill>
                            <a:srgbClr val="000000"/>
                          </a:solidFill>
                          <a:latin typeface="Times New Roman"/>
                        </a:rPr>
                        <a:t>Int1003</a:t>
                      </a:r>
                      <a:endParaRPr/>
                    </a:p>
                  </a:txBody>
                  <a:tcPr/>
                </a:tc>
                <a:tc>
                  <a:txBody>
                    <a:bodyPr/>
                    <a:p>
                      <a:pPr algn="ctr">
                        <a:lnSpc>
                          <a:spcPct val="115000"/>
                        </a:lnSpc>
                      </a:pPr>
                      <a:r>
                        <a:rPr lang="en-US" sz="1400" strike="noStrike">
                          <a:solidFill>
                            <a:srgbClr val="000000"/>
                          </a:solidFill>
                          <a:latin typeface="Constantia"/>
                        </a:rPr>
                        <a:t>6</a:t>
                      </a:r>
                      <a:endParaRPr/>
                    </a:p>
                  </a:txBody>
                  <a:tcPr/>
                </a:tc>
              </a:tr>
            </a:tbl>
          </a:graphicData>
        </a:graphic>
      </p:graphicFrame>
      <p:sp>
        <p:nvSpPr>
          <p:cNvPr id="795" name="CustomShape 9"/>
          <p:cNvSpPr/>
          <p:nvPr/>
        </p:nvSpPr>
        <p:spPr>
          <a:xfrm>
            <a:off x="2743200" y="1370520"/>
            <a:ext cx="1370520" cy="271440"/>
          </a:xfrm>
          <a:prstGeom prst="rect">
            <a:avLst/>
          </a:prstGeom>
          <a:ln>
            <a:solidFill>
              <a:srgbClr val="099b73"/>
            </a:solidFill>
            <a:round/>
          </a:ln>
          <a:effectLst>
            <a:outerShdw algn="ctr" blurRad="57150" dir="5400000" dist="38100" rotWithShape="0">
              <a:schemeClr val="phClr">
                <a:shade val="9000"/>
                <a:satMod val="105000"/>
                <a:alpha val="48000"/>
              </a:schemeClr>
            </a:outerShdw>
          </a:effectLst>
        </p:spPr>
        <p:style>
          <a:lnRef idx="1">
            <a:schemeClr val="accent4"/>
          </a:lnRef>
          <a:fillRef idx="2">
            <a:schemeClr val="accent4"/>
          </a:fillRef>
          <a:effectRef idx="1">
            <a:schemeClr val="accent4"/>
          </a:effectRef>
          <a:fontRef idx="minor"/>
        </p:style>
        <p:txBody>
          <a:bodyPr lIns="90000" rIns="90000" tIns="45000" bIns="45000"/>
          <a:p>
            <a:pPr algn="ctr">
              <a:lnSpc>
                <a:spcPct val="100000"/>
              </a:lnSpc>
            </a:pPr>
            <a:r>
              <a:rPr lang="en-US" sz="1200" strike="noStrike">
                <a:solidFill>
                  <a:srgbClr val="000000"/>
                </a:solidFill>
                <a:latin typeface="Constantia"/>
                <a:ea typeface="DejaVu Sans"/>
              </a:rPr>
              <a:t>BANGDIEM</a:t>
            </a:r>
            <a:endParaRPr/>
          </a:p>
        </p:txBody>
      </p:sp>
      <p:sp>
        <p:nvSpPr>
          <p:cNvPr id="796" name="CustomShape 10"/>
          <p:cNvSpPr/>
          <p:nvPr/>
        </p:nvSpPr>
        <p:spPr>
          <a:xfrm>
            <a:off x="152280" y="3886200"/>
            <a:ext cx="4037400" cy="751320"/>
          </a:xfrm>
          <a:prstGeom prst="rect">
            <a:avLst/>
          </a:prstGeom>
          <a:noFill/>
          <a:ln>
            <a:noFill/>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lang="en-US" strike="noStrike">
                <a:solidFill>
                  <a:srgbClr val="000000"/>
                </a:solidFill>
                <a:latin typeface="Constantia"/>
                <a:ea typeface="DejaVu Sans"/>
              </a:rPr>
              <a:t>DS1 = </a:t>
            </a:r>
            <a:r>
              <a:rPr b="1" lang="en-US" sz="2400" strike="noStrike">
                <a:solidFill>
                  <a:srgbClr val="000000"/>
                </a:solidFill>
                <a:latin typeface="Symbol"/>
                <a:ea typeface="DejaVu Sans"/>
              </a:rPr>
              <a:t></a:t>
            </a:r>
            <a:r>
              <a:rPr lang="en-US" strike="noStrike" baseline="-25000">
                <a:solidFill>
                  <a:srgbClr val="000000"/>
                </a:solidFill>
                <a:latin typeface="Constantia"/>
                <a:ea typeface="DejaVu Sans"/>
              </a:rPr>
              <a:t>Masv,Ho,Dem,Ten,Diem </a:t>
            </a:r>
            <a:r>
              <a:rPr b="1" lang="en-US" strike="noStrike">
                <a:solidFill>
                  <a:srgbClr val="000000"/>
                </a:solidFill>
                <a:latin typeface="Constantia"/>
                <a:ea typeface="DejaVu Sans"/>
              </a:rPr>
              <a:t>(BANGDIEM) </a:t>
            </a:r>
            <a:endParaRPr/>
          </a:p>
        </p:txBody>
      </p:sp>
      <p:graphicFrame>
        <p:nvGraphicFramePr>
          <p:cNvPr id="797" name="Table 11"/>
          <p:cNvGraphicFramePr/>
          <p:nvPr/>
        </p:nvGraphicFramePr>
        <p:xfrm>
          <a:off x="4800600" y="4343400"/>
          <a:ext cx="3580560" cy="2644560"/>
        </p:xfrm>
        <a:graphic>
          <a:graphicData uri="http://schemas.openxmlformats.org/drawingml/2006/table">
            <a:tbl>
              <a:tblPr/>
              <a:tblGrid>
                <a:gridCol w="671400"/>
                <a:gridCol w="745920"/>
                <a:gridCol w="745920"/>
                <a:gridCol w="671400"/>
                <a:gridCol w="746280"/>
              </a:tblGrid>
              <a:tr h="540720">
                <a:tc>
                  <a:txBody>
                    <a:bodyPr/>
                    <a:p>
                      <a:pPr algn="ctr">
                        <a:lnSpc>
                          <a:spcPct val="115000"/>
                        </a:lnSpc>
                      </a:pPr>
                      <a:r>
                        <a:rPr b="1" lang="en-US" sz="1400" strike="noStrike">
                          <a:solidFill>
                            <a:srgbClr val="000000"/>
                          </a:solidFill>
                          <a:latin typeface="Constantia"/>
                        </a:rPr>
                        <a:t>Masv</a:t>
                      </a:r>
                      <a:endParaRPr/>
                    </a:p>
                  </a:txBody>
                  <a:tcPr/>
                </a:tc>
                <a:tc>
                  <a:txBody>
                    <a:bodyPr/>
                    <a:p>
                      <a:pPr algn="ctr">
                        <a:lnSpc>
                          <a:spcPct val="115000"/>
                        </a:lnSpc>
                      </a:pPr>
                      <a:r>
                        <a:rPr b="1" lang="en-US" sz="1400" strike="noStrike">
                          <a:solidFill>
                            <a:srgbClr val="000000"/>
                          </a:solidFill>
                          <a:latin typeface="Constantia"/>
                        </a:rPr>
                        <a:t>Ho</a:t>
                      </a:r>
                      <a:endParaRPr/>
                    </a:p>
                  </a:txBody>
                  <a:tcPr/>
                </a:tc>
                <a:tc>
                  <a:txBody>
                    <a:bodyPr/>
                    <a:p>
                      <a:pPr algn="ctr">
                        <a:lnSpc>
                          <a:spcPct val="115000"/>
                        </a:lnSpc>
                      </a:pPr>
                      <a:r>
                        <a:rPr b="1" lang="en-US" sz="1400" strike="noStrike">
                          <a:solidFill>
                            <a:srgbClr val="000000"/>
                          </a:solidFill>
                          <a:latin typeface="Constantia"/>
                        </a:rPr>
                        <a:t>Dem</a:t>
                      </a:r>
                      <a:endParaRPr/>
                    </a:p>
                  </a:txBody>
                  <a:tcPr/>
                </a:tc>
                <a:tc>
                  <a:txBody>
                    <a:bodyPr/>
                    <a:p>
                      <a:pPr algn="ctr">
                        <a:lnSpc>
                          <a:spcPct val="115000"/>
                        </a:lnSpc>
                      </a:pPr>
                      <a:r>
                        <a:rPr b="1" lang="en-US" sz="1400" strike="noStrike">
                          <a:solidFill>
                            <a:srgbClr val="000000"/>
                          </a:solidFill>
                          <a:latin typeface="Constantia"/>
                        </a:rPr>
                        <a:t>Ten</a:t>
                      </a:r>
                      <a:endParaRPr/>
                    </a:p>
                  </a:txBody>
                  <a:tcPr/>
                </a:tc>
                <a:tc>
                  <a:txBody>
                    <a:bodyPr/>
                    <a:p>
                      <a:pPr algn="ctr">
                        <a:lnSpc>
                          <a:spcPct val="115000"/>
                        </a:lnSpc>
                      </a:pPr>
                      <a:r>
                        <a:rPr b="1" lang="en-US" sz="1400" strike="noStrike">
                          <a:solidFill>
                            <a:srgbClr val="000000"/>
                          </a:solidFill>
                          <a:latin typeface="Constantia"/>
                        </a:rPr>
                        <a:t>Diem</a:t>
                      </a:r>
                      <a:endParaRPr/>
                    </a:p>
                  </a:txBody>
                  <a:tcPr/>
                </a:tc>
              </a:tr>
              <a:tr h="300600">
                <a:tc>
                  <a:txBody>
                    <a:bodyPr/>
                    <a:p>
                      <a:pPr algn="ctr">
                        <a:lnSpc>
                          <a:spcPct val="115000"/>
                        </a:lnSpc>
                      </a:pPr>
                      <a:r>
                        <a:rPr lang="en-US" sz="1400" strike="noStrike">
                          <a:solidFill>
                            <a:srgbClr val="000000"/>
                          </a:solidFill>
                          <a:latin typeface="Constantia"/>
                        </a:rPr>
                        <a:t>T1</a:t>
                      </a:r>
                      <a:endParaRPr/>
                    </a:p>
                  </a:txBody>
                  <a:tcPr/>
                </a:tc>
                <a:tc>
                  <a:txBody>
                    <a:bodyPr/>
                    <a:p>
                      <a:pPr>
                        <a:lnSpc>
                          <a:spcPct val="115000"/>
                        </a:lnSpc>
                      </a:pPr>
                      <a:r>
                        <a:rPr lang="en-US" sz="1400" strike="noStrike">
                          <a:solidFill>
                            <a:srgbClr val="000000"/>
                          </a:solidFill>
                          <a:latin typeface="Constantia"/>
                        </a:rPr>
                        <a:t>Trần</a:t>
                      </a:r>
                      <a:endParaRPr/>
                    </a:p>
                  </a:txBody>
                  <a:tcPr/>
                </a:tc>
                <a:tc>
                  <a:txBody>
                    <a:bodyPr/>
                    <a:p>
                      <a:pPr>
                        <a:lnSpc>
                          <a:spcPct val="115000"/>
                        </a:lnSpc>
                      </a:pPr>
                      <a:r>
                        <a:rPr lang="en-US" sz="1400" strike="noStrike">
                          <a:solidFill>
                            <a:srgbClr val="000000"/>
                          </a:solidFill>
                          <a:latin typeface="Constantia"/>
                        </a:rPr>
                        <a:t>Văn</a:t>
                      </a:r>
                      <a:endParaRPr/>
                    </a:p>
                  </a:txBody>
                  <a:tcPr/>
                </a:tc>
                <a:tc>
                  <a:txBody>
                    <a:bodyPr/>
                    <a:p>
                      <a:pPr>
                        <a:lnSpc>
                          <a:spcPct val="115000"/>
                        </a:lnSpc>
                      </a:pPr>
                      <a:r>
                        <a:rPr lang="en-US" sz="1400" strike="noStrike">
                          <a:solidFill>
                            <a:srgbClr val="000000"/>
                          </a:solidFill>
                          <a:latin typeface="Constantia"/>
                        </a:rPr>
                        <a:t>An</a:t>
                      </a:r>
                      <a:endParaRPr/>
                    </a:p>
                  </a:txBody>
                  <a:tcPr/>
                </a:tc>
                <a:tc>
                  <a:txBody>
                    <a:bodyPr/>
                    <a:p>
                      <a:pPr algn="ctr">
                        <a:lnSpc>
                          <a:spcPct val="115000"/>
                        </a:lnSpc>
                      </a:pPr>
                      <a:r>
                        <a:rPr lang="en-US" sz="1400" strike="noStrike">
                          <a:solidFill>
                            <a:srgbClr val="000000"/>
                          </a:solidFill>
                          <a:latin typeface="Constantia"/>
                        </a:rPr>
                        <a:t>9</a:t>
                      </a:r>
                      <a:endParaRPr/>
                    </a:p>
                  </a:txBody>
                  <a:tcPr/>
                </a:tc>
              </a:tr>
              <a:tr h="300600">
                <a:tc>
                  <a:txBody>
                    <a:bodyPr/>
                    <a:p>
                      <a:pPr algn="ctr">
                        <a:lnSpc>
                          <a:spcPct val="115000"/>
                        </a:lnSpc>
                      </a:pPr>
                      <a:r>
                        <a:rPr lang="en-US" sz="1400" strike="noStrike">
                          <a:solidFill>
                            <a:srgbClr val="000000"/>
                          </a:solidFill>
                          <a:latin typeface="Constantia"/>
                        </a:rPr>
                        <a:t>C2</a:t>
                      </a:r>
                      <a:endParaRPr/>
                    </a:p>
                  </a:txBody>
                  <a:tcPr/>
                </a:tc>
                <a:tc>
                  <a:txBody>
                    <a:bodyPr/>
                    <a:p>
                      <a:pPr>
                        <a:lnSpc>
                          <a:spcPct val="115000"/>
                        </a:lnSpc>
                      </a:pPr>
                      <a:r>
                        <a:rPr lang="en-US" sz="1400" strike="noStrike">
                          <a:solidFill>
                            <a:srgbClr val="000000"/>
                          </a:solidFill>
                          <a:latin typeface="Constantia"/>
                        </a:rPr>
                        <a:t>Lê</a:t>
                      </a:r>
                      <a:endParaRPr/>
                    </a:p>
                  </a:txBody>
                  <a:tcPr/>
                </a:tc>
                <a:tc>
                  <a:txBody>
                    <a:bodyPr/>
                    <a:p>
                      <a:pPr>
                        <a:lnSpc>
                          <a:spcPct val="115000"/>
                        </a:lnSpc>
                      </a:pPr>
                      <a:r>
                        <a:rPr lang="en-US" sz="1400" strike="noStrike">
                          <a:solidFill>
                            <a:srgbClr val="000000"/>
                          </a:solidFill>
                          <a:latin typeface="Constantia"/>
                        </a:rPr>
                        <a:t>Đình</a:t>
                      </a:r>
                      <a:endParaRPr/>
                    </a:p>
                  </a:txBody>
                  <a:tcPr/>
                </a:tc>
                <a:tc>
                  <a:txBody>
                    <a:bodyPr/>
                    <a:p>
                      <a:pPr>
                        <a:lnSpc>
                          <a:spcPct val="115000"/>
                        </a:lnSpc>
                      </a:pPr>
                      <a:r>
                        <a:rPr lang="en-US" sz="1400" strike="noStrike">
                          <a:solidFill>
                            <a:srgbClr val="000000"/>
                          </a:solidFill>
                          <a:latin typeface="Constantia"/>
                        </a:rPr>
                        <a:t>Bắc</a:t>
                      </a:r>
                      <a:endParaRPr/>
                    </a:p>
                  </a:txBody>
                  <a:tcPr/>
                </a:tc>
                <a:tc>
                  <a:txBody>
                    <a:bodyPr/>
                    <a:p>
                      <a:pPr algn="ctr">
                        <a:lnSpc>
                          <a:spcPct val="115000"/>
                        </a:lnSpc>
                      </a:pPr>
                      <a:r>
                        <a:rPr lang="en-US" sz="1400" strike="noStrike">
                          <a:solidFill>
                            <a:srgbClr val="000000"/>
                          </a:solidFill>
                          <a:latin typeface="Constantia"/>
                        </a:rPr>
                        <a:t>7</a:t>
                      </a:r>
                      <a:endParaRPr/>
                    </a:p>
                  </a:txBody>
                  <a:tcPr/>
                </a:tc>
              </a:tr>
              <a:tr h="300600">
                <a:tc>
                  <a:txBody>
                    <a:bodyPr/>
                    <a:p>
                      <a:pPr algn="ctr">
                        <a:lnSpc>
                          <a:spcPct val="115000"/>
                        </a:lnSpc>
                      </a:pPr>
                      <a:r>
                        <a:rPr lang="en-US" sz="1400" strike="noStrike">
                          <a:solidFill>
                            <a:srgbClr val="000000"/>
                          </a:solidFill>
                          <a:latin typeface="Constantia"/>
                        </a:rPr>
                        <a:t>C2</a:t>
                      </a:r>
                      <a:endParaRPr/>
                    </a:p>
                  </a:txBody>
                  <a:tcPr/>
                </a:tc>
                <a:tc>
                  <a:txBody>
                    <a:bodyPr/>
                    <a:p>
                      <a:pPr>
                        <a:lnSpc>
                          <a:spcPct val="115000"/>
                        </a:lnSpc>
                      </a:pPr>
                      <a:r>
                        <a:rPr lang="en-US" sz="1400" strike="noStrike">
                          <a:solidFill>
                            <a:srgbClr val="000000"/>
                          </a:solidFill>
                          <a:latin typeface="Constantia"/>
                        </a:rPr>
                        <a:t>Lê</a:t>
                      </a:r>
                      <a:endParaRPr/>
                    </a:p>
                  </a:txBody>
                  <a:tcPr/>
                </a:tc>
                <a:tc>
                  <a:txBody>
                    <a:bodyPr/>
                    <a:p>
                      <a:pPr>
                        <a:lnSpc>
                          <a:spcPct val="115000"/>
                        </a:lnSpc>
                      </a:pPr>
                      <a:r>
                        <a:rPr lang="en-US" sz="1400" strike="noStrike">
                          <a:solidFill>
                            <a:srgbClr val="000000"/>
                          </a:solidFill>
                          <a:latin typeface="Constantia"/>
                        </a:rPr>
                        <a:t>Đình</a:t>
                      </a:r>
                      <a:endParaRPr/>
                    </a:p>
                  </a:txBody>
                  <a:tcPr/>
                </a:tc>
                <a:tc>
                  <a:txBody>
                    <a:bodyPr/>
                    <a:p>
                      <a:pPr>
                        <a:lnSpc>
                          <a:spcPct val="115000"/>
                        </a:lnSpc>
                      </a:pPr>
                      <a:r>
                        <a:rPr lang="en-US" sz="1400" strike="noStrike">
                          <a:solidFill>
                            <a:srgbClr val="000000"/>
                          </a:solidFill>
                          <a:latin typeface="Constantia"/>
                        </a:rPr>
                        <a:t>Bắc</a:t>
                      </a:r>
                      <a:endParaRPr/>
                    </a:p>
                  </a:txBody>
                  <a:tcPr/>
                </a:tc>
                <a:tc>
                  <a:txBody>
                    <a:bodyPr/>
                    <a:p>
                      <a:pPr algn="ctr">
                        <a:lnSpc>
                          <a:spcPct val="115000"/>
                        </a:lnSpc>
                      </a:pPr>
                      <a:r>
                        <a:rPr lang="en-US" sz="1400" strike="noStrike">
                          <a:solidFill>
                            <a:srgbClr val="000000"/>
                          </a:solidFill>
                          <a:latin typeface="Constantia"/>
                        </a:rPr>
                        <a:t>3</a:t>
                      </a:r>
                      <a:endParaRPr/>
                    </a:p>
                  </a:txBody>
                  <a:tcPr/>
                </a:tc>
              </a:tr>
              <a:tr h="300600">
                <a:tc>
                  <a:txBody>
                    <a:bodyPr/>
                    <a:p>
                      <a:pPr algn="ctr">
                        <a:lnSpc>
                          <a:spcPct val="115000"/>
                        </a:lnSpc>
                      </a:pPr>
                      <a:r>
                        <a:rPr lang="en-US" sz="1400" strike="noStrike">
                          <a:solidFill>
                            <a:srgbClr val="000000"/>
                          </a:solidFill>
                          <a:latin typeface="Constantia"/>
                        </a:rPr>
                        <a:t>T3</a:t>
                      </a:r>
                      <a:endParaRPr/>
                    </a:p>
                  </a:txBody>
                  <a:tcPr/>
                </a:tc>
                <a:tc>
                  <a:txBody>
                    <a:bodyPr/>
                    <a:p>
                      <a:pPr>
                        <a:lnSpc>
                          <a:spcPct val="115000"/>
                        </a:lnSpc>
                      </a:pPr>
                      <a:r>
                        <a:rPr lang="en-US" sz="1400" strike="noStrike">
                          <a:solidFill>
                            <a:srgbClr val="000000"/>
                          </a:solidFill>
                          <a:latin typeface="Constantia"/>
                        </a:rPr>
                        <a:t>Trần</a:t>
                      </a:r>
                      <a:endParaRPr/>
                    </a:p>
                  </a:txBody>
                  <a:tcPr/>
                </a:tc>
                <a:tc>
                  <a:txBody>
                    <a:bodyPr/>
                    <a:p>
                      <a:pPr>
                        <a:lnSpc>
                          <a:spcPct val="115000"/>
                        </a:lnSpc>
                      </a:pPr>
                      <a:r>
                        <a:rPr lang="en-US" sz="1400" strike="noStrike">
                          <a:solidFill>
                            <a:srgbClr val="000000"/>
                          </a:solidFill>
                          <a:latin typeface="Constantia"/>
                        </a:rPr>
                        <a:t>Thị</a:t>
                      </a:r>
                      <a:endParaRPr/>
                    </a:p>
                  </a:txBody>
                  <a:tcPr/>
                </a:tc>
                <a:tc>
                  <a:txBody>
                    <a:bodyPr/>
                    <a:p>
                      <a:pPr>
                        <a:lnSpc>
                          <a:spcPct val="115000"/>
                        </a:lnSpc>
                      </a:pPr>
                      <a:r>
                        <a:rPr lang="en-US" sz="1400" strike="noStrike">
                          <a:solidFill>
                            <a:srgbClr val="000000"/>
                          </a:solidFill>
                          <a:latin typeface="Constantia"/>
                        </a:rPr>
                        <a:t>Hảo</a:t>
                      </a:r>
                      <a:endParaRPr/>
                    </a:p>
                  </a:txBody>
                  <a:tcPr/>
                </a:tc>
                <a:tc>
                  <a:txBody>
                    <a:bodyPr/>
                    <a:p>
                      <a:pPr algn="ctr">
                        <a:lnSpc>
                          <a:spcPct val="115000"/>
                        </a:lnSpc>
                      </a:pPr>
                      <a:r>
                        <a:rPr lang="en-US" sz="1400" strike="noStrike">
                          <a:solidFill>
                            <a:srgbClr val="000000"/>
                          </a:solidFill>
                          <a:latin typeface="Constantia"/>
                        </a:rPr>
                        <a:t>10</a:t>
                      </a:r>
                      <a:endParaRPr/>
                    </a:p>
                  </a:txBody>
                  <a:tcPr/>
                </a:tc>
              </a:tr>
              <a:tr h="300600">
                <a:tc>
                  <a:txBody>
                    <a:bodyPr/>
                    <a:p>
                      <a:pPr algn="ctr">
                        <a:lnSpc>
                          <a:spcPct val="115000"/>
                        </a:lnSpc>
                      </a:pPr>
                      <a:r>
                        <a:rPr lang="en-US" sz="1400" strike="noStrike">
                          <a:solidFill>
                            <a:srgbClr val="000000"/>
                          </a:solidFill>
                          <a:latin typeface="Constantia"/>
                        </a:rPr>
                        <a:t>T4</a:t>
                      </a:r>
                      <a:endParaRPr/>
                    </a:p>
                  </a:txBody>
                  <a:tcPr/>
                </a:tc>
                <a:tc>
                  <a:txBody>
                    <a:bodyPr/>
                    <a:p>
                      <a:pPr>
                        <a:lnSpc>
                          <a:spcPct val="115000"/>
                        </a:lnSpc>
                      </a:pPr>
                      <a:r>
                        <a:rPr lang="en-US" sz="1400" strike="noStrike">
                          <a:solidFill>
                            <a:srgbClr val="000000"/>
                          </a:solidFill>
                          <a:latin typeface="Constantia"/>
                        </a:rPr>
                        <a:t>Vũ</a:t>
                      </a:r>
                      <a:endParaRPr/>
                    </a:p>
                  </a:txBody>
                  <a:tcPr/>
                </a:tc>
                <a:tc>
                  <a:txBody>
                    <a:bodyPr/>
                    <a:p>
                      <a:pPr>
                        <a:lnSpc>
                          <a:spcPct val="115000"/>
                        </a:lnSpc>
                      </a:pPr>
                      <a:r>
                        <a:rPr lang="en-US" sz="1400" strike="noStrike">
                          <a:solidFill>
                            <a:srgbClr val="000000"/>
                          </a:solidFill>
                          <a:latin typeface="Constantia"/>
                        </a:rPr>
                        <a:t>Đức</a:t>
                      </a:r>
                      <a:endParaRPr/>
                    </a:p>
                  </a:txBody>
                  <a:tcPr/>
                </a:tc>
                <a:tc>
                  <a:txBody>
                    <a:bodyPr/>
                    <a:p>
                      <a:pPr>
                        <a:lnSpc>
                          <a:spcPct val="115000"/>
                        </a:lnSpc>
                      </a:pPr>
                      <a:r>
                        <a:rPr lang="en-US" sz="1400" strike="noStrike">
                          <a:solidFill>
                            <a:srgbClr val="000000"/>
                          </a:solidFill>
                          <a:latin typeface="Constantia"/>
                        </a:rPr>
                        <a:t>Lâm</a:t>
                      </a:r>
                      <a:endParaRPr/>
                    </a:p>
                  </a:txBody>
                  <a:tcPr/>
                </a:tc>
                <a:tc>
                  <a:txBody>
                    <a:bodyPr/>
                    <a:p>
                      <a:pPr algn="ctr">
                        <a:lnSpc>
                          <a:spcPct val="115000"/>
                        </a:lnSpc>
                      </a:pPr>
                      <a:r>
                        <a:rPr lang="en-US" sz="1400" strike="noStrike">
                          <a:solidFill>
                            <a:srgbClr val="000000"/>
                          </a:solidFill>
                          <a:latin typeface="Constantia"/>
                        </a:rPr>
                        <a:t>8</a:t>
                      </a:r>
                      <a:endParaRPr/>
                    </a:p>
                  </a:txBody>
                  <a:tcPr/>
                </a:tc>
              </a:tr>
              <a:tr h="300600">
                <a:tc>
                  <a:txBody>
                    <a:bodyPr/>
                    <a:p>
                      <a:pPr algn="ctr">
                        <a:lnSpc>
                          <a:spcPct val="115000"/>
                        </a:lnSpc>
                      </a:pPr>
                      <a:r>
                        <a:rPr lang="en-US" sz="1400" strike="noStrike">
                          <a:solidFill>
                            <a:srgbClr val="000000"/>
                          </a:solidFill>
                          <a:latin typeface="Constantia"/>
                        </a:rPr>
                        <a:t>C2</a:t>
                      </a:r>
                      <a:endParaRPr/>
                    </a:p>
                  </a:txBody>
                  <a:tcPr/>
                </a:tc>
                <a:tc>
                  <a:txBody>
                    <a:bodyPr/>
                    <a:p>
                      <a:pPr>
                        <a:lnSpc>
                          <a:spcPct val="115000"/>
                        </a:lnSpc>
                      </a:pPr>
                      <a:r>
                        <a:rPr lang="en-US" sz="1400" strike="noStrike">
                          <a:solidFill>
                            <a:srgbClr val="000000"/>
                          </a:solidFill>
                          <a:latin typeface="Constantia"/>
                        </a:rPr>
                        <a:t>Lê</a:t>
                      </a:r>
                      <a:endParaRPr/>
                    </a:p>
                  </a:txBody>
                  <a:tcPr/>
                </a:tc>
                <a:tc>
                  <a:txBody>
                    <a:bodyPr/>
                    <a:p>
                      <a:pPr>
                        <a:lnSpc>
                          <a:spcPct val="115000"/>
                        </a:lnSpc>
                      </a:pPr>
                      <a:r>
                        <a:rPr lang="en-US" sz="1400" strike="noStrike">
                          <a:solidFill>
                            <a:srgbClr val="000000"/>
                          </a:solidFill>
                          <a:latin typeface="Constantia"/>
                        </a:rPr>
                        <a:t>Đình</a:t>
                      </a:r>
                      <a:endParaRPr/>
                    </a:p>
                  </a:txBody>
                  <a:tcPr/>
                </a:tc>
                <a:tc>
                  <a:txBody>
                    <a:bodyPr/>
                    <a:p>
                      <a:pPr>
                        <a:lnSpc>
                          <a:spcPct val="115000"/>
                        </a:lnSpc>
                      </a:pPr>
                      <a:r>
                        <a:rPr lang="en-US" sz="1400" strike="noStrike">
                          <a:solidFill>
                            <a:srgbClr val="000000"/>
                          </a:solidFill>
                          <a:latin typeface="Constantia"/>
                        </a:rPr>
                        <a:t>Bắc</a:t>
                      </a:r>
                      <a:endParaRPr/>
                    </a:p>
                  </a:txBody>
                  <a:tcPr/>
                </a:tc>
                <a:tc>
                  <a:txBody>
                    <a:bodyPr/>
                    <a:p>
                      <a:pPr algn="ctr">
                        <a:lnSpc>
                          <a:spcPct val="115000"/>
                        </a:lnSpc>
                      </a:pPr>
                      <a:r>
                        <a:rPr lang="en-US" sz="1400" strike="noStrike">
                          <a:solidFill>
                            <a:srgbClr val="000000"/>
                          </a:solidFill>
                          <a:latin typeface="Constantia"/>
                        </a:rPr>
                        <a:t>8</a:t>
                      </a:r>
                      <a:endParaRPr/>
                    </a:p>
                  </a:txBody>
                  <a:tcPr/>
                </a:tc>
              </a:tr>
              <a:tr h="300600">
                <a:tc>
                  <a:txBody>
                    <a:bodyPr/>
                    <a:p>
                      <a:pPr algn="ctr">
                        <a:lnSpc>
                          <a:spcPct val="115000"/>
                        </a:lnSpc>
                      </a:pPr>
                      <a:r>
                        <a:rPr lang="en-US" sz="1400" strike="noStrike">
                          <a:solidFill>
                            <a:srgbClr val="000000"/>
                          </a:solidFill>
                          <a:latin typeface="Constantia"/>
                        </a:rPr>
                        <a:t>C3</a:t>
                      </a:r>
                      <a:endParaRPr/>
                    </a:p>
                  </a:txBody>
                  <a:tcPr/>
                </a:tc>
                <a:tc>
                  <a:txBody>
                    <a:bodyPr/>
                    <a:p>
                      <a:pPr>
                        <a:lnSpc>
                          <a:spcPct val="115000"/>
                        </a:lnSpc>
                      </a:pPr>
                      <a:r>
                        <a:rPr lang="en-US" sz="1400" strike="noStrike">
                          <a:solidFill>
                            <a:srgbClr val="000000"/>
                          </a:solidFill>
                          <a:latin typeface="Constantia"/>
                        </a:rPr>
                        <a:t>Phạm</a:t>
                      </a:r>
                      <a:endParaRPr/>
                    </a:p>
                  </a:txBody>
                  <a:tcPr/>
                </a:tc>
                <a:tc>
                  <a:txBody>
                    <a:bodyPr/>
                    <a:p>
                      <a:pPr>
                        <a:lnSpc>
                          <a:spcPct val="115000"/>
                        </a:lnSpc>
                      </a:pPr>
                      <a:r>
                        <a:rPr lang="en-US" sz="1400" strike="noStrike">
                          <a:solidFill>
                            <a:srgbClr val="000000"/>
                          </a:solidFill>
                          <a:latin typeface="Constantia"/>
                        </a:rPr>
                        <a:t>Hải</a:t>
                      </a:r>
                      <a:endParaRPr/>
                    </a:p>
                  </a:txBody>
                  <a:tcPr/>
                </a:tc>
                <a:tc>
                  <a:txBody>
                    <a:bodyPr/>
                    <a:p>
                      <a:pPr>
                        <a:lnSpc>
                          <a:spcPct val="115000"/>
                        </a:lnSpc>
                      </a:pPr>
                      <a:r>
                        <a:rPr lang="en-US" sz="1400" strike="noStrike">
                          <a:solidFill>
                            <a:srgbClr val="000000"/>
                          </a:solidFill>
                          <a:latin typeface="Constantia"/>
                        </a:rPr>
                        <a:t>Ngọc</a:t>
                      </a:r>
                      <a:endParaRPr/>
                    </a:p>
                  </a:txBody>
                  <a:tcPr/>
                </a:tc>
                <a:tc>
                  <a:txBody>
                    <a:bodyPr/>
                    <a:p>
                      <a:pPr algn="ctr">
                        <a:lnSpc>
                          <a:spcPct val="115000"/>
                        </a:lnSpc>
                      </a:pPr>
                      <a:r>
                        <a:rPr lang="en-US" sz="1400" strike="noStrike">
                          <a:solidFill>
                            <a:srgbClr val="000000"/>
                          </a:solidFill>
                          <a:latin typeface="Constantia"/>
                        </a:rPr>
                        <a:t>6</a:t>
                      </a:r>
                      <a:endParaRPr/>
                    </a:p>
                  </a:txBody>
                  <a:tcPr/>
                </a:tc>
              </a:tr>
            </a:tbl>
          </a:graphicData>
        </a:graphic>
      </p:graphicFrame>
      <p:sp>
        <p:nvSpPr>
          <p:cNvPr id="798" name="CustomShape 12"/>
          <p:cNvSpPr/>
          <p:nvPr/>
        </p:nvSpPr>
        <p:spPr>
          <a:xfrm>
            <a:off x="3430080" y="4343400"/>
            <a:ext cx="1370520" cy="302760"/>
          </a:xfrm>
          <a:prstGeom prst="rect">
            <a:avLst/>
          </a:prstGeom>
          <a:ln>
            <a:solidFill>
              <a:srgbClr val="069ba2"/>
            </a:solidFill>
            <a:round/>
          </a:ln>
          <a:effectLst>
            <a:outerShdw algn="ctr" blurRad="57150" dir="5400000" dist="38100" rotWithShape="0">
              <a:schemeClr val="phClr">
                <a:shade val="9000"/>
                <a:satMod val="105000"/>
                <a:alpha val="48000"/>
              </a:schemeClr>
            </a:outerShdw>
          </a:effectLst>
        </p:spPr>
        <p:style>
          <a:lnRef idx="1">
            <a:schemeClr val="accent3"/>
          </a:lnRef>
          <a:fillRef idx="2">
            <a:schemeClr val="accent3"/>
          </a:fillRef>
          <a:effectRef idx="1">
            <a:schemeClr val="accent3"/>
          </a:effectRef>
          <a:fontRef idx="minor"/>
        </p:style>
        <p:txBody>
          <a:bodyPr lIns="90000" rIns="90000" tIns="45000" bIns="45000"/>
          <a:p>
            <a:pPr algn="ctr">
              <a:lnSpc>
                <a:spcPct val="100000"/>
              </a:lnSpc>
            </a:pPr>
            <a:r>
              <a:rPr b="1" lang="en-US" sz="1400" strike="noStrike">
                <a:solidFill>
                  <a:srgbClr val="000000"/>
                </a:solidFill>
                <a:latin typeface="Constantia"/>
                <a:ea typeface="DejaVu Sans"/>
              </a:rPr>
              <a:t>DS1</a:t>
            </a:r>
            <a:endParaRPr/>
          </a:p>
        </p:txBody>
      </p:sp>
    </p:spTree>
  </p:cSld>
  <p:timing>
    <p:tnLst>
      <p:par>
        <p:cTn id="460" dur="indefinite" restart="never" nodeType="tmRoot">
          <p:childTnLst>
            <p:seq>
              <p:cTn id="461" dur="indefinite" nodeType="mainSeq">
                <p:childTnLst>
                  <p:par>
                    <p:cTn id="462" fill="hold">
                      <p:stCondLst>
                        <p:cond delay="0"/>
                      </p:stCondLst>
                      <p:childTnLst>
                        <p:par>
                          <p:cTn id="463" fill="hold">
                            <p:stCondLst>
                              <p:cond delay="0"/>
                            </p:stCondLst>
                            <p:childTnLst>
                              <p:par>
                                <p:cTn id="464" nodeType="withEffect" fill="hold" presetClass="entr" presetID="1">
                                  <p:stCondLst>
                                    <p:cond delay="0"/>
                                  </p:stCondLst>
                                  <p:childTnLst>
                                    <p:set>
                                      <p:cBhvr>
                                        <p:cTn id="465" dur="1" fill="hold">
                                          <p:stCondLst>
                                            <p:cond delay="0"/>
                                          </p:stCondLst>
                                        </p:cTn>
                                        <p:tgtEl>
                                          <p:spTgt spid="786">
                                            <p:txEl>
                                              <p:pRg st="0" end="9"/>
                                            </p:txEl>
                                          </p:spTgt>
                                        </p:tgtEl>
                                        <p:attrNameLst>
                                          <p:attrName>style.visibility</p:attrName>
                                        </p:attrNameLst>
                                      </p:cBhvr>
                                      <p:to>
                                        <p:strVal val="visible"/>
                                      </p:to>
                                    </p:set>
                                  </p:childTnLst>
                                </p:cTn>
                              </p:par>
                            </p:childTnLst>
                          </p:cTn>
                        </p:par>
                      </p:childTnLst>
                    </p:cTn>
                  </p:par>
                  <p:par>
                    <p:cTn id="466" fill="hold">
                      <p:stCondLst>
                        <p:cond delay="indefinite"/>
                      </p:stCondLst>
                      <p:childTnLst>
                        <p:par>
                          <p:cTn id="467" fill="hold">
                            <p:stCondLst>
                              <p:cond delay="0"/>
                            </p:stCondLst>
                            <p:childTnLst>
                              <p:par>
                                <p:cTn id="468" nodeType="clickEffect" fill="hold" presetClass="entr" presetID="2" presetSubtype="8">
                                  <p:stCondLst>
                                    <p:cond delay="0"/>
                                  </p:stCondLst>
                                  <p:childTnLst>
                                    <p:set>
                                      <p:cBhvr>
                                        <p:cTn id="469" dur="1" fill="hold">
                                          <p:stCondLst>
                                            <p:cond delay="0"/>
                                          </p:stCondLst>
                                        </p:cTn>
                                        <p:tgtEl>
                                          <p:spTgt spid="796"/>
                                        </p:tgtEl>
                                        <p:attrNameLst>
                                          <p:attrName>style.visibility</p:attrName>
                                        </p:attrNameLst>
                                      </p:cBhvr>
                                      <p:to>
                                        <p:strVal val="visible"/>
                                      </p:to>
                                    </p:set>
                                    <p:anim calcmode="lin" valueType="num">
                                      <p:cBhvr additive="repl">
                                        <p:cTn id="470" dur="500" fill="hold"/>
                                        <p:tgtEl>
                                          <p:spTgt spid="796"/>
                                        </p:tgtEl>
                                        <p:attrNameLst>
                                          <p:attrName>ppt_x</p:attrName>
                                        </p:attrNameLst>
                                      </p:cBhvr>
                                      <p:tavLst>
                                        <p:tav tm="0">
                                          <p:val>
                                            <p:strVal val="0-#ppt_w/2"/>
                                          </p:val>
                                        </p:tav>
                                        <p:tav tm="100000">
                                          <p:val>
                                            <p:strVal val="#ppt_x"/>
                                          </p:val>
                                        </p:tav>
                                      </p:tavLst>
                                    </p:anim>
                                    <p:anim calcmode="lin" valueType="num">
                                      <p:cBhvr additive="repl">
                                        <p:cTn id="471" dur="500" fill="hold"/>
                                        <p:tgtEl>
                                          <p:spTgt spid="796"/>
                                        </p:tgtEl>
                                        <p:attrNameLst>
                                          <p:attrName>ppt_y</p:attrName>
                                        </p:attrNameLst>
                                      </p:cBhvr>
                                      <p:tavLst>
                                        <p:tav tm="0">
                                          <p:val>
                                            <p:strVal val="#ppt_y"/>
                                          </p:val>
                                        </p:tav>
                                        <p:tav tm="100000">
                                          <p:val>
                                            <p:strVal val="#ppt_y"/>
                                          </p:val>
                                        </p:tav>
                                      </p:tavLst>
                                    </p:anim>
                                  </p:childTnLst>
                                </p:cTn>
                              </p:par>
                            </p:childTnLst>
                          </p:cTn>
                        </p:par>
                      </p:childTnLst>
                    </p:cTn>
                  </p:par>
                  <p:par>
                    <p:cTn id="472" fill="hold">
                      <p:stCondLst>
                        <p:cond delay="indefinite"/>
                      </p:stCondLst>
                      <p:childTnLst>
                        <p:par>
                          <p:cTn id="473" fill="hold">
                            <p:stCondLst>
                              <p:cond delay="0"/>
                            </p:stCondLst>
                            <p:childTnLst>
                              <p:par>
                                <p:cTn id="474" nodeType="clickEffect" fill="hold" presetClass="entr" presetID="4" presetSubtype="16">
                                  <p:stCondLst>
                                    <p:cond delay="0"/>
                                  </p:stCondLst>
                                  <p:childTnLst>
                                    <p:set>
                                      <p:cBhvr>
                                        <p:cTn id="475" dur="1" fill="hold">
                                          <p:stCondLst>
                                            <p:cond delay="0"/>
                                          </p:stCondLst>
                                        </p:cTn>
                                        <p:tgtEl>
                                          <p:spTgt spid="798"/>
                                        </p:tgtEl>
                                        <p:attrNameLst>
                                          <p:attrName>style.visibility</p:attrName>
                                        </p:attrNameLst>
                                      </p:cBhvr>
                                      <p:to>
                                        <p:strVal val="visible"/>
                                      </p:to>
                                    </p:set>
                                    <p:animEffect filter="box(in)" transition="out">
                                      <p:cBhvr additive="repl">
                                        <p:cTn id="476" dur="500"/>
                                        <p:tgtEl>
                                          <p:spTgt spid="798"/>
                                        </p:tgtEl>
                                      </p:cBhvr>
                                    </p:animEffect>
                                  </p:childTnLst>
                                </p:cTn>
                              </p:par>
                            </p:childTnLst>
                          </p:cTn>
                        </p:par>
                      </p:childTnLst>
                    </p:cTn>
                  </p:par>
                  <p:par>
                    <p:cTn id="477" fill="hold">
                      <p:stCondLst>
                        <p:cond delay="indefinite"/>
                      </p:stCondLst>
                      <p:childTnLst>
                        <p:par>
                          <p:cTn id="478" fill="hold">
                            <p:stCondLst>
                              <p:cond delay="0"/>
                            </p:stCondLst>
                            <p:childTnLst>
                              <p:par>
                                <p:cTn id="479" nodeType="clickEffect" fill="hold" presetClass="entr" presetID="2" presetSubtype="4">
                                  <p:stCondLst>
                                    <p:cond delay="0"/>
                                  </p:stCondLst>
                                  <p:childTnLst>
                                    <p:set>
                                      <p:cBhvr>
                                        <p:cTn id="480" dur="1" fill="hold">
                                          <p:stCondLst>
                                            <p:cond delay="0"/>
                                          </p:stCondLst>
                                        </p:cTn>
                                        <p:tgtEl>
                                          <p:spTgt spid="797"/>
                                        </p:tgtEl>
                                        <p:attrNameLst>
                                          <p:attrName>style.visibility</p:attrName>
                                        </p:attrNameLst>
                                      </p:cBhvr>
                                      <p:to>
                                        <p:strVal val="visible"/>
                                      </p:to>
                                    </p:set>
                                    <p:anim calcmode="lin" valueType="num">
                                      <p:cBhvr additive="repl">
                                        <p:cTn id="481" dur="500" fill="hold"/>
                                        <p:tgtEl>
                                          <p:spTgt spid="797"/>
                                        </p:tgtEl>
                                        <p:attrNameLst>
                                          <p:attrName>ppt_x</p:attrName>
                                        </p:attrNameLst>
                                      </p:cBhvr>
                                      <p:tavLst>
                                        <p:tav tm="0">
                                          <p:val>
                                            <p:strVal val="#ppt_x"/>
                                          </p:val>
                                        </p:tav>
                                        <p:tav tm="100000">
                                          <p:val>
                                            <p:strVal val="#ppt_x"/>
                                          </p:val>
                                        </p:tav>
                                      </p:tavLst>
                                    </p:anim>
                                    <p:anim calcmode="lin" valueType="num">
                                      <p:cBhvr additive="repl">
                                        <p:cTn id="482" dur="500" fill="hold"/>
                                        <p:tgtEl>
                                          <p:spTgt spid="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9" name="CustomShape 1"/>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Tính chất:</a:t>
            </a:r>
            <a:endParaRPr/>
          </a:p>
          <a:p>
            <a:pPr>
              <a:lnSpc>
                <a:spcPct val="100000"/>
              </a:lnSpc>
            </a:pPr>
            <a:endParaRPr/>
          </a:p>
          <a:p>
            <a:pPr>
              <a:lnSpc>
                <a:spcPct val="100000"/>
              </a:lnSpc>
            </a:pPr>
            <a:endParaRPr/>
          </a:p>
          <a:p>
            <a:pPr>
              <a:lnSpc>
                <a:spcPct val="100000"/>
              </a:lnSpc>
            </a:pPr>
            <a:r>
              <a:rPr i="1" lang="en-US" sz="2600" strike="noStrike">
                <a:solidFill>
                  <a:srgbClr val="000000"/>
                </a:solidFill>
                <a:latin typeface="Constantia"/>
                <a:ea typeface="DejaVu Sans"/>
              </a:rPr>
              <a:t>Ví dụ 2:</a:t>
            </a:r>
            <a:endParaRPr/>
          </a:p>
        </p:txBody>
      </p:sp>
      <p:sp>
        <p:nvSpPr>
          <p:cNvPr id="800"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801"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6FB2A491-0E2A-49AF-BEED-6B0492647A29}" type="slidenum">
              <a:rPr lang="en-US" sz="1200" strike="noStrike">
                <a:solidFill>
                  <a:srgbClr val="035c75"/>
                </a:solidFill>
                <a:latin typeface="Tahoma"/>
                <a:ea typeface="DejaVu Sans"/>
              </a:rPr>
              <a:t>&lt;number&gt;</a:t>
            </a:fld>
            <a:endParaRPr/>
          </a:p>
        </p:txBody>
      </p:sp>
      <p:sp>
        <p:nvSpPr>
          <p:cNvPr id="802" name="CustomShape 4"/>
          <p:cNvSpPr/>
          <p:nvPr/>
        </p:nvSpPr>
        <p:spPr>
          <a:xfrm>
            <a:off x="1676520" y="1600200"/>
            <a:ext cx="24372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X </a:t>
            </a:r>
            <a:r>
              <a:rPr lang="en-US" sz="2200" strike="noStrike">
                <a:solidFill>
                  <a:srgbClr val="000000"/>
                </a:solidFill>
                <a:latin typeface="Tahoma"/>
                <a:ea typeface="DejaVu Sans"/>
              </a:rPr>
              <a:t>(</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Y</a:t>
            </a:r>
            <a:r>
              <a:rPr lang="en-US" sz="2200" strike="noStrike">
                <a:solidFill>
                  <a:srgbClr val="000000"/>
                </a:solidFill>
                <a:latin typeface="Tahoma"/>
                <a:ea typeface="DejaVu Sans"/>
              </a:rPr>
              <a:t> (R)) = </a:t>
            </a:r>
            <a:endParaRPr/>
          </a:p>
        </p:txBody>
      </p:sp>
      <p:sp>
        <p:nvSpPr>
          <p:cNvPr id="803"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
        <p:nvSpPr>
          <p:cNvPr id="804" name="CustomShape 6"/>
          <p:cNvSpPr/>
          <p:nvPr/>
        </p:nvSpPr>
        <p:spPr>
          <a:xfrm>
            <a:off x="4267080" y="1600200"/>
            <a:ext cx="190404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X </a:t>
            </a:r>
            <a:r>
              <a:rPr lang="en-US" sz="2200" strike="noStrike">
                <a:solidFill>
                  <a:srgbClr val="000000"/>
                </a:solidFill>
                <a:latin typeface="Tahoma"/>
                <a:ea typeface="DejaVu Sans"/>
              </a:rPr>
              <a:t>(R) </a:t>
            </a:r>
            <a:endParaRPr/>
          </a:p>
        </p:txBody>
      </p:sp>
      <p:pic>
        <p:nvPicPr>
          <p:cNvPr id="805" name="Picture 3" descr=""/>
          <p:cNvPicPr/>
          <p:nvPr/>
        </p:nvPicPr>
        <p:blipFill>
          <a:blip r:embed="rId1"/>
          <a:stretch/>
        </p:blipFill>
        <p:spPr>
          <a:xfrm>
            <a:off x="0" y="628560"/>
            <a:ext cx="9106920" cy="56160"/>
          </a:xfrm>
          <a:prstGeom prst="rect">
            <a:avLst/>
          </a:prstGeom>
          <a:ln>
            <a:noFill/>
          </a:ln>
        </p:spPr>
      </p:pic>
      <p:sp>
        <p:nvSpPr>
          <p:cNvPr id="806"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807"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808" name="CustomShape 9"/>
          <p:cNvSpPr/>
          <p:nvPr/>
        </p:nvSpPr>
        <p:spPr>
          <a:xfrm>
            <a:off x="228600" y="685800"/>
            <a:ext cx="8380800" cy="532440"/>
          </a:xfrm>
          <a:prstGeom prst="rect">
            <a:avLst/>
          </a:prstGeom>
          <a:noFill/>
          <a:ln>
            <a:noFill/>
          </a:ln>
        </p:spPr>
        <p:style>
          <a:lnRef idx="0"/>
          <a:fillRef idx="0"/>
          <a:effectRef idx="0"/>
          <a:fontRef idx="minor"/>
        </p:style>
        <p:txBody>
          <a:bodyPr lIns="0" rIns="0" tIns="45000" bIns="0" anchor="b"/>
          <a:p>
            <a:pPr>
              <a:lnSpc>
                <a:spcPct val="100000"/>
              </a:lnSpc>
            </a:pPr>
            <a:r>
              <a:rPr lang="en-US" sz="2800" strike="noStrike">
                <a:solidFill>
                  <a:srgbClr val="04617b"/>
                </a:solidFill>
                <a:latin typeface="Calibri"/>
                <a:ea typeface="DejaVu Sans"/>
              </a:rPr>
              <a:t>2.2.b</a:t>
            </a:r>
            <a:r>
              <a:rPr lang="en-US" sz="3500" strike="noStrike">
                <a:solidFill>
                  <a:srgbClr val="04617b"/>
                </a:solidFill>
                <a:latin typeface="Calibri"/>
                <a:ea typeface="DejaVu Sans"/>
              </a:rPr>
              <a:t> </a:t>
            </a:r>
            <a:r>
              <a:rPr b="1" lang="en-US" sz="3200" strike="noStrike">
                <a:solidFill>
                  <a:srgbClr val="04617b"/>
                </a:solidFill>
                <a:latin typeface="Calibri"/>
                <a:ea typeface="DejaVu Sans"/>
              </a:rPr>
              <a:t>Phép chiếu</a:t>
            </a:r>
            <a:endParaRPr/>
          </a:p>
        </p:txBody>
      </p:sp>
      <p:sp>
        <p:nvSpPr>
          <p:cNvPr id="809" name="CustomShape 10"/>
          <p:cNvSpPr/>
          <p:nvPr/>
        </p:nvSpPr>
        <p:spPr>
          <a:xfrm>
            <a:off x="838080" y="2971800"/>
            <a:ext cx="5942520" cy="699480"/>
          </a:xfrm>
          <a:prstGeom prst="rect">
            <a:avLst/>
          </a:prstGeom>
          <a:noFill/>
          <a:ln w="12600">
            <a:noFill/>
          </a:ln>
        </p:spPr>
        <p:style>
          <a:lnRef idx="0"/>
          <a:fillRef idx="0"/>
          <a:effectRef idx="0"/>
          <a:fontRef idx="minor"/>
        </p:style>
        <p:txBody>
          <a:bodyPr lIns="90000" rIns="90000" tIns="45000" bIns="45000"/>
          <a:p>
            <a:pP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Masv,Ho,Dem,Ten </a:t>
            </a:r>
            <a:r>
              <a:rPr lang="en-US" sz="2200" strike="noStrike">
                <a:solidFill>
                  <a:srgbClr val="000000"/>
                </a:solidFill>
                <a:latin typeface="Tahoma"/>
                <a:ea typeface="DejaVu Sans"/>
              </a:rPr>
              <a:t>(</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Masv,Ho,Dem,Ten,Mamon</a:t>
            </a:r>
            <a:r>
              <a:rPr lang="en-US" sz="2200" strike="noStrike">
                <a:solidFill>
                  <a:srgbClr val="000000"/>
                </a:solidFill>
                <a:latin typeface="Tahoma"/>
                <a:ea typeface="DejaVu Sans"/>
              </a:rPr>
              <a:t> (R)) = </a:t>
            </a:r>
            <a:endParaRPr/>
          </a:p>
        </p:txBody>
      </p:sp>
      <p:sp>
        <p:nvSpPr>
          <p:cNvPr id="810" name="CustomShape 11"/>
          <p:cNvSpPr/>
          <p:nvPr/>
        </p:nvSpPr>
        <p:spPr>
          <a:xfrm>
            <a:off x="5715000" y="3809880"/>
            <a:ext cx="3047040" cy="699480"/>
          </a:xfrm>
          <a:prstGeom prst="rect">
            <a:avLst/>
          </a:prstGeom>
          <a:noFill/>
          <a:ln w="12600">
            <a:noFill/>
          </a:ln>
        </p:spPr>
        <p:style>
          <a:lnRef idx="0"/>
          <a:fillRef idx="0"/>
          <a:effectRef idx="0"/>
          <a:fontRef idx="minor"/>
        </p:style>
        <p:txBody>
          <a:bodyPr lIns="90000" rIns="90000" tIns="45000" bIns="45000"/>
          <a:p>
            <a:pP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Masv,Ho,Dem,Ten </a:t>
            </a:r>
            <a:r>
              <a:rPr lang="en-US" sz="2200" strike="noStrike">
                <a:solidFill>
                  <a:srgbClr val="000000"/>
                </a:solidFill>
                <a:latin typeface="Tahoma"/>
                <a:ea typeface="DejaVu Sans"/>
              </a:rPr>
              <a:t>(R) </a:t>
            </a:r>
            <a:endParaRPr/>
          </a:p>
        </p:txBody>
      </p:sp>
      <p:sp>
        <p:nvSpPr>
          <p:cNvPr id="811" name="CustomShape 12"/>
          <p:cNvSpPr/>
          <p:nvPr/>
        </p:nvSpPr>
        <p:spPr>
          <a:xfrm>
            <a:off x="838080" y="5181480"/>
            <a:ext cx="3351600" cy="699480"/>
          </a:xfrm>
          <a:prstGeom prst="rect">
            <a:avLst/>
          </a:prstGeom>
          <a:noFill/>
          <a:ln w="12600">
            <a:noFill/>
          </a:ln>
        </p:spPr>
        <p:style>
          <a:lnRef idx="0"/>
          <a:fillRef idx="0"/>
          <a:effectRef idx="0"/>
          <a:fontRef idx="minor"/>
        </p:style>
        <p:txBody>
          <a:bodyPr lIns="90000" rIns="90000" tIns="45000" bIns="45000"/>
          <a:p>
            <a:pP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A1,A2,..,Ak </a:t>
            </a:r>
            <a:r>
              <a:rPr lang="en-US" sz="2200" strike="noStrike">
                <a:solidFill>
                  <a:srgbClr val="000000"/>
                </a:solidFill>
                <a:latin typeface="Tahoma"/>
                <a:ea typeface="DejaVu Sans"/>
              </a:rPr>
              <a:t>(</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B1,B2,..Bn</a:t>
            </a:r>
            <a:r>
              <a:rPr lang="en-US" sz="2200" strike="noStrike">
                <a:solidFill>
                  <a:srgbClr val="000000"/>
                </a:solidFill>
                <a:latin typeface="Tahoma"/>
                <a:ea typeface="DejaVu Sans"/>
              </a:rPr>
              <a:t>(R))  </a:t>
            </a:r>
            <a:endParaRPr/>
          </a:p>
        </p:txBody>
      </p:sp>
      <p:sp>
        <p:nvSpPr>
          <p:cNvPr id="812" name="CustomShape 13"/>
          <p:cNvSpPr/>
          <p:nvPr/>
        </p:nvSpPr>
        <p:spPr>
          <a:xfrm>
            <a:off x="4800600" y="5181480"/>
            <a:ext cx="3351600" cy="699480"/>
          </a:xfrm>
          <a:prstGeom prst="rect">
            <a:avLst/>
          </a:prstGeom>
          <a:noFill/>
          <a:ln w="12600">
            <a:noFill/>
          </a:ln>
        </p:spPr>
        <p:style>
          <a:lnRef idx="0"/>
          <a:fillRef idx="0"/>
          <a:effectRef idx="0"/>
          <a:fontRef idx="minor"/>
        </p:style>
        <p:txBody>
          <a:bodyPr lIns="90000" rIns="90000" tIns="45000" bIns="45000"/>
          <a:p>
            <a:pP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B1,B2,..,Bn</a:t>
            </a:r>
            <a:r>
              <a:rPr lang="en-US" sz="2200" strike="noStrike">
                <a:solidFill>
                  <a:srgbClr val="000000"/>
                </a:solidFill>
                <a:latin typeface="Tahoma"/>
                <a:ea typeface="DejaVu Sans"/>
              </a:rPr>
              <a:t>(</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A1,A2,..Ak</a:t>
            </a:r>
            <a:r>
              <a:rPr lang="en-US" sz="2200" strike="noStrike">
                <a:solidFill>
                  <a:srgbClr val="000000"/>
                </a:solidFill>
                <a:latin typeface="Tahoma"/>
                <a:ea typeface="DejaVu Sans"/>
              </a:rPr>
              <a:t>(R))  </a:t>
            </a:r>
            <a:endParaRPr/>
          </a:p>
        </p:txBody>
      </p:sp>
      <p:sp>
        <p:nvSpPr>
          <p:cNvPr id="813" name="CustomShape 14"/>
          <p:cNvSpPr/>
          <p:nvPr/>
        </p:nvSpPr>
        <p:spPr>
          <a:xfrm>
            <a:off x="4191120" y="5410080"/>
            <a:ext cx="532440" cy="455400"/>
          </a:xfrm>
          <a:prstGeom prst="rect">
            <a:avLst/>
          </a:prstGeom>
          <a:ln>
            <a:round/>
          </a:ln>
        </p:spPr>
        <p:style>
          <a:lnRef idx="2">
            <a:schemeClr val="dk1"/>
          </a:lnRef>
          <a:fillRef idx="1">
            <a:schemeClr val="lt1"/>
          </a:fillRef>
          <a:effectRef idx="0">
            <a:schemeClr val="dk1"/>
          </a:effectRef>
          <a:fontRef idx="minor"/>
        </p:style>
        <p:txBody>
          <a:bodyPr lIns="90000" rIns="90000" tIns="45000" bIns="45000"/>
          <a:p>
            <a:pPr algn="ctr">
              <a:lnSpc>
                <a:spcPct val="100000"/>
              </a:lnSpc>
            </a:pPr>
            <a:r>
              <a:rPr b="1" lang="en-US" sz="2400" strike="noStrike">
                <a:solidFill>
                  <a:srgbClr val="000000"/>
                </a:solidFill>
                <a:latin typeface="Constantia"/>
                <a:ea typeface="DejaVu Sans"/>
              </a:rPr>
              <a:t>?</a:t>
            </a:r>
            <a:endParaRPr/>
          </a:p>
        </p:txBody>
      </p:sp>
      <p:sp>
        <p:nvSpPr>
          <p:cNvPr id="814" name="CustomShape 15"/>
          <p:cNvSpPr/>
          <p:nvPr/>
        </p:nvSpPr>
        <p:spPr>
          <a:xfrm flipV="1">
            <a:off x="4267080" y="5409360"/>
            <a:ext cx="303840" cy="455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trike="noStrike">
                <a:solidFill>
                  <a:srgbClr val="000000"/>
                </a:solidFill>
                <a:latin typeface="Symbol"/>
                <a:ea typeface="DejaVu Sans"/>
              </a:rPr>
              <a:t></a:t>
            </a:r>
            <a:endParaRPr/>
          </a:p>
        </p:txBody>
      </p:sp>
      <p:sp>
        <p:nvSpPr>
          <p:cNvPr id="815" name="CustomShape 16"/>
          <p:cNvSpPr/>
          <p:nvPr/>
        </p:nvSpPr>
        <p:spPr>
          <a:xfrm>
            <a:off x="6324480" y="1905120"/>
            <a:ext cx="1904040" cy="3945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2000" strike="noStrike">
                <a:solidFill>
                  <a:srgbClr val="000000"/>
                </a:solidFill>
                <a:latin typeface="Tahoma"/>
                <a:ea typeface="DejaVu Sans"/>
              </a:rPr>
              <a:t>với X </a:t>
            </a:r>
            <a:r>
              <a:rPr lang="en-US" sz="2000" strike="noStrike">
                <a:solidFill>
                  <a:srgbClr val="000000"/>
                </a:solidFill>
                <a:latin typeface="Symbol"/>
                <a:ea typeface="DejaVu Sans"/>
              </a:rPr>
              <a:t></a:t>
            </a:r>
            <a:r>
              <a:rPr lang="en-US" sz="2000" strike="noStrike">
                <a:solidFill>
                  <a:srgbClr val="000000"/>
                </a:solidFill>
                <a:latin typeface="Tahoma"/>
                <a:ea typeface="DejaVu Sans"/>
              </a:rPr>
              <a:t> Y</a:t>
            </a:r>
            <a:endParaRPr/>
          </a:p>
        </p:txBody>
      </p:sp>
    </p:spTree>
  </p:cSld>
  <p:timing>
    <p:tnLst>
      <p:par>
        <p:cTn id="483" dur="indefinite" restart="never" nodeType="tmRoot">
          <p:childTnLst>
            <p:seq>
              <p:cTn id="484" dur="indefinite" nodeType="mainSeq">
                <p:childTnLst>
                  <p:par>
                    <p:cTn id="485" fill="hold">
                      <p:stCondLst>
                        <p:cond delay="0"/>
                      </p:stCondLst>
                      <p:childTnLst>
                        <p:par>
                          <p:cTn id="486" fill="hold">
                            <p:stCondLst>
                              <p:cond delay="0"/>
                            </p:stCondLst>
                            <p:childTnLst>
                              <p:par>
                                <p:cTn id="487" nodeType="afterEffect" fill="hold" presetClass="entr" presetID="4" presetSubtype="16">
                                  <p:stCondLst>
                                    <p:cond delay="0"/>
                                  </p:stCondLst>
                                  <p:childTnLst>
                                    <p:set>
                                      <p:cBhvr>
                                        <p:cTn id="488" dur="1" fill="hold">
                                          <p:stCondLst>
                                            <p:cond delay="0"/>
                                          </p:stCondLst>
                                        </p:cTn>
                                        <p:tgtEl>
                                          <p:spTgt spid="804"/>
                                        </p:tgtEl>
                                        <p:attrNameLst>
                                          <p:attrName>style.visibility</p:attrName>
                                        </p:attrNameLst>
                                      </p:cBhvr>
                                      <p:to>
                                        <p:strVal val="visible"/>
                                      </p:to>
                                    </p:set>
                                    <p:animEffect filter="box(in)" transition="out">
                                      <p:cBhvr additive="repl">
                                        <p:cTn id="489" dur="500"/>
                                        <p:tgtEl>
                                          <p:spTgt spid="804"/>
                                        </p:tgtEl>
                                      </p:cBhvr>
                                    </p:animEffect>
                                  </p:childTnLst>
                                </p:cTn>
                              </p:par>
                            </p:childTnLst>
                          </p:cTn>
                        </p:par>
                        <p:par>
                          <p:cTn id="490" fill="hold">
                            <p:stCondLst>
                              <p:cond delay="500"/>
                            </p:stCondLst>
                            <p:childTnLst>
                              <p:par>
                                <p:cTn id="491" nodeType="afterEffect" fill="hold" presetClass="entr" presetID="4" presetSubtype="16">
                                  <p:stCondLst>
                                    <p:cond delay="0"/>
                                  </p:stCondLst>
                                  <p:childTnLst>
                                    <p:set>
                                      <p:cBhvr>
                                        <p:cTn id="492" dur="1" fill="hold">
                                          <p:stCondLst>
                                            <p:cond delay="0"/>
                                          </p:stCondLst>
                                        </p:cTn>
                                        <p:tgtEl>
                                          <p:spTgt spid="815"/>
                                        </p:tgtEl>
                                        <p:attrNameLst>
                                          <p:attrName>style.visibility</p:attrName>
                                        </p:attrNameLst>
                                      </p:cBhvr>
                                      <p:to>
                                        <p:strVal val="visible"/>
                                      </p:to>
                                    </p:set>
                                    <p:animEffect filter="box(in)" transition="out">
                                      <p:cBhvr additive="repl">
                                        <p:cTn id="493" dur="500"/>
                                        <p:tgtEl>
                                          <p:spTgt spid="815"/>
                                        </p:tgtEl>
                                      </p:cBhvr>
                                    </p:animEffect>
                                  </p:childTnLst>
                                </p:cTn>
                              </p:par>
                            </p:childTnLst>
                          </p:cTn>
                        </p:par>
                      </p:childTnLst>
                    </p:cTn>
                  </p:par>
                  <p:par>
                    <p:cTn id="494" fill="hold">
                      <p:stCondLst>
                        <p:cond delay="indefinite"/>
                      </p:stCondLst>
                      <p:childTnLst>
                        <p:par>
                          <p:cTn id="495" fill="hold">
                            <p:stCondLst>
                              <p:cond delay="0"/>
                            </p:stCondLst>
                            <p:childTnLst>
                              <p:par>
                                <p:cTn id="496" nodeType="clickEffect" fill="hold" presetClass="entr" presetID="1">
                                  <p:stCondLst>
                                    <p:cond delay="0"/>
                                  </p:stCondLst>
                                  <p:childTnLst>
                                    <p:set>
                                      <p:cBhvr>
                                        <p:cTn id="497" dur="1" fill="hold">
                                          <p:stCondLst>
                                            <p:cond delay="0"/>
                                          </p:stCondLst>
                                        </p:cTn>
                                        <p:tgtEl>
                                          <p:spTgt spid="799">
                                            <p:txEl>
                                              <p:pRg st="22" end="22"/>
                                            </p:txEl>
                                          </p:spTgt>
                                        </p:tgtEl>
                                        <p:attrNameLst>
                                          <p:attrName>style.visibility</p:attrName>
                                        </p:attrNameLst>
                                      </p:cBhvr>
                                      <p:to>
                                        <p:strVal val="visible"/>
                                      </p:to>
                                    </p:set>
                                  </p:childTnLst>
                                </p:cTn>
                              </p:par>
                            </p:childTnLst>
                          </p:cTn>
                        </p:par>
                      </p:childTnLst>
                    </p:cTn>
                  </p:par>
                  <p:par>
                    <p:cTn id="498" fill="hold">
                      <p:stCondLst>
                        <p:cond delay="indefinite"/>
                      </p:stCondLst>
                      <p:childTnLst>
                        <p:par>
                          <p:cTn id="499" fill="hold">
                            <p:stCondLst>
                              <p:cond delay="0"/>
                            </p:stCondLst>
                            <p:childTnLst>
                              <p:par>
                                <p:cTn id="500" nodeType="clickEffect" fill="hold" presetClass="entr" presetID="2" presetSubtype="8">
                                  <p:stCondLst>
                                    <p:cond delay="0"/>
                                  </p:stCondLst>
                                  <p:childTnLst>
                                    <p:set>
                                      <p:cBhvr>
                                        <p:cTn id="501" dur="1" fill="hold">
                                          <p:stCondLst>
                                            <p:cond delay="0"/>
                                          </p:stCondLst>
                                        </p:cTn>
                                        <p:tgtEl>
                                          <p:spTgt spid="809"/>
                                        </p:tgtEl>
                                        <p:attrNameLst>
                                          <p:attrName>style.visibility</p:attrName>
                                        </p:attrNameLst>
                                      </p:cBhvr>
                                      <p:to>
                                        <p:strVal val="visible"/>
                                      </p:to>
                                    </p:set>
                                    <p:anim calcmode="lin" valueType="num">
                                      <p:cBhvr additive="repl">
                                        <p:cTn id="502" dur="500" fill="hold"/>
                                        <p:tgtEl>
                                          <p:spTgt spid="809"/>
                                        </p:tgtEl>
                                        <p:attrNameLst>
                                          <p:attrName>ppt_x</p:attrName>
                                        </p:attrNameLst>
                                      </p:cBhvr>
                                      <p:tavLst>
                                        <p:tav tm="0">
                                          <p:val>
                                            <p:strVal val="0-#ppt_w/2"/>
                                          </p:val>
                                        </p:tav>
                                        <p:tav tm="100000">
                                          <p:val>
                                            <p:strVal val="#ppt_x"/>
                                          </p:val>
                                        </p:tav>
                                      </p:tavLst>
                                    </p:anim>
                                    <p:anim calcmode="lin" valueType="num">
                                      <p:cBhvr additive="repl">
                                        <p:cTn id="503" dur="500" fill="hold"/>
                                        <p:tgtEl>
                                          <p:spTgt spid="809"/>
                                        </p:tgtEl>
                                        <p:attrNameLst>
                                          <p:attrName>ppt_y</p:attrName>
                                        </p:attrNameLst>
                                      </p:cBhvr>
                                      <p:tavLst>
                                        <p:tav tm="0">
                                          <p:val>
                                            <p:strVal val="#ppt_y"/>
                                          </p:val>
                                        </p:tav>
                                        <p:tav tm="100000">
                                          <p:val>
                                            <p:strVal val="#ppt_y"/>
                                          </p:val>
                                        </p:tav>
                                      </p:tavLst>
                                    </p:anim>
                                  </p:childTnLst>
                                </p:cTn>
                              </p:par>
                            </p:childTnLst>
                          </p:cTn>
                        </p:par>
                      </p:childTnLst>
                    </p:cTn>
                  </p:par>
                  <p:par>
                    <p:cTn id="504" fill="hold">
                      <p:stCondLst>
                        <p:cond delay="indefinite"/>
                      </p:stCondLst>
                      <p:childTnLst>
                        <p:par>
                          <p:cTn id="505" fill="hold">
                            <p:stCondLst>
                              <p:cond delay="0"/>
                            </p:stCondLst>
                            <p:childTnLst>
                              <p:par>
                                <p:cTn id="506" nodeType="clickEffect" fill="hold" presetClass="entr" presetID="2" presetSubtype="2">
                                  <p:stCondLst>
                                    <p:cond delay="0"/>
                                  </p:stCondLst>
                                  <p:childTnLst>
                                    <p:set>
                                      <p:cBhvr>
                                        <p:cTn id="507" dur="1" fill="hold">
                                          <p:stCondLst>
                                            <p:cond delay="0"/>
                                          </p:stCondLst>
                                        </p:cTn>
                                        <p:tgtEl>
                                          <p:spTgt spid="810"/>
                                        </p:tgtEl>
                                        <p:attrNameLst>
                                          <p:attrName>style.visibility</p:attrName>
                                        </p:attrNameLst>
                                      </p:cBhvr>
                                      <p:to>
                                        <p:strVal val="visible"/>
                                      </p:to>
                                    </p:set>
                                    <p:anim calcmode="lin" valueType="num">
                                      <p:cBhvr additive="repl">
                                        <p:cTn id="508" dur="500" fill="hold"/>
                                        <p:tgtEl>
                                          <p:spTgt spid="810"/>
                                        </p:tgtEl>
                                        <p:attrNameLst>
                                          <p:attrName>ppt_x</p:attrName>
                                        </p:attrNameLst>
                                      </p:cBhvr>
                                      <p:tavLst>
                                        <p:tav tm="0">
                                          <p:val>
                                            <p:strVal val="1+#ppt_w/2"/>
                                          </p:val>
                                        </p:tav>
                                        <p:tav tm="100000">
                                          <p:val>
                                            <p:strVal val="#ppt_x"/>
                                          </p:val>
                                        </p:tav>
                                      </p:tavLst>
                                    </p:anim>
                                    <p:anim calcmode="lin" valueType="num">
                                      <p:cBhvr additive="repl">
                                        <p:cTn id="509" dur="500" fill="hold"/>
                                        <p:tgtEl>
                                          <p:spTgt spid="810"/>
                                        </p:tgtEl>
                                        <p:attrNameLst>
                                          <p:attrName>ppt_y</p:attrName>
                                        </p:attrNameLst>
                                      </p:cBhvr>
                                      <p:tavLst>
                                        <p:tav tm="0">
                                          <p:val>
                                            <p:strVal val="#ppt_y"/>
                                          </p:val>
                                        </p:tav>
                                        <p:tav tm="100000">
                                          <p:val>
                                            <p:strVal val="#ppt_y"/>
                                          </p:val>
                                        </p:tav>
                                      </p:tavLst>
                                    </p:anim>
                                  </p:childTnLst>
                                </p:cTn>
                              </p:par>
                            </p:childTnLst>
                          </p:cTn>
                        </p:par>
                      </p:childTnLst>
                    </p:cTn>
                  </p:par>
                  <p:par>
                    <p:cTn id="510" fill="hold">
                      <p:stCondLst>
                        <p:cond delay="indefinite"/>
                      </p:stCondLst>
                      <p:childTnLst>
                        <p:par>
                          <p:cTn id="511" fill="hold">
                            <p:stCondLst>
                              <p:cond delay="0"/>
                            </p:stCondLst>
                            <p:childTnLst>
                              <p:par>
                                <p:cTn id="512" nodeType="clickEffect" fill="hold" presetClass="entr" presetID="4" presetSubtype="16">
                                  <p:stCondLst>
                                    <p:cond delay="0"/>
                                  </p:stCondLst>
                                  <p:childTnLst>
                                    <p:set>
                                      <p:cBhvr>
                                        <p:cTn id="513" dur="1" fill="hold">
                                          <p:stCondLst>
                                            <p:cond delay="0"/>
                                          </p:stCondLst>
                                        </p:cTn>
                                        <p:attrNameLst>
                                          <p:attrName>style.visibility</p:attrName>
                                        </p:attrNameLst>
                                      </p:cBhvr>
                                      <p:to>
                                        <p:strVal val="visible"/>
                                      </p:to>
                                    </p:set>
                                    <p:animEffect filter="box(in)" transition="out">
                                      <p:cBhvr additive="repl">
                                        <p:cTn id="514" dur="500"/>
                                      </p:cBhvr>
                                    </p:animEffec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4" presetSubtype="16">
                                  <p:stCondLst>
                                    <p:cond delay="0"/>
                                  </p:stCondLst>
                                  <p:childTnLst>
                                    <p:set>
                                      <p:cBhvr>
                                        <p:cTn id="518" dur="1" fill="hold">
                                          <p:stCondLst>
                                            <p:cond delay="0"/>
                                          </p:stCondLst>
                                        </p:cTn>
                                        <p:tgtEl>
                                          <p:spTgt spid="813"/>
                                        </p:tgtEl>
                                        <p:attrNameLst>
                                          <p:attrName>style.visibility</p:attrName>
                                        </p:attrNameLst>
                                      </p:cBhvr>
                                      <p:to>
                                        <p:strVal val="visible"/>
                                      </p:to>
                                    </p:set>
                                    <p:animEffect filter="box(in)" transition="out">
                                      <p:cBhvr additive="repl">
                                        <p:cTn id="519" dur="500"/>
                                        <p:tgtEl>
                                          <p:spTgt spid="813"/>
                                        </p:tgtEl>
                                      </p:cBhvr>
                                    </p:animEffect>
                                  </p:childTnLst>
                                </p:cTn>
                              </p:par>
                            </p:childTnLst>
                          </p:cTn>
                        </p:par>
                      </p:childTnLst>
                    </p:cTn>
                  </p:par>
                  <p:par>
                    <p:cTn id="520" fill="hold">
                      <p:stCondLst>
                        <p:cond delay="indefinite"/>
                      </p:stCondLst>
                      <p:childTnLst>
                        <p:par>
                          <p:cTn id="521" fill="hold">
                            <p:stCondLst>
                              <p:cond delay="0"/>
                            </p:stCondLst>
                            <p:childTnLst>
                              <p:par>
                                <p:cTn id="522" nodeType="clickEffect" fill="hold" presetClass="exit" presetID="4" presetSubtype="16">
                                  <p:stCondLst>
                                    <p:cond delay="0"/>
                                  </p:stCondLst>
                                  <p:childTnLst>
                                    <p:animEffect filter="box(in)" transition="out">
                                      <p:cBhvr additive="repl">
                                        <p:cTn id="523" dur="500"/>
                                        <p:tgtEl>
                                          <p:spTgt spid="813"/>
                                        </p:tgtEl>
                                      </p:cBhvr>
                                    </p:animEffect>
                                    <p:set>
                                      <p:cBhvr>
                                        <p:cTn id="524" dur="1" fill="hold">
                                          <p:stCondLst>
                                            <p:cond delay="499"/>
                                          </p:stCondLst>
                                        </p:cTn>
                                        <p:tgtEl>
                                          <p:spTgt spid="813"/>
                                        </p:tgtEl>
                                        <p:attrNameLst>
                                          <p:attrName>style.visibility</p:attrName>
                                        </p:attrNameLst>
                                      </p:cBhvr>
                                      <p:to>
                                        <p:strVal val="hidden"/>
                                      </p:to>
                                    </p:set>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4" presetSubtype="16">
                                  <p:stCondLst>
                                    <p:cond delay="0"/>
                                  </p:stCondLst>
                                  <p:childTnLst>
                                    <p:set>
                                      <p:cBhvr>
                                        <p:cTn id="528" dur="1" fill="hold">
                                          <p:stCondLst>
                                            <p:cond delay="0"/>
                                          </p:stCondLst>
                                        </p:cTn>
                                        <p:tgtEl>
                                          <p:spTgt spid="814"/>
                                        </p:tgtEl>
                                        <p:attrNameLst>
                                          <p:attrName>style.visibility</p:attrName>
                                        </p:attrNameLst>
                                      </p:cBhvr>
                                      <p:to>
                                        <p:strVal val="visible"/>
                                      </p:to>
                                    </p:set>
                                    <p:animEffect filter="box(in)" transition="out">
                                      <p:cBhvr additive="repl">
                                        <p:cTn id="529" dur="500"/>
                                        <p:tgtEl>
                                          <p:spTgt spid="81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6" name="CustomShape 1"/>
          <p:cNvSpPr/>
          <p:nvPr/>
        </p:nvSpPr>
        <p:spPr>
          <a:xfrm>
            <a:off x="380880" y="762120"/>
            <a:ext cx="822852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3</a:t>
            </a:r>
            <a:endParaRPr/>
          </a:p>
        </p:txBody>
      </p:sp>
      <p:sp>
        <p:nvSpPr>
          <p:cNvPr id="817" name="CustomShape 2"/>
          <p:cNvSpPr/>
          <p:nvPr/>
        </p:nvSpPr>
        <p:spPr>
          <a:xfrm>
            <a:off x="304920" y="1676520"/>
            <a:ext cx="8304840" cy="38088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Cho biết họ tên và lương của các nhân viên trong NHANVIEN</a:t>
            </a:r>
            <a:endParaRPr/>
          </a:p>
          <a:p>
            <a:pPr lvl="1">
              <a:lnSpc>
                <a:spcPct val="100000"/>
              </a:lnSpc>
              <a:buSzPct val="85000"/>
              <a:buFont typeface="Wingdings 2" charset="2"/>
              <a:buChar char=""/>
            </a:pPr>
            <a:r>
              <a:rPr lang="en-US" sz="2400" strike="noStrike">
                <a:solidFill>
                  <a:srgbClr val="000000"/>
                </a:solidFill>
                <a:latin typeface="Constantia"/>
                <a:ea typeface="DejaVu Sans"/>
              </a:rPr>
              <a:t>Quan hệ: NHANVIEN</a:t>
            </a:r>
            <a:endParaRPr/>
          </a:p>
          <a:p>
            <a:pPr lvl="1">
              <a:lnSpc>
                <a:spcPct val="100000"/>
              </a:lnSpc>
              <a:buSzPct val="85000"/>
              <a:buFont typeface="Wingdings 2" charset="2"/>
              <a:buChar char=""/>
            </a:pPr>
            <a:r>
              <a:rPr lang="en-US" sz="2400" strike="noStrike">
                <a:solidFill>
                  <a:srgbClr val="000000"/>
                </a:solidFill>
                <a:latin typeface="Constantia"/>
                <a:ea typeface="DejaVu Sans"/>
              </a:rPr>
              <a:t>Thuộc tính: HONV, TENNV, LUONG</a:t>
            </a:r>
            <a:endParaRPr/>
          </a:p>
          <a:p>
            <a:pPr>
              <a:lnSpc>
                <a:spcPct val="100000"/>
              </a:lnSpc>
            </a:pPr>
            <a:endParaRPr/>
          </a:p>
        </p:txBody>
      </p:sp>
      <p:sp>
        <p:nvSpPr>
          <p:cNvPr id="818"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819"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208FA343-248C-4278-813D-08A804C05B70}" type="slidenum">
              <a:rPr lang="en-US" sz="1200" strike="noStrike">
                <a:solidFill>
                  <a:srgbClr val="035c75"/>
                </a:solidFill>
                <a:latin typeface="Tahoma"/>
                <a:ea typeface="DejaVu Sans"/>
              </a:rPr>
              <a:t>&lt;number&gt;</a:t>
            </a:fld>
            <a:endParaRPr/>
          </a:p>
        </p:txBody>
      </p:sp>
      <p:sp>
        <p:nvSpPr>
          <p:cNvPr id="820" name="CustomShape 5"/>
          <p:cNvSpPr/>
          <p:nvPr/>
        </p:nvSpPr>
        <p:spPr>
          <a:xfrm>
            <a:off x="762120" y="3565440"/>
            <a:ext cx="67806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ff3333"/>
                </a:solidFill>
                <a:latin typeface="Symbol"/>
                <a:ea typeface="DejaVu Sans"/>
              </a:rPr>
              <a:t></a:t>
            </a:r>
            <a:r>
              <a:rPr lang="en-US" sz="2200" strike="noStrike" baseline="-25000">
                <a:solidFill>
                  <a:srgbClr val="ff3333"/>
                </a:solidFill>
                <a:latin typeface="Tahoma"/>
                <a:ea typeface="DejaVu Sans"/>
              </a:rPr>
              <a:t>HONV, TENNV, LUONG</a:t>
            </a:r>
            <a:r>
              <a:rPr lang="en-US" sz="2200" strike="noStrike">
                <a:solidFill>
                  <a:srgbClr val="ff3333"/>
                </a:solidFill>
                <a:latin typeface="Tahoma"/>
                <a:ea typeface="DejaVu Sans"/>
              </a:rPr>
              <a:t>(NHANVIEN) </a:t>
            </a:r>
            <a:endParaRPr/>
          </a:p>
        </p:txBody>
      </p:sp>
      <p:sp>
        <p:nvSpPr>
          <p:cNvPr id="821"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822" name="Picture 3" descr=""/>
          <p:cNvPicPr/>
          <p:nvPr/>
        </p:nvPicPr>
        <p:blipFill>
          <a:blip r:embed="rId1"/>
          <a:stretch/>
        </p:blipFill>
        <p:spPr>
          <a:xfrm>
            <a:off x="0" y="628560"/>
            <a:ext cx="9106920" cy="56160"/>
          </a:xfrm>
          <a:prstGeom prst="rect">
            <a:avLst/>
          </a:prstGeom>
          <a:ln>
            <a:noFill/>
          </a:ln>
        </p:spPr>
      </p:pic>
      <p:sp>
        <p:nvSpPr>
          <p:cNvPr id="823"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824"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530" dur="indefinite" restart="never" nodeType="tmRoot">
          <p:childTnLst>
            <p:seq>
              <p:cTn id="531" dur="indefinite" nodeType="mainSeq">
                <p:childTnLst>
                  <p:par>
                    <p:cTn id="532" fill="hold">
                      <p:stCondLst>
                        <p:cond delay="indefinite"/>
                      </p:stCondLst>
                      <p:childTnLst>
                        <p:par>
                          <p:cTn id="533" fill="hold">
                            <p:stCondLst>
                              <p:cond delay="0"/>
                            </p:stCondLst>
                            <p:childTnLst>
                              <p:par>
                                <p:cTn id="534" nodeType="clickEffect" fill="hold" presetClass="entr" presetID="2" presetSubtype="2">
                                  <p:stCondLst>
                                    <p:cond delay="0"/>
                                  </p:stCondLst>
                                  <p:childTnLst>
                                    <p:set>
                                      <p:cBhvr>
                                        <p:cTn id="535" dur="1" fill="hold">
                                          <p:stCondLst>
                                            <p:cond delay="0"/>
                                          </p:stCondLst>
                                        </p:cTn>
                                        <p:tgtEl>
                                          <p:spTgt spid="820"/>
                                        </p:tgtEl>
                                        <p:attrNameLst>
                                          <p:attrName>style.visibility</p:attrName>
                                        </p:attrNameLst>
                                      </p:cBhvr>
                                      <p:to>
                                        <p:strVal val="visible"/>
                                      </p:to>
                                    </p:set>
                                    <p:anim calcmode="lin" valueType="num">
                                      <p:cBhvr additive="repl">
                                        <p:cTn id="536" dur="500" fill="hold"/>
                                        <p:tgtEl>
                                          <p:spTgt spid="820"/>
                                        </p:tgtEl>
                                        <p:attrNameLst>
                                          <p:attrName>ppt_x</p:attrName>
                                        </p:attrNameLst>
                                      </p:cBhvr>
                                      <p:tavLst>
                                        <p:tav tm="0">
                                          <p:val>
                                            <p:strVal val="1+#ppt_w/2"/>
                                          </p:val>
                                        </p:tav>
                                        <p:tav tm="100000">
                                          <p:val>
                                            <p:strVal val="#ppt_x"/>
                                          </p:val>
                                        </p:tav>
                                      </p:tavLst>
                                    </p:anim>
                                    <p:anim calcmode="lin" valueType="num">
                                      <p:cBhvr additive="repl">
                                        <p:cTn id="537" dur="500" fill="hold"/>
                                        <p:tgtEl>
                                          <p:spTgt spid="820"/>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5" name="CustomShape 1"/>
          <p:cNvSpPr/>
          <p:nvPr/>
        </p:nvSpPr>
        <p:spPr>
          <a:xfrm>
            <a:off x="380880" y="762120"/>
            <a:ext cx="822852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4: </a:t>
            </a:r>
            <a:endParaRPr/>
          </a:p>
        </p:txBody>
      </p:sp>
      <p:sp>
        <p:nvSpPr>
          <p:cNvPr id="826" name="CustomShape 2"/>
          <p:cNvSpPr/>
          <p:nvPr/>
        </p:nvSpPr>
        <p:spPr>
          <a:xfrm>
            <a:off x="380880" y="1523880"/>
            <a:ext cx="8304840" cy="44186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Cho biết mã nhân viên có tham gia vào dự án nào đó hoặc có thân nhân</a:t>
            </a:r>
            <a:endParaRPr/>
          </a:p>
          <a:p>
            <a:pPr>
              <a:lnSpc>
                <a:spcPct val="100000"/>
              </a:lnSpc>
            </a:pPr>
            <a:r>
              <a:rPr lang="en-US" sz="2400" strike="noStrike">
                <a:solidFill>
                  <a:srgbClr val="000000"/>
                </a:solidFill>
                <a:latin typeface="Constantia"/>
                <a:ea typeface="DejaVu Sans"/>
              </a:rPr>
              <a:t>NV_DEAN(Manv,Madean,Sogio)</a:t>
            </a:r>
            <a:endParaRPr/>
          </a:p>
          <a:p>
            <a:pPr>
              <a:lnSpc>
                <a:spcPct val="100000"/>
              </a:lnSpc>
            </a:pPr>
            <a:r>
              <a:rPr lang="en-US" sz="2400" strike="noStrike">
                <a:solidFill>
                  <a:srgbClr val="000000"/>
                </a:solidFill>
                <a:latin typeface="Constantia"/>
                <a:ea typeface="DejaVu Sans"/>
              </a:rPr>
              <a:t>THANNHAN(Manv,Hoten, Gt)</a:t>
            </a:r>
            <a:endParaRPr/>
          </a:p>
          <a:p>
            <a:pPr>
              <a:lnSpc>
                <a:spcPct val="100000"/>
              </a:lnSpc>
            </a:pPr>
            <a:endParaRPr/>
          </a:p>
          <a:p>
            <a:pPr lvl="1">
              <a:lnSpc>
                <a:spcPct val="100000"/>
              </a:lnSpc>
              <a:buSzPct val="85000"/>
              <a:buFont typeface="Wingdings 2" charset="2"/>
              <a:buChar char=""/>
            </a:pPr>
            <a:r>
              <a:rPr lang="en-US" sz="2400" strike="noStrike">
                <a:solidFill>
                  <a:srgbClr val="000000"/>
                </a:solidFill>
                <a:latin typeface="Constantia"/>
                <a:ea typeface="DejaVu Sans"/>
              </a:rPr>
              <a:t>  </a:t>
            </a:r>
            <a:endParaRPr/>
          </a:p>
        </p:txBody>
      </p:sp>
      <p:sp>
        <p:nvSpPr>
          <p:cNvPr id="82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82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8319BC63-9356-4F2C-BD12-B9D4C384ADED}" type="slidenum">
              <a:rPr lang="en-US" sz="1200" strike="noStrike">
                <a:solidFill>
                  <a:srgbClr val="035c75"/>
                </a:solidFill>
                <a:latin typeface="Tahoma"/>
                <a:ea typeface="DejaVu Sans"/>
              </a:rPr>
              <a:t>&lt;number&gt;</a:t>
            </a:fld>
            <a:endParaRPr/>
          </a:p>
        </p:txBody>
      </p:sp>
      <p:sp>
        <p:nvSpPr>
          <p:cNvPr id="829" name="CustomShape 5"/>
          <p:cNvSpPr/>
          <p:nvPr/>
        </p:nvSpPr>
        <p:spPr>
          <a:xfrm>
            <a:off x="762120" y="3733920"/>
            <a:ext cx="67806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Manv</a:t>
            </a:r>
            <a:r>
              <a:rPr lang="en-US" sz="2200" strike="noStrike">
                <a:solidFill>
                  <a:srgbClr val="000000"/>
                </a:solidFill>
                <a:latin typeface="Tahoma"/>
                <a:ea typeface="DejaVu Sans"/>
              </a:rPr>
              <a:t>(NV_DEAN) </a:t>
            </a:r>
            <a:endParaRPr/>
          </a:p>
        </p:txBody>
      </p:sp>
      <p:sp>
        <p:nvSpPr>
          <p:cNvPr id="830" name="CustomShape 6"/>
          <p:cNvSpPr/>
          <p:nvPr/>
        </p:nvSpPr>
        <p:spPr>
          <a:xfrm>
            <a:off x="838080" y="4419720"/>
            <a:ext cx="67806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Manv</a:t>
            </a:r>
            <a:r>
              <a:rPr lang="en-US" sz="2200" strike="noStrike">
                <a:solidFill>
                  <a:srgbClr val="000000"/>
                </a:solidFill>
                <a:latin typeface="Tahoma"/>
                <a:ea typeface="DejaVu Sans"/>
              </a:rPr>
              <a:t>(THANNHAN) </a:t>
            </a:r>
            <a:endParaRPr/>
          </a:p>
        </p:txBody>
      </p:sp>
      <p:sp>
        <p:nvSpPr>
          <p:cNvPr id="831" name="CustomShape 7"/>
          <p:cNvSpPr/>
          <p:nvPr/>
        </p:nvSpPr>
        <p:spPr>
          <a:xfrm>
            <a:off x="685800" y="5181480"/>
            <a:ext cx="79236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Manv</a:t>
            </a:r>
            <a:r>
              <a:rPr lang="en-US" sz="2200" strike="noStrike">
                <a:solidFill>
                  <a:srgbClr val="000000"/>
                </a:solidFill>
                <a:latin typeface="Tahoma"/>
                <a:ea typeface="DejaVu Sans"/>
              </a:rPr>
              <a:t>(NV_DEAN) </a:t>
            </a:r>
            <a:r>
              <a:rPr b="1" lang="en-US" strike="noStrike">
                <a:solidFill>
                  <a:srgbClr val="000000"/>
                </a:solidFill>
                <a:latin typeface="Symbol"/>
                <a:ea typeface="DejaVu Sans"/>
              </a:rPr>
              <a:t></a:t>
            </a:r>
            <a:r>
              <a:rPr lang="en-US" strike="noStrike">
                <a:solidFill>
                  <a:srgbClr val="000000"/>
                </a:solidFill>
                <a:latin typeface="Tahoma"/>
                <a:ea typeface="DejaVu Sans"/>
              </a:rPr>
              <a:t> </a:t>
            </a:r>
            <a:r>
              <a:rPr lang="en-US" sz="3600" strike="noStrike">
                <a:solidFill>
                  <a:srgbClr val="000000"/>
                </a:solidFill>
                <a:latin typeface="Symbol"/>
                <a:ea typeface="DejaVu Sans"/>
              </a:rPr>
              <a:t></a:t>
            </a:r>
            <a:r>
              <a:rPr lang="en-US" strike="noStrike" baseline="-25000">
                <a:solidFill>
                  <a:srgbClr val="000000"/>
                </a:solidFill>
                <a:latin typeface="Tahoma"/>
                <a:ea typeface="DejaVu Sans"/>
              </a:rPr>
              <a:t>Manv</a:t>
            </a:r>
            <a:r>
              <a:rPr lang="en-US" sz="2200" strike="noStrike">
                <a:solidFill>
                  <a:srgbClr val="000000"/>
                </a:solidFill>
                <a:latin typeface="Tahoma"/>
                <a:ea typeface="DejaVu Sans"/>
              </a:rPr>
              <a:t>(THANNHAN)</a:t>
            </a:r>
            <a:endParaRPr/>
          </a:p>
        </p:txBody>
      </p:sp>
      <p:sp>
        <p:nvSpPr>
          <p:cNvPr id="832" name="CustomShape 8"/>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833" name="Picture 3" descr=""/>
          <p:cNvPicPr/>
          <p:nvPr/>
        </p:nvPicPr>
        <p:blipFill>
          <a:blip r:embed="rId1"/>
          <a:stretch/>
        </p:blipFill>
        <p:spPr>
          <a:xfrm>
            <a:off x="0" y="628560"/>
            <a:ext cx="9106920" cy="56160"/>
          </a:xfrm>
          <a:prstGeom prst="rect">
            <a:avLst/>
          </a:prstGeom>
          <a:ln>
            <a:noFill/>
          </a:ln>
        </p:spPr>
      </p:pic>
      <p:sp>
        <p:nvSpPr>
          <p:cNvPr id="834" name="CustomShape 9"/>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835" name="CustomShape 10"/>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538" dur="indefinite" restart="never" nodeType="tmRoot">
          <p:childTnLst>
            <p:seq>
              <p:cTn id="539" dur="indefinite" nodeType="mainSeq">
                <p:childTnLst>
                  <p:par>
                    <p:cTn id="540" fill="hold">
                      <p:stCondLst>
                        <p:cond delay="indefinite"/>
                      </p:stCondLst>
                      <p:childTnLst>
                        <p:par>
                          <p:cTn id="541" fill="hold">
                            <p:stCondLst>
                              <p:cond delay="0"/>
                            </p:stCondLst>
                            <p:childTnLst>
                              <p:par>
                                <p:cTn id="542" nodeType="clickEffect" fill="hold" presetClass="entr" presetID="2" presetSubtype="2">
                                  <p:stCondLst>
                                    <p:cond delay="0"/>
                                  </p:stCondLst>
                                  <p:childTnLst>
                                    <p:set>
                                      <p:cBhvr>
                                        <p:cTn id="543" dur="1" fill="hold">
                                          <p:stCondLst>
                                            <p:cond delay="0"/>
                                          </p:stCondLst>
                                        </p:cTn>
                                        <p:tgtEl>
                                          <p:spTgt spid="829"/>
                                        </p:tgtEl>
                                        <p:attrNameLst>
                                          <p:attrName>style.visibility</p:attrName>
                                        </p:attrNameLst>
                                      </p:cBhvr>
                                      <p:to>
                                        <p:strVal val="visible"/>
                                      </p:to>
                                    </p:set>
                                    <p:anim calcmode="lin" valueType="num">
                                      <p:cBhvr additive="repl">
                                        <p:cTn id="544" dur="500" fill="hold"/>
                                        <p:tgtEl>
                                          <p:spTgt spid="829"/>
                                        </p:tgtEl>
                                        <p:attrNameLst>
                                          <p:attrName>ppt_x</p:attrName>
                                        </p:attrNameLst>
                                      </p:cBhvr>
                                      <p:tavLst>
                                        <p:tav tm="0">
                                          <p:val>
                                            <p:strVal val="1+#ppt_w/2"/>
                                          </p:val>
                                        </p:tav>
                                        <p:tav tm="100000">
                                          <p:val>
                                            <p:strVal val="#ppt_x"/>
                                          </p:val>
                                        </p:tav>
                                      </p:tavLst>
                                    </p:anim>
                                    <p:anim calcmode="lin" valueType="num">
                                      <p:cBhvr additive="repl">
                                        <p:cTn id="545" dur="500" fill="hold"/>
                                        <p:tgtEl>
                                          <p:spTgt spid="829"/>
                                        </p:tgtEl>
                                        <p:attrNameLst>
                                          <p:attrName>ppt_y</p:attrName>
                                        </p:attrNameLst>
                                      </p:cBhvr>
                                      <p:tavLst>
                                        <p:tav tm="0">
                                          <p:val>
                                            <p:strVal val="#ppt_y"/>
                                          </p:val>
                                        </p:tav>
                                        <p:tav tm="100000">
                                          <p:val>
                                            <p:strVal val="#ppt_y"/>
                                          </p:val>
                                        </p:tav>
                                      </p:tavLst>
                                    </p:anim>
                                  </p:childTnLst>
                                </p:cTn>
                              </p:par>
                            </p:childTnLst>
                          </p:cTn>
                        </p:par>
                      </p:childTnLst>
                    </p:cTn>
                  </p:par>
                  <p:par>
                    <p:cTn id="546" fill="hold">
                      <p:stCondLst>
                        <p:cond delay="indefinite"/>
                      </p:stCondLst>
                      <p:childTnLst>
                        <p:par>
                          <p:cTn id="547" fill="hold">
                            <p:stCondLst>
                              <p:cond delay="0"/>
                            </p:stCondLst>
                            <p:childTnLst>
                              <p:par>
                                <p:cTn id="548" nodeType="clickEffect" fill="hold" presetClass="entr" presetID="2" presetSubtype="2">
                                  <p:stCondLst>
                                    <p:cond delay="0"/>
                                  </p:stCondLst>
                                  <p:childTnLst>
                                    <p:set>
                                      <p:cBhvr>
                                        <p:cTn id="549" dur="1" fill="hold">
                                          <p:stCondLst>
                                            <p:cond delay="0"/>
                                          </p:stCondLst>
                                        </p:cTn>
                                        <p:tgtEl>
                                          <p:spTgt spid="830"/>
                                        </p:tgtEl>
                                        <p:attrNameLst>
                                          <p:attrName>style.visibility</p:attrName>
                                        </p:attrNameLst>
                                      </p:cBhvr>
                                      <p:to>
                                        <p:strVal val="visible"/>
                                      </p:to>
                                    </p:set>
                                    <p:anim calcmode="lin" valueType="num">
                                      <p:cBhvr additive="repl">
                                        <p:cTn id="550" dur="500" fill="hold"/>
                                        <p:tgtEl>
                                          <p:spTgt spid="830"/>
                                        </p:tgtEl>
                                        <p:attrNameLst>
                                          <p:attrName>ppt_x</p:attrName>
                                        </p:attrNameLst>
                                      </p:cBhvr>
                                      <p:tavLst>
                                        <p:tav tm="0">
                                          <p:val>
                                            <p:strVal val="1+#ppt_w/2"/>
                                          </p:val>
                                        </p:tav>
                                        <p:tav tm="100000">
                                          <p:val>
                                            <p:strVal val="#ppt_x"/>
                                          </p:val>
                                        </p:tav>
                                      </p:tavLst>
                                    </p:anim>
                                    <p:anim calcmode="lin" valueType="num">
                                      <p:cBhvr additive="repl">
                                        <p:cTn id="551" dur="500" fill="hold"/>
                                        <p:tgtEl>
                                          <p:spTgt spid="830"/>
                                        </p:tgtEl>
                                        <p:attrNameLst>
                                          <p:attrName>ppt_y</p:attrName>
                                        </p:attrNameLst>
                                      </p:cBhvr>
                                      <p:tavLst>
                                        <p:tav tm="0">
                                          <p:val>
                                            <p:strVal val="#ppt_y"/>
                                          </p:val>
                                        </p:tav>
                                        <p:tav tm="100000">
                                          <p:val>
                                            <p:strVal val="#ppt_y"/>
                                          </p:val>
                                        </p:tav>
                                      </p:tavLst>
                                    </p:anim>
                                  </p:childTnLst>
                                </p:cTn>
                              </p:par>
                            </p:childTnLst>
                          </p:cTn>
                        </p:par>
                      </p:childTnLst>
                    </p:cTn>
                  </p:par>
                  <p:par>
                    <p:cTn id="552" fill="hold">
                      <p:stCondLst>
                        <p:cond delay="indefinite"/>
                      </p:stCondLst>
                      <p:childTnLst>
                        <p:par>
                          <p:cTn id="553" fill="hold">
                            <p:stCondLst>
                              <p:cond delay="0"/>
                            </p:stCondLst>
                            <p:childTnLst>
                              <p:par>
                                <p:cTn id="554" nodeType="clickEffect" fill="hold" presetClass="entr" presetID="2" presetSubtype="2">
                                  <p:stCondLst>
                                    <p:cond delay="0"/>
                                  </p:stCondLst>
                                  <p:childTnLst>
                                    <p:set>
                                      <p:cBhvr>
                                        <p:cTn id="555" dur="1" fill="hold">
                                          <p:stCondLst>
                                            <p:cond delay="0"/>
                                          </p:stCondLst>
                                        </p:cTn>
                                        <p:tgtEl>
                                          <p:spTgt spid="831"/>
                                        </p:tgtEl>
                                        <p:attrNameLst>
                                          <p:attrName>style.visibility</p:attrName>
                                        </p:attrNameLst>
                                      </p:cBhvr>
                                      <p:to>
                                        <p:strVal val="visible"/>
                                      </p:to>
                                    </p:set>
                                    <p:anim calcmode="lin" valueType="num">
                                      <p:cBhvr additive="repl">
                                        <p:cTn id="556" dur="500" fill="hold"/>
                                        <p:tgtEl>
                                          <p:spTgt spid="831"/>
                                        </p:tgtEl>
                                        <p:attrNameLst>
                                          <p:attrName>ppt_x</p:attrName>
                                        </p:attrNameLst>
                                      </p:cBhvr>
                                      <p:tavLst>
                                        <p:tav tm="0">
                                          <p:val>
                                            <p:strVal val="1+#ppt_w/2"/>
                                          </p:val>
                                        </p:tav>
                                        <p:tav tm="100000">
                                          <p:val>
                                            <p:strVal val="#ppt_x"/>
                                          </p:val>
                                        </p:tav>
                                      </p:tavLst>
                                    </p:anim>
                                    <p:anim calcmode="lin" valueType="num">
                                      <p:cBhvr additive="repl">
                                        <p:cTn id="557" dur="500" fill="hold"/>
                                        <p:tgtEl>
                                          <p:spTgt spid="831"/>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6" name="CustomShape 1"/>
          <p:cNvSpPr/>
          <p:nvPr/>
        </p:nvSpPr>
        <p:spPr>
          <a:xfrm>
            <a:off x="38088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5:</a:t>
            </a:r>
            <a:r>
              <a:rPr lang="en-US" sz="2400" strike="noStrike">
                <a:solidFill>
                  <a:srgbClr val="04617b"/>
                </a:solidFill>
                <a:latin typeface="Calibri"/>
                <a:ea typeface="DejaVu Sans"/>
              </a:rPr>
              <a:t>Cho biết mã nhân viên có thân nhân và có tham gia đề án</a:t>
            </a:r>
            <a:endParaRPr/>
          </a:p>
        </p:txBody>
      </p:sp>
      <p:sp>
        <p:nvSpPr>
          <p:cNvPr id="837" name="CustomShape 2"/>
          <p:cNvSpPr/>
          <p:nvPr/>
        </p:nvSpPr>
        <p:spPr>
          <a:xfrm>
            <a:off x="380880" y="1752480"/>
            <a:ext cx="8304840" cy="2665800"/>
          </a:xfrm>
          <a:prstGeom prst="rect">
            <a:avLst/>
          </a:prstGeom>
          <a:noFill/>
          <a:ln>
            <a:noFill/>
          </a:ln>
        </p:spPr>
        <p:style>
          <a:lnRef idx="0"/>
          <a:fillRef idx="0"/>
          <a:effectRef idx="0"/>
          <a:fontRef idx="minor"/>
        </p:style>
        <p:txBody>
          <a:bodyPr lIns="90000" rIns="90000" tIns="45000" bIns="45000"/>
          <a:p>
            <a:endParaRPr/>
          </a:p>
          <a:p>
            <a:endParaRPr/>
          </a:p>
        </p:txBody>
      </p:sp>
      <p:sp>
        <p:nvSpPr>
          <p:cNvPr id="838"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839"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226BE169-0CA8-4DDD-ADD2-A97747522A7F}" type="slidenum">
              <a:rPr lang="en-US" sz="1200" strike="noStrike">
                <a:solidFill>
                  <a:srgbClr val="035c75"/>
                </a:solidFill>
                <a:latin typeface="Tahoma"/>
                <a:ea typeface="DejaVu Sans"/>
              </a:rPr>
              <a:t>&lt;number&gt;</a:t>
            </a:fld>
            <a:endParaRPr/>
          </a:p>
        </p:txBody>
      </p:sp>
      <p:sp>
        <p:nvSpPr>
          <p:cNvPr id="840"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
        <p:nvSpPr>
          <p:cNvPr id="841" name="CustomShape 6"/>
          <p:cNvSpPr/>
          <p:nvPr/>
        </p:nvSpPr>
        <p:spPr>
          <a:xfrm>
            <a:off x="457200" y="2895480"/>
            <a:ext cx="7923600" cy="7599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400" strike="noStrike">
                <a:solidFill>
                  <a:srgbClr val="000000"/>
                </a:solidFill>
                <a:latin typeface="Symbol"/>
                <a:ea typeface="DejaVu Sans"/>
              </a:rPr>
              <a:t></a:t>
            </a:r>
            <a:r>
              <a:rPr lang="en-US" sz="2400" strike="noStrike" baseline="-25000">
                <a:solidFill>
                  <a:srgbClr val="000000"/>
                </a:solidFill>
                <a:latin typeface="Tahoma"/>
                <a:ea typeface="DejaVu Sans"/>
              </a:rPr>
              <a:t>Manv</a:t>
            </a:r>
            <a:r>
              <a:rPr lang="en-US" sz="2400" strike="noStrike">
                <a:solidFill>
                  <a:srgbClr val="000000"/>
                </a:solidFill>
                <a:latin typeface="Tahoma"/>
                <a:ea typeface="DejaVu Sans"/>
              </a:rPr>
              <a:t>(NV_DEAN) </a:t>
            </a:r>
            <a:r>
              <a:rPr b="1" lang="en-US" sz="2000" strike="noStrike">
                <a:solidFill>
                  <a:srgbClr val="000000"/>
                </a:solidFill>
                <a:latin typeface="Symbol"/>
                <a:ea typeface="DejaVu Sans"/>
              </a:rPr>
              <a:t></a:t>
            </a:r>
            <a:r>
              <a:rPr lang="en-US" sz="2000" strike="noStrike">
                <a:solidFill>
                  <a:srgbClr val="000000"/>
                </a:solidFill>
                <a:latin typeface="Tahoma"/>
                <a:ea typeface="DejaVu Sans"/>
              </a:rPr>
              <a:t> </a:t>
            </a:r>
            <a:r>
              <a:rPr lang="en-US" sz="4000" strike="noStrike">
                <a:solidFill>
                  <a:srgbClr val="000000"/>
                </a:solidFill>
                <a:latin typeface="Symbol"/>
                <a:ea typeface="DejaVu Sans"/>
              </a:rPr>
              <a:t></a:t>
            </a:r>
            <a:r>
              <a:rPr lang="en-US" sz="2000" strike="noStrike" baseline="-25000">
                <a:solidFill>
                  <a:srgbClr val="000000"/>
                </a:solidFill>
                <a:latin typeface="Tahoma"/>
                <a:ea typeface="DejaVu Sans"/>
              </a:rPr>
              <a:t>Manv</a:t>
            </a:r>
            <a:r>
              <a:rPr lang="en-US" sz="2400" strike="noStrike">
                <a:solidFill>
                  <a:srgbClr val="000000"/>
                </a:solidFill>
                <a:latin typeface="Tahoma"/>
                <a:ea typeface="DejaVu Sans"/>
              </a:rPr>
              <a:t>(THANNHAN)</a:t>
            </a:r>
            <a:endParaRPr/>
          </a:p>
        </p:txBody>
      </p:sp>
      <p:pic>
        <p:nvPicPr>
          <p:cNvPr id="842" name="Picture 3" descr=""/>
          <p:cNvPicPr/>
          <p:nvPr/>
        </p:nvPicPr>
        <p:blipFill>
          <a:blip r:embed="rId1"/>
          <a:stretch/>
        </p:blipFill>
        <p:spPr>
          <a:xfrm>
            <a:off x="0" y="628560"/>
            <a:ext cx="9106920" cy="56160"/>
          </a:xfrm>
          <a:prstGeom prst="rect">
            <a:avLst/>
          </a:prstGeom>
          <a:ln>
            <a:noFill/>
          </a:ln>
        </p:spPr>
      </p:pic>
      <p:sp>
        <p:nvSpPr>
          <p:cNvPr id="843"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844"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558" dur="indefinite" restart="never" nodeType="tmRoot">
          <p:childTnLst>
            <p:seq>
              <p:cTn id="559" dur="indefinite" nodeType="mainSeq">
                <p:childTnLst>
                  <p:par>
                    <p:cTn id="560" fill="hold">
                      <p:stCondLst>
                        <p:cond delay="indefinite"/>
                      </p:stCondLst>
                      <p:childTnLst>
                        <p:par>
                          <p:cTn id="561" fill="hold">
                            <p:stCondLst>
                              <p:cond delay="0"/>
                            </p:stCondLst>
                            <p:childTnLst>
                              <p:par>
                                <p:cTn id="562" nodeType="clickEffect" fill="hold" presetClass="entr" presetID="2" presetSubtype="4">
                                  <p:stCondLst>
                                    <p:cond delay="0"/>
                                  </p:stCondLst>
                                  <p:childTnLst>
                                    <p:set>
                                      <p:cBhvr>
                                        <p:cTn id="563" dur="1" fill="hold">
                                          <p:stCondLst>
                                            <p:cond delay="0"/>
                                          </p:stCondLst>
                                        </p:cTn>
                                        <p:tgtEl>
                                          <p:spTgt spid="841"/>
                                        </p:tgtEl>
                                        <p:attrNameLst>
                                          <p:attrName>style.visibility</p:attrName>
                                        </p:attrNameLst>
                                      </p:cBhvr>
                                      <p:to>
                                        <p:strVal val="visible"/>
                                      </p:to>
                                    </p:set>
                                    <p:anim calcmode="lin" valueType="num">
                                      <p:cBhvr additive="repl">
                                        <p:cTn id="564" dur="500" fill="hold"/>
                                        <p:tgtEl>
                                          <p:spTgt spid="841"/>
                                        </p:tgtEl>
                                        <p:attrNameLst>
                                          <p:attrName>ppt_x</p:attrName>
                                        </p:attrNameLst>
                                      </p:cBhvr>
                                      <p:tavLst>
                                        <p:tav tm="0">
                                          <p:val>
                                            <p:strVal val="#ppt_x"/>
                                          </p:val>
                                        </p:tav>
                                        <p:tav tm="100000">
                                          <p:val>
                                            <p:strVal val="#ppt_x"/>
                                          </p:val>
                                        </p:tav>
                                      </p:tavLst>
                                    </p:anim>
                                    <p:anim calcmode="lin" valueType="num">
                                      <p:cBhvr additive="repl">
                                        <p:cTn id="565" dur="500" fill="hold"/>
                                        <p:tgtEl>
                                          <p:spTgt spid="8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45720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Giới thiệu</a:t>
            </a:r>
            <a:endParaRPr/>
          </a:p>
        </p:txBody>
      </p:sp>
      <p:sp>
        <p:nvSpPr>
          <p:cNvPr id="232" name="CustomShape 2"/>
          <p:cNvSpPr/>
          <p:nvPr/>
        </p:nvSpPr>
        <p:spPr>
          <a:xfrm>
            <a:off x="533520" y="1219320"/>
            <a:ext cx="8228520" cy="608400"/>
          </a:xfrm>
          <a:prstGeom prst="rect">
            <a:avLst/>
          </a:prstGeom>
          <a:noFill/>
          <a:ln>
            <a:noFill/>
          </a:ln>
        </p:spPr>
        <p:style>
          <a:lnRef idx="0"/>
          <a:fillRef idx="0"/>
          <a:effectRef idx="0"/>
          <a:fontRef idx="minor"/>
        </p:style>
        <p:txBody>
          <a:bodyPr lIns="90000" rIns="90000" tIns="45000" bIns="45000"/>
          <a:p>
            <a:pPr>
              <a:lnSpc>
                <a:spcPct val="100000"/>
              </a:lnSpc>
            </a:pPr>
            <a:r>
              <a:rPr lang="en-US" sz="2600" strike="noStrike">
                <a:solidFill>
                  <a:srgbClr val="000000"/>
                </a:solidFill>
                <a:latin typeface="Constantia"/>
                <a:ea typeface="DejaVu Sans"/>
              </a:rPr>
              <a:t>	</a:t>
            </a:r>
            <a:r>
              <a:rPr lang="en-US" strike="noStrike">
                <a:solidFill>
                  <a:srgbClr val="000000"/>
                </a:solidFill>
                <a:latin typeface="Constantia"/>
                <a:ea typeface="DejaVu Sans"/>
              </a:rPr>
              <a:t>Xét một số xử lý trên quan hệ SINHVIEN, SV_DIEM</a:t>
            </a:r>
            <a:endParaRPr/>
          </a:p>
          <a:p>
            <a:pPr>
              <a:lnSpc>
                <a:spcPct val="100000"/>
              </a:lnSpc>
            </a:pPr>
            <a:endParaRPr/>
          </a:p>
          <a:p>
            <a:pPr>
              <a:lnSpc>
                <a:spcPct val="100000"/>
              </a:lnSpc>
            </a:pPr>
            <a:endParaRPr/>
          </a:p>
        </p:txBody>
      </p:sp>
      <p:sp>
        <p:nvSpPr>
          <p:cNvPr id="233"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11:01:03 AM</a:t>
            </a:r>
            <a:endParaRPr/>
          </a:p>
        </p:txBody>
      </p:sp>
      <p:sp>
        <p:nvSpPr>
          <p:cNvPr id="234"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6E144A2C-FF46-420D-A3FB-089B920A0EED}" type="slidenum">
              <a:rPr lang="en-US" sz="1200" strike="noStrike">
                <a:solidFill>
                  <a:srgbClr val="035c75"/>
                </a:solidFill>
                <a:latin typeface="Tahoma"/>
                <a:ea typeface="DejaVu Sans"/>
              </a:rPr>
              <a:t>&lt;number&gt;</a:t>
            </a:fld>
            <a:endParaRPr/>
          </a:p>
        </p:txBody>
      </p:sp>
      <p:sp>
        <p:nvSpPr>
          <p:cNvPr id="235"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36" name="Picture 3" descr=""/>
          <p:cNvPicPr/>
          <p:nvPr/>
        </p:nvPicPr>
        <p:blipFill>
          <a:blip r:embed="rId1"/>
          <a:stretch/>
        </p:blipFill>
        <p:spPr>
          <a:xfrm>
            <a:off x="0" y="628560"/>
            <a:ext cx="9106920" cy="56160"/>
          </a:xfrm>
          <a:prstGeom prst="rect">
            <a:avLst/>
          </a:prstGeom>
          <a:ln>
            <a:noFill/>
          </a:ln>
        </p:spPr>
      </p:pic>
      <p:sp>
        <p:nvSpPr>
          <p:cNvPr id="237"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38"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239" name="CustomShape 8"/>
          <p:cNvSpPr/>
          <p:nvPr/>
        </p:nvSpPr>
        <p:spPr>
          <a:xfrm>
            <a:off x="533520" y="1676520"/>
            <a:ext cx="182772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BANGDIEM</a:t>
            </a:r>
            <a:endParaRPr/>
          </a:p>
        </p:txBody>
      </p:sp>
      <p:graphicFrame>
        <p:nvGraphicFramePr>
          <p:cNvPr id="240" name="Table 9"/>
          <p:cNvGraphicFramePr/>
          <p:nvPr/>
        </p:nvGraphicFramePr>
        <p:xfrm>
          <a:off x="1600200" y="2133720"/>
          <a:ext cx="6171480" cy="4190400"/>
        </p:xfrm>
        <a:graphic>
          <a:graphicData uri="http://schemas.openxmlformats.org/drawingml/2006/table">
            <a:tbl>
              <a:tblPr/>
              <a:tblGrid>
                <a:gridCol w="1014480"/>
                <a:gridCol w="1081440"/>
                <a:gridCol w="1014480"/>
                <a:gridCol w="1014480"/>
                <a:gridCol w="1299960"/>
                <a:gridCol w="747000"/>
              </a:tblGrid>
              <a:tr h="590040">
                <a:tc>
                  <a:txBody>
                    <a:bodyPr/>
                    <a:p>
                      <a:pPr algn="ctr">
                        <a:lnSpc>
                          <a:spcPct val="115000"/>
                        </a:lnSpc>
                      </a:pPr>
                      <a:r>
                        <a:rPr b="1" lang="en-US" strike="noStrike">
                          <a:solidFill>
                            <a:srgbClr val="000000"/>
                          </a:solidFill>
                          <a:latin typeface="Constantia"/>
                        </a:rPr>
                        <a:t>Masv</a:t>
                      </a:r>
                      <a:endParaRPr/>
                    </a:p>
                  </a:txBody>
                  <a:tcPr/>
                </a:tc>
                <a:tc>
                  <a:txBody>
                    <a:bodyPr/>
                    <a:p>
                      <a:pPr algn="ctr">
                        <a:lnSpc>
                          <a:spcPct val="115000"/>
                        </a:lnSpc>
                      </a:pPr>
                      <a:r>
                        <a:rPr b="1" lang="en-US" strike="noStrike">
                          <a:solidFill>
                            <a:srgbClr val="000000"/>
                          </a:solidFill>
                          <a:latin typeface="Constantia"/>
                        </a:rPr>
                        <a:t>Ho</a:t>
                      </a:r>
                      <a:endParaRPr/>
                    </a:p>
                  </a:txBody>
                  <a:tcPr/>
                </a:tc>
                <a:tc>
                  <a:txBody>
                    <a:bodyPr/>
                    <a:p>
                      <a:pPr algn="ctr">
                        <a:lnSpc>
                          <a:spcPct val="115000"/>
                        </a:lnSpc>
                      </a:pPr>
                      <a:r>
                        <a:rPr b="1" lang="en-US" strike="noStrike">
                          <a:solidFill>
                            <a:srgbClr val="000000"/>
                          </a:solidFill>
                          <a:latin typeface="Constantia"/>
                        </a:rPr>
                        <a:t>Dem</a:t>
                      </a:r>
                      <a:endParaRPr/>
                    </a:p>
                  </a:txBody>
                  <a:tcPr/>
                </a:tc>
                <a:tc>
                  <a:txBody>
                    <a:bodyPr/>
                    <a:p>
                      <a:pPr algn="ctr">
                        <a:lnSpc>
                          <a:spcPct val="115000"/>
                        </a:lnSpc>
                      </a:pPr>
                      <a:r>
                        <a:rPr b="1" lang="en-US" strike="noStrike">
                          <a:solidFill>
                            <a:srgbClr val="000000"/>
                          </a:solidFill>
                          <a:latin typeface="Constantia"/>
                        </a:rPr>
                        <a:t>Ten</a:t>
                      </a:r>
                      <a:endParaRPr/>
                    </a:p>
                  </a:txBody>
                  <a:tcPr/>
                </a:tc>
                <a:tc>
                  <a:txBody>
                    <a:bodyPr/>
                    <a:p>
                      <a:pPr algn="ctr">
                        <a:lnSpc>
                          <a:spcPct val="115000"/>
                        </a:lnSpc>
                      </a:pPr>
                      <a:r>
                        <a:rPr b="1" lang="en-US" strike="noStrike">
                          <a:solidFill>
                            <a:srgbClr val="000000"/>
                          </a:solidFill>
                          <a:latin typeface="Times New Roman"/>
                        </a:rPr>
                        <a:t>Mamon</a:t>
                      </a:r>
                      <a:endParaRPr/>
                    </a:p>
                  </a:txBody>
                  <a:tcPr/>
                </a:tc>
                <a:tc>
                  <a:txBody>
                    <a:bodyPr/>
                    <a:p>
                      <a:pPr algn="ctr">
                        <a:lnSpc>
                          <a:spcPct val="115000"/>
                        </a:lnSpc>
                      </a:pPr>
                      <a:r>
                        <a:rPr b="1" lang="en-US" strike="noStrike">
                          <a:solidFill>
                            <a:srgbClr val="000000"/>
                          </a:solidFill>
                          <a:latin typeface="Constantia"/>
                        </a:rPr>
                        <a:t>Diem</a:t>
                      </a:r>
                      <a:endParaRPr/>
                    </a:p>
                  </a:txBody>
                  <a:tcPr/>
                </a:tc>
              </a:tr>
              <a:tr h="400320">
                <a:tc>
                  <a:txBody>
                    <a:bodyPr/>
                    <a:p>
                      <a:pPr algn="ctr">
                        <a:lnSpc>
                          <a:spcPct val="115000"/>
                        </a:lnSpc>
                      </a:pPr>
                      <a:r>
                        <a:rPr lang="en-US" strike="noStrike">
                          <a:solidFill>
                            <a:srgbClr val="000000"/>
                          </a:solidFill>
                          <a:latin typeface="Constantia"/>
                        </a:rPr>
                        <a:t>T1</a:t>
                      </a:r>
                      <a:endParaRPr/>
                    </a:p>
                  </a:txBody>
                  <a:tcPr/>
                </a:tc>
                <a:tc>
                  <a:txBody>
                    <a:bodyPr/>
                    <a:p>
                      <a:pPr>
                        <a:lnSpc>
                          <a:spcPct val="115000"/>
                        </a:lnSpc>
                      </a:pPr>
                      <a:r>
                        <a:rPr lang="en-US" strike="noStrike">
                          <a:solidFill>
                            <a:srgbClr val="000000"/>
                          </a:solidFill>
                          <a:latin typeface="Constantia"/>
                        </a:rPr>
                        <a:t>Trần</a:t>
                      </a:r>
                      <a:endParaRPr/>
                    </a:p>
                  </a:txBody>
                  <a:tcPr/>
                </a:tc>
                <a:tc>
                  <a:txBody>
                    <a:bodyPr/>
                    <a:p>
                      <a:pPr>
                        <a:lnSpc>
                          <a:spcPct val="115000"/>
                        </a:lnSpc>
                      </a:pPr>
                      <a:r>
                        <a:rPr lang="en-US" strike="noStrike">
                          <a:solidFill>
                            <a:srgbClr val="000000"/>
                          </a:solidFill>
                          <a:latin typeface="Constantia"/>
                        </a:rPr>
                        <a:t>Văn</a:t>
                      </a:r>
                      <a:endParaRPr/>
                    </a:p>
                  </a:txBody>
                  <a:tcPr/>
                </a:tc>
                <a:tc>
                  <a:txBody>
                    <a:bodyPr/>
                    <a:p>
                      <a:pPr>
                        <a:lnSpc>
                          <a:spcPct val="115000"/>
                        </a:lnSpc>
                      </a:pPr>
                      <a:r>
                        <a:rPr lang="en-US" strike="noStrike">
                          <a:solidFill>
                            <a:srgbClr val="000000"/>
                          </a:solidFill>
                          <a:latin typeface="Constantia"/>
                        </a:rPr>
                        <a:t>An</a:t>
                      </a:r>
                      <a:endParaRPr/>
                    </a:p>
                  </a:txBody>
                  <a:tcPr/>
                </a:tc>
                <a:tc>
                  <a:txBody>
                    <a:bodyPr/>
                    <a:p>
                      <a:pPr algn="ctr">
                        <a:lnSpc>
                          <a:spcPct val="115000"/>
                        </a:lnSpc>
                      </a:pPr>
                      <a:r>
                        <a:rPr lang="en-US" strike="noStrike">
                          <a:solidFill>
                            <a:srgbClr val="000000"/>
                          </a:solidFill>
                          <a:latin typeface="Times New Roman"/>
                        </a:rPr>
                        <a:t>Int1001</a:t>
                      </a:r>
                      <a:endParaRPr/>
                    </a:p>
                  </a:txBody>
                  <a:tcPr/>
                </a:tc>
                <a:tc>
                  <a:txBody>
                    <a:bodyPr/>
                    <a:p>
                      <a:pPr algn="ctr">
                        <a:lnSpc>
                          <a:spcPct val="115000"/>
                        </a:lnSpc>
                      </a:pPr>
                      <a:r>
                        <a:rPr lang="en-US" strike="noStrike">
                          <a:solidFill>
                            <a:srgbClr val="000000"/>
                          </a:solidFill>
                          <a:latin typeface="Constantia"/>
                        </a:rPr>
                        <a:t>8</a:t>
                      </a:r>
                      <a:endParaRPr/>
                    </a:p>
                  </a:txBody>
                  <a:tcPr/>
                </a:tc>
              </a:tr>
              <a:tr h="400320">
                <a:tc>
                  <a:txBody>
                    <a:bodyPr/>
                    <a:p>
                      <a:pPr algn="ctr">
                        <a:lnSpc>
                          <a:spcPct val="115000"/>
                        </a:lnSpc>
                      </a:pPr>
                      <a:r>
                        <a:rPr lang="en-US" strike="noStrike">
                          <a:solidFill>
                            <a:srgbClr val="000000"/>
                          </a:solidFill>
                          <a:latin typeface="Constantia"/>
                        </a:rPr>
                        <a:t>T1</a:t>
                      </a:r>
                      <a:endParaRPr/>
                    </a:p>
                  </a:txBody>
                  <a:tcPr/>
                </a:tc>
                <a:tc>
                  <a:txBody>
                    <a:bodyPr/>
                    <a:p>
                      <a:pPr>
                        <a:lnSpc>
                          <a:spcPct val="115000"/>
                        </a:lnSpc>
                      </a:pPr>
                      <a:r>
                        <a:rPr lang="en-US" strike="noStrike">
                          <a:solidFill>
                            <a:srgbClr val="000000"/>
                          </a:solidFill>
                          <a:latin typeface="Constantia"/>
                        </a:rPr>
                        <a:t>Trần</a:t>
                      </a:r>
                      <a:endParaRPr/>
                    </a:p>
                  </a:txBody>
                  <a:tcPr/>
                </a:tc>
                <a:tc>
                  <a:txBody>
                    <a:bodyPr/>
                    <a:p>
                      <a:pPr>
                        <a:lnSpc>
                          <a:spcPct val="115000"/>
                        </a:lnSpc>
                      </a:pPr>
                      <a:r>
                        <a:rPr lang="en-US" strike="noStrike">
                          <a:solidFill>
                            <a:srgbClr val="000000"/>
                          </a:solidFill>
                          <a:latin typeface="Constantia"/>
                        </a:rPr>
                        <a:t>Văn</a:t>
                      </a:r>
                      <a:endParaRPr/>
                    </a:p>
                  </a:txBody>
                  <a:tcPr/>
                </a:tc>
                <a:tc>
                  <a:txBody>
                    <a:bodyPr/>
                    <a:p>
                      <a:pPr>
                        <a:lnSpc>
                          <a:spcPct val="115000"/>
                        </a:lnSpc>
                      </a:pPr>
                      <a:r>
                        <a:rPr lang="en-US" strike="noStrike">
                          <a:solidFill>
                            <a:srgbClr val="000000"/>
                          </a:solidFill>
                          <a:latin typeface="Constantia"/>
                        </a:rPr>
                        <a:t>An</a:t>
                      </a:r>
                      <a:endParaRPr/>
                    </a:p>
                  </a:txBody>
                  <a:tcPr/>
                </a:tc>
                <a:tc>
                  <a:txBody>
                    <a:bodyPr/>
                    <a:p>
                      <a:pPr algn="ctr">
                        <a:lnSpc>
                          <a:spcPct val="115000"/>
                        </a:lnSpc>
                      </a:pPr>
                      <a:r>
                        <a:rPr lang="en-US" strike="noStrike">
                          <a:solidFill>
                            <a:srgbClr val="000000"/>
                          </a:solidFill>
                          <a:latin typeface="Times New Roman"/>
                        </a:rPr>
                        <a:t>Int1002</a:t>
                      </a:r>
                      <a:endParaRPr/>
                    </a:p>
                  </a:txBody>
                  <a:tcPr/>
                </a:tc>
                <a:tc>
                  <a:txBody>
                    <a:bodyPr/>
                    <a:p>
                      <a:pPr algn="ctr">
                        <a:lnSpc>
                          <a:spcPct val="115000"/>
                        </a:lnSpc>
                      </a:pPr>
                      <a:r>
                        <a:rPr lang="en-US" strike="noStrike">
                          <a:solidFill>
                            <a:srgbClr val="000000"/>
                          </a:solidFill>
                          <a:latin typeface="Constantia"/>
                        </a:rPr>
                        <a:t>9</a:t>
                      </a:r>
                      <a:endParaRPr/>
                    </a:p>
                  </a:txBody>
                  <a:tcPr/>
                </a:tc>
              </a:tr>
              <a:tr h="400320">
                <a:tc>
                  <a:txBody>
                    <a:bodyPr/>
                    <a:p>
                      <a:pPr algn="ctr">
                        <a:lnSpc>
                          <a:spcPct val="115000"/>
                        </a:lnSpc>
                      </a:pPr>
                      <a:r>
                        <a:rPr lang="en-US" strike="noStrike">
                          <a:solidFill>
                            <a:srgbClr val="000000"/>
                          </a:solidFill>
                          <a:latin typeface="Constantia"/>
                        </a:rPr>
                        <a:t>C2</a:t>
                      </a:r>
                      <a:endParaRPr/>
                    </a:p>
                  </a:txBody>
                  <a:tcPr/>
                </a:tc>
                <a:tc>
                  <a:txBody>
                    <a:bodyPr/>
                    <a:p>
                      <a:pPr>
                        <a:lnSpc>
                          <a:spcPct val="115000"/>
                        </a:lnSpc>
                      </a:pPr>
                      <a:r>
                        <a:rPr lang="en-US" strike="noStrike">
                          <a:solidFill>
                            <a:srgbClr val="000000"/>
                          </a:solidFill>
                          <a:latin typeface="Constantia"/>
                        </a:rPr>
                        <a:t>Lê</a:t>
                      </a:r>
                      <a:endParaRPr/>
                    </a:p>
                  </a:txBody>
                  <a:tcPr/>
                </a:tc>
                <a:tc>
                  <a:txBody>
                    <a:bodyPr/>
                    <a:p>
                      <a:pPr>
                        <a:lnSpc>
                          <a:spcPct val="115000"/>
                        </a:lnSpc>
                      </a:pPr>
                      <a:r>
                        <a:rPr lang="en-US" strike="noStrike">
                          <a:solidFill>
                            <a:srgbClr val="000000"/>
                          </a:solidFill>
                          <a:latin typeface="Constantia"/>
                        </a:rPr>
                        <a:t>Đình</a:t>
                      </a:r>
                      <a:endParaRPr/>
                    </a:p>
                  </a:txBody>
                  <a:tcPr/>
                </a:tc>
                <a:tc>
                  <a:txBody>
                    <a:bodyPr/>
                    <a:p>
                      <a:pPr>
                        <a:lnSpc>
                          <a:spcPct val="115000"/>
                        </a:lnSpc>
                      </a:pPr>
                      <a:r>
                        <a:rPr lang="en-US" strike="noStrike">
                          <a:solidFill>
                            <a:srgbClr val="000000"/>
                          </a:solidFill>
                          <a:latin typeface="Constantia"/>
                        </a:rPr>
                        <a:t>Bắc</a:t>
                      </a:r>
                      <a:endParaRPr/>
                    </a:p>
                  </a:txBody>
                  <a:tcPr/>
                </a:tc>
                <a:tc>
                  <a:txBody>
                    <a:bodyPr/>
                    <a:p>
                      <a:pPr algn="ctr">
                        <a:lnSpc>
                          <a:spcPct val="115000"/>
                        </a:lnSpc>
                      </a:pPr>
                      <a:r>
                        <a:rPr lang="en-US" strike="noStrike">
                          <a:solidFill>
                            <a:srgbClr val="000000"/>
                          </a:solidFill>
                          <a:latin typeface="Times New Roman"/>
                        </a:rPr>
                        <a:t>Int1003</a:t>
                      </a:r>
                      <a:endParaRPr/>
                    </a:p>
                  </a:txBody>
                  <a:tcPr/>
                </a:tc>
                <a:tc>
                  <a:txBody>
                    <a:bodyPr/>
                    <a:p>
                      <a:pPr algn="ctr">
                        <a:lnSpc>
                          <a:spcPct val="115000"/>
                        </a:lnSpc>
                      </a:pPr>
                      <a:r>
                        <a:rPr lang="en-US" strike="noStrike">
                          <a:solidFill>
                            <a:srgbClr val="000000"/>
                          </a:solidFill>
                          <a:latin typeface="Constantia"/>
                        </a:rPr>
                        <a:t>7</a:t>
                      </a:r>
                      <a:endParaRPr/>
                    </a:p>
                  </a:txBody>
                  <a:tcPr/>
                </a:tc>
              </a:tr>
              <a:tr h="400320">
                <a:tc>
                  <a:txBody>
                    <a:bodyPr/>
                    <a:p>
                      <a:pPr algn="ctr">
                        <a:lnSpc>
                          <a:spcPct val="115000"/>
                        </a:lnSpc>
                      </a:pPr>
                      <a:r>
                        <a:rPr lang="en-US" strike="noStrike">
                          <a:solidFill>
                            <a:srgbClr val="000000"/>
                          </a:solidFill>
                          <a:latin typeface="Constantia"/>
                        </a:rPr>
                        <a:t>C2</a:t>
                      </a:r>
                      <a:endParaRPr/>
                    </a:p>
                  </a:txBody>
                  <a:tcPr/>
                </a:tc>
                <a:tc>
                  <a:txBody>
                    <a:bodyPr/>
                    <a:p>
                      <a:pPr>
                        <a:lnSpc>
                          <a:spcPct val="115000"/>
                        </a:lnSpc>
                      </a:pPr>
                      <a:r>
                        <a:rPr lang="en-US" strike="noStrike">
                          <a:solidFill>
                            <a:srgbClr val="000000"/>
                          </a:solidFill>
                          <a:latin typeface="Constantia"/>
                        </a:rPr>
                        <a:t>Lê</a:t>
                      </a:r>
                      <a:endParaRPr/>
                    </a:p>
                  </a:txBody>
                  <a:tcPr/>
                </a:tc>
                <a:tc>
                  <a:txBody>
                    <a:bodyPr/>
                    <a:p>
                      <a:pPr>
                        <a:lnSpc>
                          <a:spcPct val="115000"/>
                        </a:lnSpc>
                      </a:pPr>
                      <a:r>
                        <a:rPr lang="en-US" strike="noStrike">
                          <a:solidFill>
                            <a:srgbClr val="000000"/>
                          </a:solidFill>
                          <a:latin typeface="Constantia"/>
                        </a:rPr>
                        <a:t>Đình</a:t>
                      </a:r>
                      <a:endParaRPr/>
                    </a:p>
                  </a:txBody>
                  <a:tcPr/>
                </a:tc>
                <a:tc>
                  <a:txBody>
                    <a:bodyPr/>
                    <a:p>
                      <a:pPr>
                        <a:lnSpc>
                          <a:spcPct val="115000"/>
                        </a:lnSpc>
                      </a:pPr>
                      <a:r>
                        <a:rPr lang="en-US" strike="noStrike">
                          <a:solidFill>
                            <a:srgbClr val="000000"/>
                          </a:solidFill>
                          <a:latin typeface="Constantia"/>
                        </a:rPr>
                        <a:t>Bắc</a:t>
                      </a:r>
                      <a:endParaRPr/>
                    </a:p>
                  </a:txBody>
                  <a:tcPr/>
                </a:tc>
                <a:tc>
                  <a:txBody>
                    <a:bodyPr/>
                    <a:p>
                      <a:pPr algn="ctr">
                        <a:lnSpc>
                          <a:spcPct val="115000"/>
                        </a:lnSpc>
                      </a:pPr>
                      <a:r>
                        <a:rPr lang="en-US" strike="noStrike">
                          <a:solidFill>
                            <a:srgbClr val="000000"/>
                          </a:solidFill>
                          <a:latin typeface="Times New Roman"/>
                        </a:rPr>
                        <a:t>Int1002</a:t>
                      </a:r>
                      <a:endParaRPr/>
                    </a:p>
                  </a:txBody>
                  <a:tcPr/>
                </a:tc>
                <a:tc>
                  <a:txBody>
                    <a:bodyPr/>
                    <a:p>
                      <a:pPr algn="ctr">
                        <a:lnSpc>
                          <a:spcPct val="115000"/>
                        </a:lnSpc>
                      </a:pPr>
                      <a:r>
                        <a:rPr lang="en-US" strike="noStrike">
                          <a:solidFill>
                            <a:srgbClr val="000000"/>
                          </a:solidFill>
                          <a:latin typeface="Constantia"/>
                        </a:rPr>
                        <a:t>3</a:t>
                      </a:r>
                      <a:endParaRPr/>
                    </a:p>
                  </a:txBody>
                  <a:tcPr/>
                </a:tc>
              </a:tr>
              <a:tr h="400320">
                <a:tc>
                  <a:txBody>
                    <a:bodyPr/>
                    <a:p>
                      <a:pPr algn="ctr">
                        <a:lnSpc>
                          <a:spcPct val="115000"/>
                        </a:lnSpc>
                      </a:pPr>
                      <a:r>
                        <a:rPr lang="en-US" strike="noStrike">
                          <a:solidFill>
                            <a:srgbClr val="000000"/>
                          </a:solidFill>
                          <a:latin typeface="Constantia"/>
                        </a:rPr>
                        <a:t>T3</a:t>
                      </a:r>
                      <a:endParaRPr/>
                    </a:p>
                  </a:txBody>
                  <a:tcPr/>
                </a:tc>
                <a:tc>
                  <a:txBody>
                    <a:bodyPr/>
                    <a:p>
                      <a:pPr>
                        <a:lnSpc>
                          <a:spcPct val="115000"/>
                        </a:lnSpc>
                      </a:pPr>
                      <a:r>
                        <a:rPr lang="en-US" strike="noStrike">
                          <a:solidFill>
                            <a:srgbClr val="000000"/>
                          </a:solidFill>
                          <a:latin typeface="Constantia"/>
                        </a:rPr>
                        <a:t>Trần</a:t>
                      </a:r>
                      <a:endParaRPr/>
                    </a:p>
                  </a:txBody>
                  <a:tcPr/>
                </a:tc>
                <a:tc>
                  <a:txBody>
                    <a:bodyPr/>
                    <a:p>
                      <a:pPr>
                        <a:lnSpc>
                          <a:spcPct val="115000"/>
                        </a:lnSpc>
                      </a:pPr>
                      <a:r>
                        <a:rPr lang="en-US" strike="noStrike">
                          <a:solidFill>
                            <a:srgbClr val="000000"/>
                          </a:solidFill>
                          <a:latin typeface="Constantia"/>
                        </a:rPr>
                        <a:t>Thị</a:t>
                      </a:r>
                      <a:endParaRPr/>
                    </a:p>
                  </a:txBody>
                  <a:tcPr/>
                </a:tc>
                <a:tc>
                  <a:txBody>
                    <a:bodyPr/>
                    <a:p>
                      <a:pPr>
                        <a:lnSpc>
                          <a:spcPct val="115000"/>
                        </a:lnSpc>
                      </a:pPr>
                      <a:r>
                        <a:rPr lang="en-US" strike="noStrike">
                          <a:solidFill>
                            <a:srgbClr val="000000"/>
                          </a:solidFill>
                          <a:latin typeface="Constantia"/>
                        </a:rPr>
                        <a:t>Hảo</a:t>
                      </a:r>
                      <a:endParaRPr/>
                    </a:p>
                  </a:txBody>
                  <a:tcPr/>
                </a:tc>
                <a:tc>
                  <a:txBody>
                    <a:bodyPr/>
                    <a:p>
                      <a:pPr algn="ctr">
                        <a:lnSpc>
                          <a:spcPct val="115000"/>
                        </a:lnSpc>
                      </a:pPr>
                      <a:r>
                        <a:rPr lang="en-US" strike="noStrike">
                          <a:solidFill>
                            <a:srgbClr val="000000"/>
                          </a:solidFill>
                          <a:latin typeface="Times New Roman"/>
                        </a:rPr>
                        <a:t>Int1003</a:t>
                      </a:r>
                      <a:endParaRPr/>
                    </a:p>
                  </a:txBody>
                  <a:tcPr/>
                </a:tc>
                <a:tc>
                  <a:txBody>
                    <a:bodyPr/>
                    <a:p>
                      <a:pPr algn="ctr">
                        <a:lnSpc>
                          <a:spcPct val="115000"/>
                        </a:lnSpc>
                      </a:pPr>
                      <a:r>
                        <a:rPr lang="en-US" strike="noStrike">
                          <a:solidFill>
                            <a:srgbClr val="000000"/>
                          </a:solidFill>
                          <a:latin typeface="Constantia"/>
                        </a:rPr>
                        <a:t>10</a:t>
                      </a:r>
                      <a:endParaRPr/>
                    </a:p>
                  </a:txBody>
                  <a:tcPr/>
                </a:tc>
              </a:tr>
              <a:tr h="400320">
                <a:tc>
                  <a:txBody>
                    <a:bodyPr/>
                    <a:p>
                      <a:pPr algn="ctr">
                        <a:lnSpc>
                          <a:spcPct val="115000"/>
                        </a:lnSpc>
                      </a:pPr>
                      <a:r>
                        <a:rPr lang="en-US" strike="noStrike">
                          <a:solidFill>
                            <a:srgbClr val="000000"/>
                          </a:solidFill>
                          <a:latin typeface="Constantia"/>
                        </a:rPr>
                        <a:t>T4</a:t>
                      </a:r>
                      <a:endParaRPr/>
                    </a:p>
                  </a:txBody>
                  <a:tcPr/>
                </a:tc>
                <a:tc>
                  <a:txBody>
                    <a:bodyPr/>
                    <a:p>
                      <a:pPr>
                        <a:lnSpc>
                          <a:spcPct val="115000"/>
                        </a:lnSpc>
                      </a:pPr>
                      <a:r>
                        <a:rPr lang="en-US" strike="noStrike">
                          <a:solidFill>
                            <a:srgbClr val="000000"/>
                          </a:solidFill>
                          <a:latin typeface="Constantia"/>
                        </a:rPr>
                        <a:t>Vũ</a:t>
                      </a:r>
                      <a:endParaRPr/>
                    </a:p>
                  </a:txBody>
                  <a:tcPr/>
                </a:tc>
                <a:tc>
                  <a:txBody>
                    <a:bodyPr/>
                    <a:p>
                      <a:pPr>
                        <a:lnSpc>
                          <a:spcPct val="115000"/>
                        </a:lnSpc>
                      </a:pPr>
                      <a:r>
                        <a:rPr lang="en-US" strike="noStrike">
                          <a:solidFill>
                            <a:srgbClr val="000000"/>
                          </a:solidFill>
                          <a:latin typeface="Constantia"/>
                        </a:rPr>
                        <a:t>Đức</a:t>
                      </a:r>
                      <a:endParaRPr/>
                    </a:p>
                  </a:txBody>
                  <a:tcPr/>
                </a:tc>
                <a:tc>
                  <a:txBody>
                    <a:bodyPr/>
                    <a:p>
                      <a:pPr>
                        <a:lnSpc>
                          <a:spcPct val="115000"/>
                        </a:lnSpc>
                      </a:pPr>
                      <a:r>
                        <a:rPr lang="en-US" strike="noStrike">
                          <a:solidFill>
                            <a:srgbClr val="000000"/>
                          </a:solidFill>
                          <a:latin typeface="Constantia"/>
                        </a:rPr>
                        <a:t>Lâm</a:t>
                      </a:r>
                      <a:endParaRPr/>
                    </a:p>
                  </a:txBody>
                  <a:tcPr/>
                </a:tc>
                <a:tc>
                  <a:txBody>
                    <a:bodyPr/>
                    <a:p>
                      <a:pPr algn="ctr">
                        <a:lnSpc>
                          <a:spcPct val="115000"/>
                        </a:lnSpc>
                      </a:pPr>
                      <a:r>
                        <a:rPr lang="en-US" strike="noStrike">
                          <a:solidFill>
                            <a:srgbClr val="000000"/>
                          </a:solidFill>
                          <a:latin typeface="Times New Roman"/>
                        </a:rPr>
                        <a:t>Int1002</a:t>
                      </a:r>
                      <a:endParaRPr/>
                    </a:p>
                  </a:txBody>
                  <a:tcPr/>
                </a:tc>
                <a:tc>
                  <a:txBody>
                    <a:bodyPr/>
                    <a:p>
                      <a:pPr algn="ctr">
                        <a:lnSpc>
                          <a:spcPct val="115000"/>
                        </a:lnSpc>
                      </a:pPr>
                      <a:r>
                        <a:rPr lang="en-US" strike="noStrike">
                          <a:solidFill>
                            <a:srgbClr val="000000"/>
                          </a:solidFill>
                          <a:latin typeface="Constantia"/>
                        </a:rPr>
                        <a:t>8</a:t>
                      </a:r>
                      <a:endParaRPr/>
                    </a:p>
                  </a:txBody>
                  <a:tcPr/>
                </a:tc>
              </a:tr>
              <a:tr h="400320">
                <a:tc>
                  <a:txBody>
                    <a:bodyPr/>
                    <a:p>
                      <a:pPr algn="ctr">
                        <a:lnSpc>
                          <a:spcPct val="115000"/>
                        </a:lnSpc>
                      </a:pPr>
                      <a:r>
                        <a:rPr lang="en-US" strike="noStrike">
                          <a:solidFill>
                            <a:srgbClr val="000000"/>
                          </a:solidFill>
                          <a:latin typeface="Constantia"/>
                        </a:rPr>
                        <a:t>C2</a:t>
                      </a:r>
                      <a:endParaRPr/>
                    </a:p>
                  </a:txBody>
                  <a:tcPr/>
                </a:tc>
                <a:tc>
                  <a:txBody>
                    <a:bodyPr/>
                    <a:p>
                      <a:pPr>
                        <a:lnSpc>
                          <a:spcPct val="115000"/>
                        </a:lnSpc>
                      </a:pPr>
                      <a:r>
                        <a:rPr lang="en-US" strike="noStrike">
                          <a:solidFill>
                            <a:srgbClr val="000000"/>
                          </a:solidFill>
                          <a:latin typeface="Constantia"/>
                        </a:rPr>
                        <a:t>Lê</a:t>
                      </a:r>
                      <a:endParaRPr/>
                    </a:p>
                  </a:txBody>
                  <a:tcPr/>
                </a:tc>
                <a:tc>
                  <a:txBody>
                    <a:bodyPr/>
                    <a:p>
                      <a:pPr>
                        <a:lnSpc>
                          <a:spcPct val="115000"/>
                        </a:lnSpc>
                      </a:pPr>
                      <a:r>
                        <a:rPr lang="en-US" strike="noStrike">
                          <a:solidFill>
                            <a:srgbClr val="000000"/>
                          </a:solidFill>
                          <a:latin typeface="Constantia"/>
                        </a:rPr>
                        <a:t>Đình</a:t>
                      </a:r>
                      <a:endParaRPr/>
                    </a:p>
                  </a:txBody>
                  <a:tcPr/>
                </a:tc>
                <a:tc>
                  <a:txBody>
                    <a:bodyPr/>
                    <a:p>
                      <a:pPr>
                        <a:lnSpc>
                          <a:spcPct val="115000"/>
                        </a:lnSpc>
                      </a:pPr>
                      <a:r>
                        <a:rPr lang="en-US" strike="noStrike">
                          <a:solidFill>
                            <a:srgbClr val="000000"/>
                          </a:solidFill>
                          <a:latin typeface="Constantia"/>
                        </a:rPr>
                        <a:t>Bắc</a:t>
                      </a:r>
                      <a:endParaRPr/>
                    </a:p>
                  </a:txBody>
                  <a:tcPr/>
                </a:tc>
                <a:tc>
                  <a:txBody>
                    <a:bodyPr/>
                    <a:p>
                      <a:pPr algn="ctr">
                        <a:lnSpc>
                          <a:spcPct val="115000"/>
                        </a:lnSpc>
                      </a:pPr>
                      <a:r>
                        <a:rPr lang="en-US" strike="noStrike">
                          <a:solidFill>
                            <a:srgbClr val="000000"/>
                          </a:solidFill>
                          <a:latin typeface="Times New Roman"/>
                        </a:rPr>
                        <a:t>Int1001</a:t>
                      </a:r>
                      <a:endParaRPr/>
                    </a:p>
                  </a:txBody>
                  <a:tcPr/>
                </a:tc>
                <a:tc>
                  <a:txBody>
                    <a:bodyPr/>
                    <a:p>
                      <a:pPr algn="ctr">
                        <a:lnSpc>
                          <a:spcPct val="115000"/>
                        </a:lnSpc>
                      </a:pPr>
                      <a:r>
                        <a:rPr lang="en-US" strike="noStrike">
                          <a:solidFill>
                            <a:srgbClr val="000000"/>
                          </a:solidFill>
                          <a:latin typeface="Constantia"/>
                        </a:rPr>
                        <a:t>8</a:t>
                      </a:r>
                      <a:endParaRPr/>
                    </a:p>
                  </a:txBody>
                  <a:tcPr/>
                </a:tc>
              </a:tr>
              <a:tr h="400320">
                <a:tc>
                  <a:txBody>
                    <a:bodyPr/>
                    <a:p>
                      <a:pPr algn="ctr">
                        <a:lnSpc>
                          <a:spcPct val="115000"/>
                        </a:lnSpc>
                      </a:pPr>
                      <a:r>
                        <a:rPr lang="en-US" strike="noStrike">
                          <a:solidFill>
                            <a:srgbClr val="000000"/>
                          </a:solidFill>
                          <a:latin typeface="Constantia"/>
                        </a:rPr>
                        <a:t>T4</a:t>
                      </a:r>
                      <a:endParaRPr/>
                    </a:p>
                  </a:txBody>
                  <a:tcPr/>
                </a:tc>
                <a:tc>
                  <a:txBody>
                    <a:bodyPr/>
                    <a:p>
                      <a:pPr>
                        <a:lnSpc>
                          <a:spcPct val="115000"/>
                        </a:lnSpc>
                      </a:pPr>
                      <a:r>
                        <a:rPr lang="en-US" strike="noStrike">
                          <a:solidFill>
                            <a:srgbClr val="000000"/>
                          </a:solidFill>
                          <a:latin typeface="Constantia"/>
                        </a:rPr>
                        <a:t>Vũ</a:t>
                      </a:r>
                      <a:endParaRPr/>
                    </a:p>
                  </a:txBody>
                  <a:tcPr/>
                </a:tc>
                <a:tc>
                  <a:txBody>
                    <a:bodyPr/>
                    <a:p>
                      <a:pPr>
                        <a:lnSpc>
                          <a:spcPct val="115000"/>
                        </a:lnSpc>
                      </a:pPr>
                      <a:r>
                        <a:rPr lang="en-US" strike="noStrike">
                          <a:solidFill>
                            <a:srgbClr val="000000"/>
                          </a:solidFill>
                          <a:latin typeface="Constantia"/>
                        </a:rPr>
                        <a:t>Đức</a:t>
                      </a:r>
                      <a:endParaRPr/>
                    </a:p>
                  </a:txBody>
                  <a:tcPr/>
                </a:tc>
                <a:tc>
                  <a:txBody>
                    <a:bodyPr/>
                    <a:p>
                      <a:pPr>
                        <a:lnSpc>
                          <a:spcPct val="115000"/>
                        </a:lnSpc>
                      </a:pPr>
                      <a:r>
                        <a:rPr lang="en-US" strike="noStrike">
                          <a:solidFill>
                            <a:srgbClr val="000000"/>
                          </a:solidFill>
                          <a:latin typeface="Constantia"/>
                        </a:rPr>
                        <a:t>Lâm</a:t>
                      </a:r>
                      <a:endParaRPr/>
                    </a:p>
                  </a:txBody>
                  <a:tcPr/>
                </a:tc>
                <a:tc>
                  <a:txBody>
                    <a:bodyPr/>
                    <a:p>
                      <a:pPr algn="ctr">
                        <a:lnSpc>
                          <a:spcPct val="115000"/>
                        </a:lnSpc>
                      </a:pPr>
                      <a:r>
                        <a:rPr lang="en-US" strike="noStrike">
                          <a:solidFill>
                            <a:srgbClr val="000000"/>
                          </a:solidFill>
                          <a:latin typeface="Times New Roman"/>
                        </a:rPr>
                        <a:t>Int1001</a:t>
                      </a:r>
                      <a:endParaRPr/>
                    </a:p>
                  </a:txBody>
                  <a:tcPr/>
                </a:tc>
                <a:tc>
                  <a:txBody>
                    <a:bodyPr/>
                    <a:p>
                      <a:pPr algn="ctr">
                        <a:lnSpc>
                          <a:spcPct val="115000"/>
                        </a:lnSpc>
                      </a:pPr>
                      <a:r>
                        <a:rPr lang="en-US" strike="noStrike">
                          <a:solidFill>
                            <a:srgbClr val="000000"/>
                          </a:solidFill>
                          <a:latin typeface="Constantia"/>
                        </a:rPr>
                        <a:t>7</a:t>
                      </a:r>
                      <a:endParaRPr/>
                    </a:p>
                  </a:txBody>
                  <a:tcPr/>
                </a:tc>
              </a:tr>
              <a:tr h="398160">
                <a:tc>
                  <a:txBody>
                    <a:bodyPr/>
                    <a:p>
                      <a:pPr algn="ctr">
                        <a:lnSpc>
                          <a:spcPct val="115000"/>
                        </a:lnSpc>
                      </a:pPr>
                      <a:r>
                        <a:rPr lang="en-US" strike="noStrike">
                          <a:solidFill>
                            <a:srgbClr val="000000"/>
                          </a:solidFill>
                          <a:latin typeface="Constantia"/>
                        </a:rPr>
                        <a:t>C3</a:t>
                      </a:r>
                      <a:endParaRPr/>
                    </a:p>
                  </a:txBody>
                  <a:tcPr/>
                </a:tc>
                <a:tc>
                  <a:txBody>
                    <a:bodyPr/>
                    <a:p>
                      <a:pPr>
                        <a:lnSpc>
                          <a:spcPct val="115000"/>
                        </a:lnSpc>
                      </a:pPr>
                      <a:r>
                        <a:rPr lang="en-US" strike="noStrike">
                          <a:solidFill>
                            <a:srgbClr val="000000"/>
                          </a:solidFill>
                          <a:latin typeface="Constantia"/>
                        </a:rPr>
                        <a:t>Phạm</a:t>
                      </a:r>
                      <a:endParaRPr/>
                    </a:p>
                  </a:txBody>
                  <a:tcPr/>
                </a:tc>
                <a:tc>
                  <a:txBody>
                    <a:bodyPr/>
                    <a:p>
                      <a:pPr>
                        <a:lnSpc>
                          <a:spcPct val="115000"/>
                        </a:lnSpc>
                      </a:pPr>
                      <a:r>
                        <a:rPr lang="en-US" strike="noStrike">
                          <a:solidFill>
                            <a:srgbClr val="000000"/>
                          </a:solidFill>
                          <a:latin typeface="Constantia"/>
                        </a:rPr>
                        <a:t>Hải</a:t>
                      </a:r>
                      <a:endParaRPr/>
                    </a:p>
                  </a:txBody>
                  <a:tcPr/>
                </a:tc>
                <a:tc>
                  <a:txBody>
                    <a:bodyPr/>
                    <a:p>
                      <a:pPr>
                        <a:lnSpc>
                          <a:spcPct val="115000"/>
                        </a:lnSpc>
                      </a:pPr>
                      <a:r>
                        <a:rPr lang="en-US" strike="noStrike">
                          <a:solidFill>
                            <a:srgbClr val="000000"/>
                          </a:solidFill>
                          <a:latin typeface="Constantia"/>
                        </a:rPr>
                        <a:t>Ngọc</a:t>
                      </a:r>
                      <a:endParaRPr/>
                    </a:p>
                  </a:txBody>
                  <a:tcPr/>
                </a:tc>
                <a:tc>
                  <a:txBody>
                    <a:bodyPr/>
                    <a:p>
                      <a:pPr algn="ctr">
                        <a:lnSpc>
                          <a:spcPct val="115000"/>
                        </a:lnSpc>
                      </a:pPr>
                      <a:r>
                        <a:rPr lang="en-US" strike="noStrike">
                          <a:solidFill>
                            <a:srgbClr val="000000"/>
                          </a:solidFill>
                          <a:latin typeface="Times New Roman"/>
                        </a:rPr>
                        <a:t>Int1003</a:t>
                      </a:r>
                      <a:endParaRPr/>
                    </a:p>
                  </a:txBody>
                  <a:tcPr/>
                </a:tc>
                <a:tc>
                  <a:txBody>
                    <a:bodyPr/>
                    <a:p>
                      <a:pPr algn="ctr">
                        <a:lnSpc>
                          <a:spcPct val="115000"/>
                        </a:lnSpc>
                      </a:pPr>
                      <a:r>
                        <a:rPr lang="en-US" strike="noStrike">
                          <a:solidFill>
                            <a:srgbClr val="000000"/>
                          </a:solidFill>
                          <a:latin typeface="Constantia"/>
                        </a:rPr>
                        <a:t>6</a:t>
                      </a:r>
                      <a:endParaRPr/>
                    </a:p>
                  </a:txBody>
                  <a:tcPr/>
                </a:tc>
              </a:tr>
            </a:tbl>
          </a:graphicData>
        </a:graphic>
      </p:graphicFrame>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5" name="CustomShape 1"/>
          <p:cNvSpPr/>
          <p:nvPr/>
        </p:nvSpPr>
        <p:spPr>
          <a:xfrm>
            <a:off x="533520" y="1143000"/>
            <a:ext cx="822852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6 : </a:t>
            </a:r>
            <a:r>
              <a:rPr b="1" lang="en-US" sz="2400" strike="noStrike">
                <a:solidFill>
                  <a:srgbClr val="04617b"/>
                </a:solidFill>
                <a:latin typeface="Calibri"/>
                <a:ea typeface="DejaVu Sans"/>
              </a:rPr>
              <a:t>Cho biết mã nhân viên tham gia đề án, nhưng không có thân nhân nào</a:t>
            </a:r>
            <a:endParaRPr/>
          </a:p>
        </p:txBody>
      </p:sp>
      <p:sp>
        <p:nvSpPr>
          <p:cNvPr id="846" name="CustomShape 2"/>
          <p:cNvSpPr/>
          <p:nvPr/>
        </p:nvSpPr>
        <p:spPr>
          <a:xfrm>
            <a:off x="380880" y="1676520"/>
            <a:ext cx="8304840" cy="1218240"/>
          </a:xfrm>
          <a:prstGeom prst="rect">
            <a:avLst/>
          </a:prstGeom>
          <a:noFill/>
          <a:ln>
            <a:noFill/>
          </a:ln>
        </p:spPr>
        <p:style>
          <a:lnRef idx="0"/>
          <a:fillRef idx="0"/>
          <a:effectRef idx="0"/>
          <a:fontRef idx="minor"/>
        </p:style>
        <p:txBody>
          <a:bodyPr lIns="90000" rIns="90000" tIns="45000" bIns="45000"/>
          <a:p>
            <a:endParaRPr/>
          </a:p>
          <a:p>
            <a:endParaRPr/>
          </a:p>
        </p:txBody>
      </p:sp>
      <p:sp>
        <p:nvSpPr>
          <p:cNvPr id="84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84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8968E697-A10E-4A95-B8C2-1C217DB1B680}" type="slidenum">
              <a:rPr lang="en-US" sz="1200" strike="noStrike">
                <a:solidFill>
                  <a:srgbClr val="035c75"/>
                </a:solidFill>
                <a:latin typeface="Tahoma"/>
                <a:ea typeface="DejaVu Sans"/>
              </a:rPr>
              <a:t>&lt;number&gt;</a:t>
            </a:fld>
            <a:endParaRPr/>
          </a:p>
        </p:txBody>
      </p:sp>
      <p:sp>
        <p:nvSpPr>
          <p:cNvPr id="849"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
        <p:nvSpPr>
          <p:cNvPr id="850" name="CustomShape 6"/>
          <p:cNvSpPr/>
          <p:nvPr/>
        </p:nvSpPr>
        <p:spPr>
          <a:xfrm>
            <a:off x="609480" y="4952880"/>
            <a:ext cx="7923600" cy="7599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4400" strike="noStrike">
                <a:solidFill>
                  <a:srgbClr val="000000"/>
                </a:solidFill>
                <a:latin typeface="Symbol"/>
                <a:ea typeface="DejaVu Sans"/>
              </a:rPr>
              <a:t></a:t>
            </a:r>
            <a:r>
              <a:rPr b="1" lang="en-US" sz="2400" strike="noStrike" baseline="-25000">
                <a:solidFill>
                  <a:srgbClr val="000000"/>
                </a:solidFill>
                <a:latin typeface="Tahoma"/>
                <a:ea typeface="DejaVu Sans"/>
              </a:rPr>
              <a:t>Manv</a:t>
            </a:r>
            <a:r>
              <a:rPr b="1" lang="en-US" sz="2400" strike="noStrike">
                <a:solidFill>
                  <a:srgbClr val="000000"/>
                </a:solidFill>
                <a:latin typeface="Tahoma"/>
                <a:ea typeface="DejaVu Sans"/>
              </a:rPr>
              <a:t>(NV_DEAN) </a:t>
            </a:r>
            <a:r>
              <a:rPr b="1" lang="en-US" sz="2000" strike="noStrike">
                <a:solidFill>
                  <a:srgbClr val="000000"/>
                </a:solidFill>
                <a:latin typeface="Tahoma"/>
                <a:ea typeface="DejaVu Sans"/>
              </a:rPr>
              <a:t>- </a:t>
            </a:r>
            <a:r>
              <a:rPr b="1" lang="en-US" sz="4000" strike="noStrike">
                <a:solidFill>
                  <a:srgbClr val="000000"/>
                </a:solidFill>
                <a:latin typeface="Symbol"/>
                <a:ea typeface="DejaVu Sans"/>
              </a:rPr>
              <a:t></a:t>
            </a:r>
            <a:r>
              <a:rPr b="1" lang="en-US" sz="2000" strike="noStrike" baseline="-25000">
                <a:solidFill>
                  <a:srgbClr val="000000"/>
                </a:solidFill>
                <a:latin typeface="Tahoma"/>
                <a:ea typeface="DejaVu Sans"/>
              </a:rPr>
              <a:t>Manv</a:t>
            </a:r>
            <a:r>
              <a:rPr b="1" lang="en-US" sz="2400" strike="noStrike">
                <a:solidFill>
                  <a:srgbClr val="000000"/>
                </a:solidFill>
                <a:latin typeface="Tahoma"/>
                <a:ea typeface="DejaVu Sans"/>
              </a:rPr>
              <a:t>(THANNHAN)</a:t>
            </a:r>
            <a:endParaRPr/>
          </a:p>
        </p:txBody>
      </p:sp>
      <p:pic>
        <p:nvPicPr>
          <p:cNvPr id="851" name="Picture 3" descr=""/>
          <p:cNvPicPr/>
          <p:nvPr/>
        </p:nvPicPr>
        <p:blipFill>
          <a:blip r:embed="rId1"/>
          <a:stretch/>
        </p:blipFill>
        <p:spPr>
          <a:xfrm>
            <a:off x="0" y="628560"/>
            <a:ext cx="9106920" cy="56160"/>
          </a:xfrm>
          <a:prstGeom prst="rect">
            <a:avLst/>
          </a:prstGeom>
          <a:ln>
            <a:noFill/>
          </a:ln>
        </p:spPr>
      </p:pic>
      <p:sp>
        <p:nvSpPr>
          <p:cNvPr id="852"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853"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854" name="CustomShape 9"/>
          <p:cNvSpPr/>
          <p:nvPr/>
        </p:nvSpPr>
        <p:spPr>
          <a:xfrm>
            <a:off x="609480" y="2438280"/>
            <a:ext cx="2208600" cy="455400"/>
          </a:xfrm>
          <a:prstGeom prst="rect">
            <a:avLst/>
          </a:prstGeom>
          <a:noFill/>
          <a:ln w="12600">
            <a:noFill/>
          </a:ln>
        </p:spPr>
        <p:style>
          <a:lnRef idx="0"/>
          <a:fillRef idx="0"/>
          <a:effectRef idx="0"/>
          <a:fontRef idx="minor"/>
        </p:style>
        <p:txBody>
          <a:bodyPr lIns="90000" rIns="90000" tIns="45000" bIns="45000"/>
          <a:p>
            <a:pPr>
              <a:lnSpc>
                <a:spcPct val="100000"/>
              </a:lnSpc>
            </a:pPr>
            <a:r>
              <a:rPr b="1" i="1" lang="en-US" sz="1600" strike="noStrike">
                <a:solidFill>
                  <a:srgbClr val="000000"/>
                </a:solidFill>
                <a:latin typeface="Tahoma"/>
                <a:ea typeface="DejaVu Sans"/>
              </a:rPr>
              <a:t>Tham gia đề án:   </a:t>
            </a:r>
            <a:r>
              <a:rPr lang="en-US" sz="2400" strike="noStrike">
                <a:solidFill>
                  <a:srgbClr val="000000"/>
                </a:solidFill>
                <a:latin typeface="Tahoma"/>
                <a:ea typeface="DejaVu Sans"/>
              </a:rPr>
              <a:t> </a:t>
            </a:r>
            <a:endParaRPr/>
          </a:p>
        </p:txBody>
      </p:sp>
      <p:sp>
        <p:nvSpPr>
          <p:cNvPr id="855" name="CustomShape 10"/>
          <p:cNvSpPr/>
          <p:nvPr/>
        </p:nvSpPr>
        <p:spPr>
          <a:xfrm>
            <a:off x="3505320" y="2209680"/>
            <a:ext cx="4418640" cy="759960"/>
          </a:xfrm>
          <a:prstGeom prst="rect">
            <a:avLst/>
          </a:prstGeom>
          <a:noFill/>
          <a:ln w="12600">
            <a:noFill/>
          </a:ln>
        </p:spPr>
        <p:style>
          <a:lnRef idx="0"/>
          <a:fillRef idx="0"/>
          <a:effectRef idx="0"/>
          <a:fontRef idx="minor"/>
        </p:style>
        <p:txBody>
          <a:bodyPr lIns="90000" rIns="90000" tIns="45000" bIns="45000"/>
          <a:p>
            <a:pPr>
              <a:lnSpc>
                <a:spcPct val="100000"/>
              </a:lnSpc>
            </a:pPr>
            <a:r>
              <a:rPr b="1" i="1" lang="en-US" sz="1600" strike="noStrike">
                <a:solidFill>
                  <a:srgbClr val="000000"/>
                </a:solidFill>
                <a:latin typeface="Tahoma"/>
                <a:ea typeface="DejaVu Sans"/>
              </a:rPr>
              <a:t>   </a:t>
            </a:r>
            <a:r>
              <a:rPr lang="en-US" sz="4400" strike="noStrike">
                <a:solidFill>
                  <a:srgbClr val="000000"/>
                </a:solidFill>
                <a:latin typeface="Symbol"/>
                <a:ea typeface="DejaVu Sans"/>
              </a:rPr>
              <a:t></a:t>
            </a:r>
            <a:r>
              <a:rPr lang="en-US" sz="2400" strike="noStrike" baseline="-25000">
                <a:solidFill>
                  <a:srgbClr val="000000"/>
                </a:solidFill>
                <a:latin typeface="Tahoma"/>
                <a:ea typeface="DejaVu Sans"/>
              </a:rPr>
              <a:t>Manv</a:t>
            </a:r>
            <a:r>
              <a:rPr lang="en-US" sz="2400" strike="noStrike">
                <a:solidFill>
                  <a:srgbClr val="000000"/>
                </a:solidFill>
                <a:latin typeface="Tahoma"/>
                <a:ea typeface="DejaVu Sans"/>
              </a:rPr>
              <a:t>(NV_DEAN) </a:t>
            </a:r>
            <a:endParaRPr/>
          </a:p>
        </p:txBody>
      </p:sp>
      <p:sp>
        <p:nvSpPr>
          <p:cNvPr id="856" name="CustomShape 11"/>
          <p:cNvSpPr/>
          <p:nvPr/>
        </p:nvSpPr>
        <p:spPr>
          <a:xfrm>
            <a:off x="609480" y="3276720"/>
            <a:ext cx="2208600" cy="455400"/>
          </a:xfrm>
          <a:prstGeom prst="rect">
            <a:avLst/>
          </a:prstGeom>
          <a:noFill/>
          <a:ln w="12600">
            <a:noFill/>
          </a:ln>
        </p:spPr>
        <p:style>
          <a:lnRef idx="0"/>
          <a:fillRef idx="0"/>
          <a:effectRef idx="0"/>
          <a:fontRef idx="minor"/>
        </p:style>
        <p:txBody>
          <a:bodyPr lIns="90000" rIns="90000" tIns="45000" bIns="45000"/>
          <a:p>
            <a:pPr>
              <a:lnSpc>
                <a:spcPct val="100000"/>
              </a:lnSpc>
            </a:pPr>
            <a:r>
              <a:rPr b="1" i="1" lang="en-US" sz="1600" strike="noStrike">
                <a:solidFill>
                  <a:srgbClr val="000000"/>
                </a:solidFill>
                <a:latin typeface="Tahoma"/>
                <a:ea typeface="DejaVu Sans"/>
              </a:rPr>
              <a:t>Có thân nhân   </a:t>
            </a:r>
            <a:r>
              <a:rPr lang="en-US" sz="2400" strike="noStrike">
                <a:solidFill>
                  <a:srgbClr val="000000"/>
                </a:solidFill>
                <a:latin typeface="Tahoma"/>
                <a:ea typeface="DejaVu Sans"/>
              </a:rPr>
              <a:t> </a:t>
            </a:r>
            <a:endParaRPr/>
          </a:p>
        </p:txBody>
      </p:sp>
      <p:sp>
        <p:nvSpPr>
          <p:cNvPr id="857" name="CustomShape 12"/>
          <p:cNvSpPr/>
          <p:nvPr/>
        </p:nvSpPr>
        <p:spPr>
          <a:xfrm>
            <a:off x="2819520" y="3124080"/>
            <a:ext cx="4037400" cy="69912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000" strike="noStrike" baseline="-25000">
                <a:solidFill>
                  <a:srgbClr val="000000"/>
                </a:solidFill>
                <a:latin typeface="Tahoma"/>
                <a:ea typeface="DejaVu Sans"/>
              </a:rPr>
              <a:t>Manv</a:t>
            </a:r>
            <a:r>
              <a:rPr lang="en-US" sz="2400" strike="noStrike">
                <a:solidFill>
                  <a:srgbClr val="000000"/>
                </a:solidFill>
                <a:latin typeface="Tahoma"/>
                <a:ea typeface="DejaVu Sans"/>
              </a:rPr>
              <a:t>(THANNHAN)</a:t>
            </a:r>
            <a:endParaRPr/>
          </a:p>
        </p:txBody>
      </p:sp>
      <p:sp>
        <p:nvSpPr>
          <p:cNvPr id="858" name="CustomShape 13"/>
          <p:cNvSpPr/>
          <p:nvPr/>
        </p:nvSpPr>
        <p:spPr>
          <a:xfrm>
            <a:off x="609480" y="4343400"/>
            <a:ext cx="5409000" cy="455400"/>
          </a:xfrm>
          <a:prstGeom prst="rect">
            <a:avLst/>
          </a:prstGeom>
          <a:noFill/>
          <a:ln w="12600">
            <a:noFill/>
          </a:ln>
        </p:spPr>
        <p:style>
          <a:lnRef idx="0"/>
          <a:fillRef idx="0"/>
          <a:effectRef idx="0"/>
          <a:fontRef idx="minor"/>
        </p:style>
        <p:txBody>
          <a:bodyPr lIns="90000" rIns="90000" tIns="45000" bIns="45000"/>
          <a:p>
            <a:pPr>
              <a:lnSpc>
                <a:spcPct val="100000"/>
              </a:lnSpc>
            </a:pPr>
            <a:r>
              <a:rPr b="1" i="1" lang="en-US" sz="1600" strike="noStrike">
                <a:solidFill>
                  <a:srgbClr val="000000"/>
                </a:solidFill>
                <a:latin typeface="Tahoma"/>
                <a:ea typeface="DejaVu Sans"/>
              </a:rPr>
              <a:t>Tham  gia đề án nhưng không có thân nhân   </a:t>
            </a:r>
            <a:r>
              <a:rPr lang="en-US" sz="2400" strike="noStrike">
                <a:solidFill>
                  <a:srgbClr val="000000"/>
                </a:solidFill>
                <a:latin typeface="Tahoma"/>
                <a:ea typeface="DejaVu Sans"/>
              </a:rPr>
              <a:t> </a:t>
            </a:r>
            <a:endParaRPr/>
          </a:p>
        </p:txBody>
      </p:sp>
    </p:spTree>
  </p:cSld>
  <p:timing>
    <p:tnLst>
      <p:par>
        <p:cTn id="566" dur="indefinite" restart="never" nodeType="tmRoot">
          <p:childTnLst>
            <p:seq>
              <p:cTn id="567" dur="indefinite" nodeType="mainSeq">
                <p:childTnLst>
                  <p:par>
                    <p:cTn id="568" fill="hold">
                      <p:stCondLst>
                        <p:cond delay="indefinite"/>
                      </p:stCondLst>
                      <p:childTnLst>
                        <p:par>
                          <p:cTn id="569" fill="hold">
                            <p:stCondLst>
                              <p:cond delay="0"/>
                            </p:stCondLst>
                            <p:childTnLst>
                              <p:par>
                                <p:cTn id="570" nodeType="clickEffect" fill="hold" presetClass="entr" presetID="2" presetSubtype="2">
                                  <p:stCondLst>
                                    <p:cond delay="0"/>
                                  </p:stCondLst>
                                  <p:childTnLst>
                                    <p:set>
                                      <p:cBhvr>
                                        <p:cTn id="571" dur="1" fill="hold">
                                          <p:stCondLst>
                                            <p:cond delay="0"/>
                                          </p:stCondLst>
                                        </p:cTn>
                                        <p:tgtEl>
                                          <p:spTgt spid="854"/>
                                        </p:tgtEl>
                                        <p:attrNameLst>
                                          <p:attrName>style.visibility</p:attrName>
                                        </p:attrNameLst>
                                      </p:cBhvr>
                                      <p:to>
                                        <p:strVal val="visible"/>
                                      </p:to>
                                    </p:set>
                                    <p:anim calcmode="lin" valueType="num">
                                      <p:cBhvr additive="repl">
                                        <p:cTn id="572" dur="500" fill="hold"/>
                                        <p:tgtEl>
                                          <p:spTgt spid="854"/>
                                        </p:tgtEl>
                                        <p:attrNameLst>
                                          <p:attrName>ppt_x</p:attrName>
                                        </p:attrNameLst>
                                      </p:cBhvr>
                                      <p:tavLst>
                                        <p:tav tm="0">
                                          <p:val>
                                            <p:strVal val="1+#ppt_w/2"/>
                                          </p:val>
                                        </p:tav>
                                        <p:tav tm="100000">
                                          <p:val>
                                            <p:strVal val="#ppt_x"/>
                                          </p:val>
                                        </p:tav>
                                      </p:tavLst>
                                    </p:anim>
                                    <p:anim calcmode="lin" valueType="num">
                                      <p:cBhvr additive="repl">
                                        <p:cTn id="573" dur="500" fill="hold"/>
                                        <p:tgtEl>
                                          <p:spTgt spid="854"/>
                                        </p:tgtEl>
                                        <p:attrNameLst>
                                          <p:attrName>ppt_y</p:attrName>
                                        </p:attrNameLst>
                                      </p:cBhvr>
                                      <p:tavLst>
                                        <p:tav tm="0">
                                          <p:val>
                                            <p:strVal val="#ppt_y"/>
                                          </p:val>
                                        </p:tav>
                                        <p:tav tm="100000">
                                          <p:val>
                                            <p:strVal val="#ppt_y"/>
                                          </p:val>
                                        </p:tav>
                                      </p:tavLst>
                                    </p:anim>
                                  </p:childTnLst>
                                </p:cTn>
                              </p:par>
                            </p:childTnLst>
                          </p:cTn>
                        </p:par>
                      </p:childTnLst>
                    </p:cTn>
                  </p:par>
                  <p:par>
                    <p:cTn id="574" fill="hold">
                      <p:stCondLst>
                        <p:cond delay="indefinite"/>
                      </p:stCondLst>
                      <p:childTnLst>
                        <p:par>
                          <p:cTn id="575" fill="hold">
                            <p:stCondLst>
                              <p:cond delay="0"/>
                            </p:stCondLst>
                            <p:childTnLst>
                              <p:par>
                                <p:cTn id="576" nodeType="clickEffect" fill="hold" presetClass="entr" presetID="2" presetSubtype="2">
                                  <p:stCondLst>
                                    <p:cond delay="0"/>
                                  </p:stCondLst>
                                  <p:childTnLst>
                                    <p:set>
                                      <p:cBhvr>
                                        <p:cTn id="577" dur="1" fill="hold">
                                          <p:stCondLst>
                                            <p:cond delay="0"/>
                                          </p:stCondLst>
                                        </p:cTn>
                                        <p:tgtEl>
                                          <p:spTgt spid="855"/>
                                        </p:tgtEl>
                                        <p:attrNameLst>
                                          <p:attrName>style.visibility</p:attrName>
                                        </p:attrNameLst>
                                      </p:cBhvr>
                                      <p:to>
                                        <p:strVal val="visible"/>
                                      </p:to>
                                    </p:set>
                                    <p:anim calcmode="lin" valueType="num">
                                      <p:cBhvr additive="repl">
                                        <p:cTn id="578" dur="500" fill="hold"/>
                                        <p:tgtEl>
                                          <p:spTgt spid="855"/>
                                        </p:tgtEl>
                                        <p:attrNameLst>
                                          <p:attrName>ppt_x</p:attrName>
                                        </p:attrNameLst>
                                      </p:cBhvr>
                                      <p:tavLst>
                                        <p:tav tm="0">
                                          <p:val>
                                            <p:strVal val="1+#ppt_w/2"/>
                                          </p:val>
                                        </p:tav>
                                        <p:tav tm="100000">
                                          <p:val>
                                            <p:strVal val="#ppt_x"/>
                                          </p:val>
                                        </p:tav>
                                      </p:tavLst>
                                    </p:anim>
                                    <p:anim calcmode="lin" valueType="num">
                                      <p:cBhvr additive="repl">
                                        <p:cTn id="579" dur="500" fill="hold"/>
                                        <p:tgtEl>
                                          <p:spTgt spid="855"/>
                                        </p:tgtEl>
                                        <p:attrNameLst>
                                          <p:attrName>ppt_y</p:attrName>
                                        </p:attrNameLst>
                                      </p:cBhvr>
                                      <p:tavLst>
                                        <p:tav tm="0">
                                          <p:val>
                                            <p:strVal val="#ppt_y"/>
                                          </p:val>
                                        </p:tav>
                                        <p:tav tm="100000">
                                          <p:val>
                                            <p:strVal val="#ppt_y"/>
                                          </p:val>
                                        </p:tav>
                                      </p:tavLst>
                                    </p:anim>
                                  </p:childTnLst>
                                </p:cTn>
                              </p:par>
                            </p:childTnLst>
                          </p:cTn>
                        </p:par>
                      </p:childTnLst>
                    </p:cTn>
                  </p:par>
                  <p:par>
                    <p:cTn id="580" fill="hold">
                      <p:stCondLst>
                        <p:cond delay="indefinite"/>
                      </p:stCondLst>
                      <p:childTnLst>
                        <p:par>
                          <p:cTn id="581" fill="hold">
                            <p:stCondLst>
                              <p:cond delay="0"/>
                            </p:stCondLst>
                            <p:childTnLst>
                              <p:par>
                                <p:cTn id="582" nodeType="clickEffect" fill="hold" presetClass="entr" presetID="2" presetSubtype="2">
                                  <p:stCondLst>
                                    <p:cond delay="0"/>
                                  </p:stCondLst>
                                  <p:childTnLst>
                                    <p:set>
                                      <p:cBhvr>
                                        <p:cTn id="583" dur="1" fill="hold">
                                          <p:stCondLst>
                                            <p:cond delay="0"/>
                                          </p:stCondLst>
                                        </p:cTn>
                                        <p:tgtEl>
                                          <p:spTgt spid="856"/>
                                        </p:tgtEl>
                                        <p:attrNameLst>
                                          <p:attrName>style.visibility</p:attrName>
                                        </p:attrNameLst>
                                      </p:cBhvr>
                                      <p:to>
                                        <p:strVal val="visible"/>
                                      </p:to>
                                    </p:set>
                                    <p:anim calcmode="lin" valueType="num">
                                      <p:cBhvr additive="repl">
                                        <p:cTn id="584" dur="500" fill="hold"/>
                                        <p:tgtEl>
                                          <p:spTgt spid="856"/>
                                        </p:tgtEl>
                                        <p:attrNameLst>
                                          <p:attrName>ppt_x</p:attrName>
                                        </p:attrNameLst>
                                      </p:cBhvr>
                                      <p:tavLst>
                                        <p:tav tm="0">
                                          <p:val>
                                            <p:strVal val="1+#ppt_w/2"/>
                                          </p:val>
                                        </p:tav>
                                        <p:tav tm="100000">
                                          <p:val>
                                            <p:strVal val="#ppt_x"/>
                                          </p:val>
                                        </p:tav>
                                      </p:tavLst>
                                    </p:anim>
                                    <p:anim calcmode="lin" valueType="num">
                                      <p:cBhvr additive="repl">
                                        <p:cTn id="585" dur="500" fill="hold"/>
                                        <p:tgtEl>
                                          <p:spTgt spid="856"/>
                                        </p:tgtEl>
                                        <p:attrNameLst>
                                          <p:attrName>ppt_y</p:attrName>
                                        </p:attrNameLst>
                                      </p:cBhvr>
                                      <p:tavLst>
                                        <p:tav tm="0">
                                          <p:val>
                                            <p:strVal val="#ppt_y"/>
                                          </p:val>
                                        </p:tav>
                                        <p:tav tm="100000">
                                          <p:val>
                                            <p:strVal val="#ppt_y"/>
                                          </p:val>
                                        </p:tav>
                                      </p:tavLst>
                                    </p:anim>
                                  </p:childTnLst>
                                </p:cTn>
                              </p:par>
                            </p:childTnLst>
                          </p:cTn>
                        </p:par>
                      </p:childTnLst>
                    </p:cTn>
                  </p:par>
                  <p:par>
                    <p:cTn id="586" fill="hold">
                      <p:stCondLst>
                        <p:cond delay="indefinite"/>
                      </p:stCondLst>
                      <p:childTnLst>
                        <p:par>
                          <p:cTn id="587" fill="hold">
                            <p:stCondLst>
                              <p:cond delay="0"/>
                            </p:stCondLst>
                            <p:childTnLst>
                              <p:par>
                                <p:cTn id="588" nodeType="clickEffect" fill="hold" presetClass="entr" presetID="2" presetSubtype="2">
                                  <p:stCondLst>
                                    <p:cond delay="0"/>
                                  </p:stCondLst>
                                  <p:childTnLst>
                                    <p:set>
                                      <p:cBhvr>
                                        <p:cTn id="589" dur="1" fill="hold">
                                          <p:stCondLst>
                                            <p:cond delay="0"/>
                                          </p:stCondLst>
                                        </p:cTn>
                                        <p:tgtEl>
                                          <p:spTgt spid="857"/>
                                        </p:tgtEl>
                                        <p:attrNameLst>
                                          <p:attrName>style.visibility</p:attrName>
                                        </p:attrNameLst>
                                      </p:cBhvr>
                                      <p:to>
                                        <p:strVal val="visible"/>
                                      </p:to>
                                    </p:set>
                                    <p:anim calcmode="lin" valueType="num">
                                      <p:cBhvr additive="repl">
                                        <p:cTn id="590" dur="500" fill="hold"/>
                                        <p:tgtEl>
                                          <p:spTgt spid="857"/>
                                        </p:tgtEl>
                                        <p:attrNameLst>
                                          <p:attrName>ppt_x</p:attrName>
                                        </p:attrNameLst>
                                      </p:cBhvr>
                                      <p:tavLst>
                                        <p:tav tm="0">
                                          <p:val>
                                            <p:strVal val="1+#ppt_w/2"/>
                                          </p:val>
                                        </p:tav>
                                        <p:tav tm="100000">
                                          <p:val>
                                            <p:strVal val="#ppt_x"/>
                                          </p:val>
                                        </p:tav>
                                      </p:tavLst>
                                    </p:anim>
                                    <p:anim calcmode="lin" valueType="num">
                                      <p:cBhvr additive="repl">
                                        <p:cTn id="591" dur="500" fill="hold"/>
                                        <p:tgtEl>
                                          <p:spTgt spid="857"/>
                                        </p:tgtEl>
                                        <p:attrNameLst>
                                          <p:attrName>ppt_y</p:attrName>
                                        </p:attrNameLst>
                                      </p:cBhvr>
                                      <p:tavLst>
                                        <p:tav tm="0">
                                          <p:val>
                                            <p:strVal val="#ppt_y"/>
                                          </p:val>
                                        </p:tav>
                                        <p:tav tm="100000">
                                          <p:val>
                                            <p:strVal val="#ppt_y"/>
                                          </p:val>
                                        </p:tav>
                                      </p:tavLst>
                                    </p:anim>
                                  </p:childTnLst>
                                </p:cTn>
                              </p:par>
                            </p:childTnLst>
                          </p:cTn>
                        </p:par>
                      </p:childTnLst>
                    </p:cTn>
                  </p:par>
                  <p:par>
                    <p:cTn id="592" fill="hold">
                      <p:stCondLst>
                        <p:cond delay="indefinite"/>
                      </p:stCondLst>
                      <p:childTnLst>
                        <p:par>
                          <p:cTn id="593" fill="hold">
                            <p:stCondLst>
                              <p:cond delay="0"/>
                            </p:stCondLst>
                            <p:childTnLst>
                              <p:par>
                                <p:cTn id="594" nodeType="clickEffect" fill="hold" presetClass="entr" presetID="2" presetSubtype="2">
                                  <p:stCondLst>
                                    <p:cond delay="0"/>
                                  </p:stCondLst>
                                  <p:childTnLst>
                                    <p:set>
                                      <p:cBhvr>
                                        <p:cTn id="595" dur="1" fill="hold">
                                          <p:stCondLst>
                                            <p:cond delay="0"/>
                                          </p:stCondLst>
                                        </p:cTn>
                                        <p:tgtEl>
                                          <p:spTgt spid="858"/>
                                        </p:tgtEl>
                                        <p:attrNameLst>
                                          <p:attrName>style.visibility</p:attrName>
                                        </p:attrNameLst>
                                      </p:cBhvr>
                                      <p:to>
                                        <p:strVal val="visible"/>
                                      </p:to>
                                    </p:set>
                                    <p:anim calcmode="lin" valueType="num">
                                      <p:cBhvr additive="repl">
                                        <p:cTn id="596" dur="500" fill="hold"/>
                                        <p:tgtEl>
                                          <p:spTgt spid="858"/>
                                        </p:tgtEl>
                                        <p:attrNameLst>
                                          <p:attrName>ppt_x</p:attrName>
                                        </p:attrNameLst>
                                      </p:cBhvr>
                                      <p:tavLst>
                                        <p:tav tm="0">
                                          <p:val>
                                            <p:strVal val="1+#ppt_w/2"/>
                                          </p:val>
                                        </p:tav>
                                        <p:tav tm="100000">
                                          <p:val>
                                            <p:strVal val="#ppt_x"/>
                                          </p:val>
                                        </p:tav>
                                      </p:tavLst>
                                    </p:anim>
                                    <p:anim calcmode="lin" valueType="num">
                                      <p:cBhvr additive="repl">
                                        <p:cTn id="597" dur="500" fill="hold"/>
                                        <p:tgtEl>
                                          <p:spTgt spid="858"/>
                                        </p:tgtEl>
                                        <p:attrNameLst>
                                          <p:attrName>ppt_y</p:attrName>
                                        </p:attrNameLst>
                                      </p:cBhvr>
                                      <p:tavLst>
                                        <p:tav tm="0">
                                          <p:val>
                                            <p:strVal val="#ppt_y"/>
                                          </p:val>
                                        </p:tav>
                                        <p:tav tm="100000">
                                          <p:val>
                                            <p:strVal val="#ppt_y"/>
                                          </p:val>
                                        </p:tav>
                                      </p:tavLst>
                                    </p:anim>
                                  </p:childTnLst>
                                </p:cTn>
                              </p:par>
                            </p:childTnLst>
                          </p:cTn>
                        </p:par>
                      </p:childTnLst>
                    </p:cTn>
                  </p:par>
                  <p:par>
                    <p:cTn id="598" fill="hold">
                      <p:stCondLst>
                        <p:cond delay="indefinite"/>
                      </p:stCondLst>
                      <p:childTnLst>
                        <p:par>
                          <p:cTn id="599" fill="hold">
                            <p:stCondLst>
                              <p:cond delay="0"/>
                            </p:stCondLst>
                            <p:childTnLst>
                              <p:par>
                                <p:cTn id="600" nodeType="clickEffect" fill="hold" presetClass="entr" presetID="2" presetSubtype="2">
                                  <p:stCondLst>
                                    <p:cond delay="0"/>
                                  </p:stCondLst>
                                  <p:childTnLst>
                                    <p:set>
                                      <p:cBhvr>
                                        <p:cTn id="601" dur="1" fill="hold">
                                          <p:stCondLst>
                                            <p:cond delay="0"/>
                                          </p:stCondLst>
                                        </p:cTn>
                                        <p:tgtEl>
                                          <p:spTgt spid="850"/>
                                        </p:tgtEl>
                                        <p:attrNameLst>
                                          <p:attrName>style.visibility</p:attrName>
                                        </p:attrNameLst>
                                      </p:cBhvr>
                                      <p:to>
                                        <p:strVal val="visible"/>
                                      </p:to>
                                    </p:set>
                                    <p:anim calcmode="lin" valueType="num">
                                      <p:cBhvr additive="repl">
                                        <p:cTn id="602" dur="500" fill="hold"/>
                                        <p:tgtEl>
                                          <p:spTgt spid="850"/>
                                        </p:tgtEl>
                                        <p:attrNameLst>
                                          <p:attrName>ppt_x</p:attrName>
                                        </p:attrNameLst>
                                      </p:cBhvr>
                                      <p:tavLst>
                                        <p:tav tm="0">
                                          <p:val>
                                            <p:strVal val="1+#ppt_w/2"/>
                                          </p:val>
                                        </p:tav>
                                        <p:tav tm="100000">
                                          <p:val>
                                            <p:strVal val="#ppt_x"/>
                                          </p:val>
                                        </p:tav>
                                      </p:tavLst>
                                    </p:anim>
                                    <p:anim calcmode="lin" valueType="num">
                                      <p:cBhvr additive="repl">
                                        <p:cTn id="603" dur="500" fill="hold"/>
                                        <p:tgtEl>
                                          <p:spTgt spid="850"/>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9" name="CustomShape 1"/>
          <p:cNvSpPr/>
          <p:nvPr/>
        </p:nvSpPr>
        <p:spPr>
          <a:xfrm>
            <a:off x="457200" y="762120"/>
            <a:ext cx="822852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dụ7 : Danh sách sinh viên (Mã, Họ, đệm, tên, mã môn) nợ môn </a:t>
            </a:r>
            <a:endParaRPr/>
          </a:p>
        </p:txBody>
      </p:sp>
      <p:sp>
        <p:nvSpPr>
          <p:cNvPr id="860"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861"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080BFF33-3350-46C3-8145-0B6972DAB41A}" type="slidenum">
              <a:rPr lang="en-US" sz="1200" strike="noStrike">
                <a:solidFill>
                  <a:srgbClr val="035c75"/>
                </a:solidFill>
                <a:latin typeface="Tahoma"/>
                <a:ea typeface="DejaVu Sans"/>
              </a:rPr>
              <a:t>&lt;number&gt;</a:t>
            </a:fld>
            <a:endParaRPr/>
          </a:p>
        </p:txBody>
      </p:sp>
      <p:sp>
        <p:nvSpPr>
          <p:cNvPr id="862" name="CustomShape 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
        <p:nvSpPr>
          <p:cNvPr id="863" name="CustomShape 5"/>
          <p:cNvSpPr/>
          <p:nvPr/>
        </p:nvSpPr>
        <p:spPr>
          <a:xfrm>
            <a:off x="457200" y="2895480"/>
            <a:ext cx="1904040" cy="363960"/>
          </a:xfrm>
          <a:prstGeom prst="rect">
            <a:avLst/>
          </a:prstGeom>
          <a:noFill/>
          <a:ln w="12600">
            <a:noFill/>
          </a:ln>
        </p:spPr>
        <p:style>
          <a:lnRef idx="0"/>
          <a:fillRef idx="0"/>
          <a:effectRef idx="0"/>
          <a:fontRef idx="minor"/>
        </p:style>
        <p:txBody>
          <a:bodyPr lIns="90000" rIns="90000" tIns="45000" bIns="45000"/>
          <a:p>
            <a:pPr>
              <a:lnSpc>
                <a:spcPct val="100000"/>
              </a:lnSpc>
            </a:pPr>
            <a:r>
              <a:rPr i="1" lang="en-US" strike="noStrike">
                <a:solidFill>
                  <a:srgbClr val="000000"/>
                </a:solidFill>
                <a:latin typeface="Tahoma"/>
                <a:ea typeface="DejaVu Sans"/>
              </a:rPr>
              <a:t>Nợ môn: </a:t>
            </a:r>
            <a:endParaRPr/>
          </a:p>
        </p:txBody>
      </p:sp>
      <p:pic>
        <p:nvPicPr>
          <p:cNvPr id="864" name="Picture 3" descr=""/>
          <p:cNvPicPr/>
          <p:nvPr/>
        </p:nvPicPr>
        <p:blipFill>
          <a:blip r:embed="rId1"/>
          <a:stretch/>
        </p:blipFill>
        <p:spPr>
          <a:xfrm>
            <a:off x="0" y="628560"/>
            <a:ext cx="9106920" cy="56160"/>
          </a:xfrm>
          <a:prstGeom prst="rect">
            <a:avLst/>
          </a:prstGeom>
          <a:ln>
            <a:noFill/>
          </a:ln>
        </p:spPr>
      </p:pic>
      <p:sp>
        <p:nvSpPr>
          <p:cNvPr id="865"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866"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867" name="CustomShape 8"/>
          <p:cNvSpPr/>
          <p:nvPr/>
        </p:nvSpPr>
        <p:spPr>
          <a:xfrm>
            <a:off x="457200" y="1600200"/>
            <a:ext cx="8228520" cy="619560"/>
          </a:xfrm>
          <a:prstGeom prst="rect">
            <a:avLst/>
          </a:prstGeom>
          <a:noFill/>
          <a:ln w="9360">
            <a:noFill/>
          </a:ln>
        </p:spPr>
        <p:style>
          <a:lnRef idx="0"/>
          <a:fillRef idx="0"/>
          <a:effectRef idx="0"/>
          <a:fontRef idx="minor"/>
        </p:style>
        <p:txBody>
          <a:bodyPr lIns="0" rIns="0" tIns="45000" bIns="0" anchor="b"/>
          <a:p>
            <a:pPr>
              <a:lnSpc>
                <a:spcPct val="100000"/>
              </a:lnSpc>
            </a:pPr>
            <a:r>
              <a:rPr lang="en-US" sz="2400" strike="noStrike">
                <a:solidFill>
                  <a:srgbClr val="04617b"/>
                </a:solidFill>
                <a:latin typeface="Calibri"/>
                <a:ea typeface="DejaVu Sans"/>
              </a:rPr>
              <a:t>BANGDIEM(Masv, Ho,Dem,Ten, Mamon, Diem)</a:t>
            </a:r>
            <a:endParaRPr/>
          </a:p>
        </p:txBody>
      </p:sp>
      <p:sp>
        <p:nvSpPr>
          <p:cNvPr id="868" name="CustomShape 9"/>
          <p:cNvSpPr/>
          <p:nvPr/>
        </p:nvSpPr>
        <p:spPr>
          <a:xfrm>
            <a:off x="457200" y="4191120"/>
            <a:ext cx="7923600" cy="7599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4400" strike="noStrike">
                <a:solidFill>
                  <a:srgbClr val="000000"/>
                </a:solidFill>
                <a:latin typeface="Symbol"/>
                <a:ea typeface="DejaVu Sans"/>
              </a:rPr>
              <a:t></a:t>
            </a:r>
            <a:r>
              <a:rPr b="1" lang="en-US" sz="2400" strike="noStrike" baseline="-25000">
                <a:solidFill>
                  <a:srgbClr val="000000"/>
                </a:solidFill>
                <a:latin typeface="Tahoma"/>
                <a:ea typeface="DejaVu Sans"/>
              </a:rPr>
              <a:t>Masv,Ho,Dem,Ten,Mamon</a:t>
            </a:r>
            <a:r>
              <a:rPr b="1" lang="en-US" sz="2400" strike="noStrike">
                <a:solidFill>
                  <a:srgbClr val="000000"/>
                </a:solidFill>
                <a:latin typeface="Tahoma"/>
                <a:ea typeface="DejaVu Sans"/>
              </a:rPr>
              <a:t>(</a:t>
            </a:r>
            <a:r>
              <a:rPr b="1" lang="en-US" sz="4400" strike="noStrike">
                <a:solidFill>
                  <a:srgbClr val="000000"/>
                </a:solidFill>
                <a:latin typeface="Symbol"/>
                <a:ea typeface="DejaVu Sans"/>
              </a:rPr>
              <a:t></a:t>
            </a:r>
            <a:r>
              <a:rPr b="1" lang="en-US" strike="noStrike" baseline="-25000">
                <a:solidFill>
                  <a:srgbClr val="000000"/>
                </a:solidFill>
                <a:latin typeface="Tahoma"/>
                <a:ea typeface="DejaVu Sans"/>
              </a:rPr>
              <a:t>(Diem&lt;5)</a:t>
            </a:r>
            <a:r>
              <a:rPr b="1" lang="en-US" sz="2400" strike="noStrike">
                <a:solidFill>
                  <a:srgbClr val="000000"/>
                </a:solidFill>
                <a:latin typeface="Tahoma"/>
                <a:ea typeface="DejaVu Sans"/>
              </a:rPr>
              <a:t>(BANGDIEM))</a:t>
            </a:r>
            <a:endParaRPr/>
          </a:p>
        </p:txBody>
      </p:sp>
      <p:sp>
        <p:nvSpPr>
          <p:cNvPr id="869" name="CustomShape 10"/>
          <p:cNvSpPr/>
          <p:nvPr/>
        </p:nvSpPr>
        <p:spPr>
          <a:xfrm>
            <a:off x="2286000" y="2666880"/>
            <a:ext cx="4570920" cy="759960"/>
          </a:xfrm>
          <a:prstGeom prst="rect">
            <a:avLst/>
          </a:prstGeom>
          <a:noFill/>
          <a:ln w="12600">
            <a:noFill/>
          </a:ln>
        </p:spPr>
        <p:style>
          <a:lnRef idx="0"/>
          <a:fillRef idx="0"/>
          <a:effectRef idx="0"/>
          <a:fontRef idx="minor"/>
        </p:style>
        <p:txBody>
          <a:bodyPr lIns="90000" rIns="90000" tIns="45000" bIns="45000"/>
          <a:p>
            <a:pPr>
              <a:lnSpc>
                <a:spcPct val="100000"/>
              </a:lnSpc>
            </a:pPr>
            <a:r>
              <a:rPr lang="en-US" sz="4400" strike="noStrike">
                <a:solidFill>
                  <a:srgbClr val="000000"/>
                </a:solidFill>
                <a:latin typeface="Symbol"/>
                <a:ea typeface="DejaVu Sans"/>
              </a:rPr>
              <a:t></a:t>
            </a:r>
            <a:r>
              <a:rPr lang="en-US" strike="noStrike" baseline="-25000">
                <a:solidFill>
                  <a:srgbClr val="000000"/>
                </a:solidFill>
                <a:latin typeface="Tahoma"/>
                <a:ea typeface="DejaVu Sans"/>
              </a:rPr>
              <a:t>(Diem&lt;5)</a:t>
            </a:r>
            <a:r>
              <a:rPr lang="en-US" sz="2400" strike="noStrike">
                <a:solidFill>
                  <a:srgbClr val="000000"/>
                </a:solidFill>
                <a:latin typeface="Tahoma"/>
                <a:ea typeface="DejaVu Sans"/>
              </a:rPr>
              <a:t>(BANGDIEM)</a:t>
            </a:r>
            <a:endParaRPr/>
          </a:p>
        </p:txBody>
      </p:sp>
      <p:sp>
        <p:nvSpPr>
          <p:cNvPr id="870" name="CustomShape 11"/>
          <p:cNvSpPr/>
          <p:nvPr/>
        </p:nvSpPr>
        <p:spPr>
          <a:xfrm>
            <a:off x="380880" y="3657600"/>
            <a:ext cx="4113720" cy="363960"/>
          </a:xfrm>
          <a:prstGeom prst="rect">
            <a:avLst/>
          </a:prstGeom>
          <a:noFill/>
          <a:ln w="12600">
            <a:noFill/>
          </a:ln>
        </p:spPr>
        <p:style>
          <a:lnRef idx="0"/>
          <a:fillRef idx="0"/>
          <a:effectRef idx="0"/>
          <a:fontRef idx="minor"/>
        </p:style>
        <p:txBody>
          <a:bodyPr lIns="90000" rIns="90000" tIns="45000" bIns="45000"/>
          <a:p>
            <a:pPr>
              <a:lnSpc>
                <a:spcPct val="100000"/>
              </a:lnSpc>
            </a:pPr>
            <a:r>
              <a:rPr i="1" lang="en-US" strike="noStrike">
                <a:solidFill>
                  <a:srgbClr val="000000"/>
                </a:solidFill>
                <a:latin typeface="Tahoma"/>
                <a:ea typeface="DejaVu Sans"/>
              </a:rPr>
              <a:t>Thực hiện phép chiếu </a:t>
            </a:r>
            <a:endParaRPr/>
          </a:p>
        </p:txBody>
      </p:sp>
    </p:spTree>
  </p:cSld>
  <p:timing>
    <p:tnLst>
      <p:par>
        <p:cTn id="604" dur="indefinite" restart="never" nodeType="tmRoot">
          <p:childTnLst>
            <p:seq>
              <p:cTn id="605" dur="indefinite" nodeType="mainSeq">
                <p:childTnLst>
                  <p:par>
                    <p:cTn id="606" fill="hold">
                      <p:stCondLst>
                        <p:cond delay="indefinite"/>
                      </p:stCondLst>
                      <p:childTnLst>
                        <p:par>
                          <p:cTn id="607" fill="hold">
                            <p:stCondLst>
                              <p:cond delay="0"/>
                            </p:stCondLst>
                            <p:childTnLst>
                              <p:par>
                                <p:cTn id="608" nodeType="clickEffect" fill="hold" presetClass="entr" presetID="2" presetSubtype="4">
                                  <p:stCondLst>
                                    <p:cond delay="0"/>
                                  </p:stCondLst>
                                  <p:childTnLst>
                                    <p:set>
                                      <p:cBhvr>
                                        <p:cTn id="609" dur="1" fill="hold">
                                          <p:stCondLst>
                                            <p:cond delay="0"/>
                                          </p:stCondLst>
                                        </p:cTn>
                                        <p:tgtEl>
                                          <p:spTgt spid="863"/>
                                        </p:tgtEl>
                                        <p:attrNameLst>
                                          <p:attrName>style.visibility</p:attrName>
                                        </p:attrNameLst>
                                      </p:cBhvr>
                                      <p:to>
                                        <p:strVal val="visible"/>
                                      </p:to>
                                    </p:set>
                                    <p:anim calcmode="lin" valueType="num">
                                      <p:cBhvr additive="repl">
                                        <p:cTn id="610" dur="500" fill="hold"/>
                                        <p:tgtEl>
                                          <p:spTgt spid="863"/>
                                        </p:tgtEl>
                                        <p:attrNameLst>
                                          <p:attrName>ppt_x</p:attrName>
                                        </p:attrNameLst>
                                      </p:cBhvr>
                                      <p:tavLst>
                                        <p:tav tm="0">
                                          <p:val>
                                            <p:strVal val="#ppt_x"/>
                                          </p:val>
                                        </p:tav>
                                        <p:tav tm="100000">
                                          <p:val>
                                            <p:strVal val="#ppt_x"/>
                                          </p:val>
                                        </p:tav>
                                      </p:tavLst>
                                    </p:anim>
                                    <p:anim calcmode="lin" valueType="num">
                                      <p:cBhvr additive="repl">
                                        <p:cTn id="611" dur="500" fill="hold"/>
                                        <p:tgtEl>
                                          <p:spTgt spid="863"/>
                                        </p:tgtEl>
                                        <p:attrNameLst>
                                          <p:attrName>ppt_y</p:attrName>
                                        </p:attrNameLst>
                                      </p:cBhvr>
                                      <p:tavLst>
                                        <p:tav tm="0">
                                          <p:val>
                                            <p:strVal val="1+#ppt_h/2"/>
                                          </p:val>
                                        </p:tav>
                                        <p:tav tm="100000">
                                          <p:val>
                                            <p:strVal val="#ppt_y"/>
                                          </p:val>
                                        </p:tav>
                                      </p:tavLst>
                                    </p:anim>
                                  </p:childTnLst>
                                </p:cTn>
                              </p:par>
                            </p:childTnLst>
                          </p:cTn>
                        </p:par>
                      </p:childTnLst>
                    </p:cTn>
                  </p:par>
                  <p:par>
                    <p:cTn id="612" fill="hold">
                      <p:stCondLst>
                        <p:cond delay="indefinite"/>
                      </p:stCondLst>
                      <p:childTnLst>
                        <p:par>
                          <p:cTn id="613" fill="hold">
                            <p:stCondLst>
                              <p:cond delay="0"/>
                            </p:stCondLst>
                            <p:childTnLst>
                              <p:par>
                                <p:cTn id="614" nodeType="clickEffect" fill="hold" presetClass="entr" presetID="2" presetSubtype="4">
                                  <p:stCondLst>
                                    <p:cond delay="0"/>
                                  </p:stCondLst>
                                  <p:childTnLst>
                                    <p:set>
                                      <p:cBhvr>
                                        <p:cTn id="615" dur="1" fill="hold">
                                          <p:stCondLst>
                                            <p:cond delay="0"/>
                                          </p:stCondLst>
                                        </p:cTn>
                                        <p:tgtEl>
                                          <p:spTgt spid="868"/>
                                        </p:tgtEl>
                                        <p:attrNameLst>
                                          <p:attrName>style.visibility</p:attrName>
                                        </p:attrNameLst>
                                      </p:cBhvr>
                                      <p:to>
                                        <p:strVal val="visible"/>
                                      </p:to>
                                    </p:set>
                                    <p:anim calcmode="lin" valueType="num">
                                      <p:cBhvr additive="repl">
                                        <p:cTn id="616" dur="500" fill="hold"/>
                                        <p:tgtEl>
                                          <p:spTgt spid="868"/>
                                        </p:tgtEl>
                                        <p:attrNameLst>
                                          <p:attrName>ppt_x</p:attrName>
                                        </p:attrNameLst>
                                      </p:cBhvr>
                                      <p:tavLst>
                                        <p:tav tm="0">
                                          <p:val>
                                            <p:strVal val="#ppt_x"/>
                                          </p:val>
                                        </p:tav>
                                        <p:tav tm="100000">
                                          <p:val>
                                            <p:strVal val="#ppt_x"/>
                                          </p:val>
                                        </p:tav>
                                      </p:tavLst>
                                    </p:anim>
                                    <p:anim calcmode="lin" valueType="num">
                                      <p:cBhvr additive="repl">
                                        <p:cTn id="617" dur="500" fill="hold"/>
                                        <p:tgtEl>
                                          <p:spTgt spid="868"/>
                                        </p:tgtEl>
                                        <p:attrNameLst>
                                          <p:attrName>ppt_y</p:attrName>
                                        </p:attrNameLst>
                                      </p:cBhvr>
                                      <p:tavLst>
                                        <p:tav tm="0">
                                          <p:val>
                                            <p:strVal val="1+#ppt_h/2"/>
                                          </p:val>
                                        </p:tav>
                                        <p:tav tm="100000">
                                          <p:val>
                                            <p:strVal val="#ppt_y"/>
                                          </p:val>
                                        </p:tav>
                                      </p:tavLst>
                                    </p:anim>
                                  </p:childTnLst>
                                </p:cTn>
                              </p:par>
                            </p:childTnLst>
                          </p:cTn>
                        </p:par>
                      </p:childTnLst>
                    </p:cTn>
                  </p:par>
                  <p:par>
                    <p:cTn id="618" fill="hold">
                      <p:stCondLst>
                        <p:cond delay="indefinite"/>
                      </p:stCondLst>
                      <p:childTnLst>
                        <p:par>
                          <p:cTn id="619" fill="hold">
                            <p:stCondLst>
                              <p:cond delay="0"/>
                            </p:stCondLst>
                            <p:childTnLst>
                              <p:par>
                                <p:cTn id="620" nodeType="clickEffect" fill="hold" presetClass="entr" presetID="2" presetSubtype="4">
                                  <p:stCondLst>
                                    <p:cond delay="0"/>
                                  </p:stCondLst>
                                  <p:childTnLst>
                                    <p:set>
                                      <p:cBhvr>
                                        <p:cTn id="621" dur="1" fill="hold">
                                          <p:stCondLst>
                                            <p:cond delay="0"/>
                                          </p:stCondLst>
                                        </p:cTn>
                                        <p:tgtEl>
                                          <p:spTgt spid="869"/>
                                        </p:tgtEl>
                                        <p:attrNameLst>
                                          <p:attrName>style.visibility</p:attrName>
                                        </p:attrNameLst>
                                      </p:cBhvr>
                                      <p:to>
                                        <p:strVal val="visible"/>
                                      </p:to>
                                    </p:set>
                                    <p:anim calcmode="lin" valueType="num">
                                      <p:cBhvr additive="repl">
                                        <p:cTn id="622" dur="500" fill="hold"/>
                                        <p:tgtEl>
                                          <p:spTgt spid="869"/>
                                        </p:tgtEl>
                                        <p:attrNameLst>
                                          <p:attrName>ppt_x</p:attrName>
                                        </p:attrNameLst>
                                      </p:cBhvr>
                                      <p:tavLst>
                                        <p:tav tm="0">
                                          <p:val>
                                            <p:strVal val="#ppt_x"/>
                                          </p:val>
                                        </p:tav>
                                        <p:tav tm="100000">
                                          <p:val>
                                            <p:strVal val="#ppt_x"/>
                                          </p:val>
                                        </p:tav>
                                      </p:tavLst>
                                    </p:anim>
                                    <p:anim calcmode="lin" valueType="num">
                                      <p:cBhvr additive="repl">
                                        <p:cTn id="623" dur="500" fill="hold"/>
                                        <p:tgtEl>
                                          <p:spTgt spid="869"/>
                                        </p:tgtEl>
                                        <p:attrNameLst>
                                          <p:attrName>ppt_y</p:attrName>
                                        </p:attrNameLst>
                                      </p:cBhvr>
                                      <p:tavLst>
                                        <p:tav tm="0">
                                          <p:val>
                                            <p:strVal val="1+#ppt_h/2"/>
                                          </p:val>
                                        </p:tav>
                                        <p:tav tm="100000">
                                          <p:val>
                                            <p:strVal val="#ppt_y"/>
                                          </p:val>
                                        </p:tav>
                                      </p:tavLst>
                                    </p:anim>
                                  </p:childTnLst>
                                </p:cTn>
                              </p:par>
                            </p:childTnLst>
                          </p:cTn>
                        </p:par>
                      </p:childTnLst>
                    </p:cTn>
                  </p:par>
                  <p:par>
                    <p:cTn id="624" fill="hold">
                      <p:stCondLst>
                        <p:cond delay="indefinite"/>
                      </p:stCondLst>
                      <p:childTnLst>
                        <p:par>
                          <p:cTn id="625" fill="hold">
                            <p:stCondLst>
                              <p:cond delay="0"/>
                            </p:stCondLst>
                            <p:childTnLst>
                              <p:par>
                                <p:cTn id="626" nodeType="clickEffect" fill="hold" presetClass="entr" presetID="2" presetSubtype="4">
                                  <p:stCondLst>
                                    <p:cond delay="0"/>
                                  </p:stCondLst>
                                  <p:childTnLst>
                                    <p:set>
                                      <p:cBhvr>
                                        <p:cTn id="627" dur="1" fill="hold">
                                          <p:stCondLst>
                                            <p:cond delay="0"/>
                                          </p:stCondLst>
                                        </p:cTn>
                                        <p:tgtEl>
                                          <p:spTgt spid="870"/>
                                        </p:tgtEl>
                                        <p:attrNameLst>
                                          <p:attrName>style.visibility</p:attrName>
                                        </p:attrNameLst>
                                      </p:cBhvr>
                                      <p:to>
                                        <p:strVal val="visible"/>
                                      </p:to>
                                    </p:set>
                                    <p:anim calcmode="lin" valueType="num">
                                      <p:cBhvr additive="repl">
                                        <p:cTn id="628" dur="500" fill="hold"/>
                                        <p:tgtEl>
                                          <p:spTgt spid="870"/>
                                        </p:tgtEl>
                                        <p:attrNameLst>
                                          <p:attrName>ppt_x</p:attrName>
                                        </p:attrNameLst>
                                      </p:cBhvr>
                                      <p:tavLst>
                                        <p:tav tm="0">
                                          <p:val>
                                            <p:strVal val="#ppt_x"/>
                                          </p:val>
                                        </p:tav>
                                        <p:tav tm="100000">
                                          <p:val>
                                            <p:strVal val="#ppt_x"/>
                                          </p:val>
                                        </p:tav>
                                      </p:tavLst>
                                    </p:anim>
                                    <p:anim calcmode="lin" valueType="num">
                                      <p:cBhvr additive="repl">
                                        <p:cTn id="629" dur="500" fill="hold"/>
                                        <p:tgtEl>
                                          <p:spTgt spid="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1" name="CustomShape 1"/>
          <p:cNvSpPr/>
          <p:nvPr/>
        </p:nvSpPr>
        <p:spPr>
          <a:xfrm>
            <a:off x="380880" y="1295280"/>
            <a:ext cx="8304840" cy="1065600"/>
          </a:xfrm>
          <a:prstGeom prst="rect">
            <a:avLst/>
          </a:prstGeom>
          <a:noFill/>
          <a:ln>
            <a:noFill/>
          </a:ln>
        </p:spPr>
        <p:style>
          <a:lnRef idx="0"/>
          <a:fillRef idx="0"/>
          <a:effectRef idx="0"/>
          <a:fontRef idx="minor"/>
        </p:style>
        <p:txBody>
          <a:bodyPr lIns="90000" rIns="90000" tIns="45000" bIns="45000"/>
          <a:p>
            <a:pPr lvl="1">
              <a:lnSpc>
                <a:spcPct val="100000"/>
              </a:lnSpc>
              <a:buSzPct val="85000"/>
              <a:buFont typeface="Wingdings 2" charset="2"/>
              <a:buChar char=""/>
            </a:pPr>
            <a:r>
              <a:rPr lang="en-US" sz="2400" strike="noStrike">
                <a:solidFill>
                  <a:srgbClr val="000000"/>
                </a:solidFill>
                <a:latin typeface="Constantia"/>
                <a:ea typeface="DejaVu Sans"/>
              </a:rPr>
              <a:t>Ví dụ : Lấy ra danh sách Masv, Ho, Dem,Ten, Mamon của những sinh viên có điểm &lt;5</a:t>
            </a:r>
            <a:endParaRPr/>
          </a:p>
        </p:txBody>
      </p:sp>
      <p:sp>
        <p:nvSpPr>
          <p:cNvPr id="872"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873"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D07D38E0-0A5A-4690-966E-E30C2211FA00}" type="slidenum">
              <a:rPr lang="en-US" sz="1200" strike="noStrike">
                <a:solidFill>
                  <a:srgbClr val="035c75"/>
                </a:solidFill>
                <a:latin typeface="Tahoma"/>
                <a:ea typeface="DejaVu Sans"/>
              </a:rPr>
              <a:t>&lt;number&gt;</a:t>
            </a:fld>
            <a:endParaRPr/>
          </a:p>
        </p:txBody>
      </p:sp>
      <p:sp>
        <p:nvSpPr>
          <p:cNvPr id="874" name="CustomShape 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875" name="Picture 3" descr=""/>
          <p:cNvPicPr/>
          <p:nvPr/>
        </p:nvPicPr>
        <p:blipFill>
          <a:blip r:embed="rId1"/>
          <a:stretch/>
        </p:blipFill>
        <p:spPr>
          <a:xfrm>
            <a:off x="0" y="628560"/>
            <a:ext cx="9106920" cy="56160"/>
          </a:xfrm>
          <a:prstGeom prst="rect">
            <a:avLst/>
          </a:prstGeom>
          <a:ln>
            <a:noFill/>
          </a:ln>
        </p:spPr>
      </p:pic>
      <p:sp>
        <p:nvSpPr>
          <p:cNvPr id="876" name="CustomShape 5"/>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877" name="CustomShape 6"/>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878" name="CustomShape 7"/>
          <p:cNvSpPr/>
          <p:nvPr/>
        </p:nvSpPr>
        <p:spPr>
          <a:xfrm>
            <a:off x="555120" y="762120"/>
            <a:ext cx="5040360" cy="39456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000" strike="noStrike">
                <a:solidFill>
                  <a:srgbClr val="000000"/>
                </a:solidFill>
                <a:latin typeface="Tahoma"/>
                <a:ea typeface="DejaVu Sans"/>
              </a:rPr>
              <a:t>Chuỗi phép toán và phép toán đổi tên </a:t>
            </a:r>
            <a:endParaRPr/>
          </a:p>
        </p:txBody>
      </p:sp>
      <p:sp>
        <p:nvSpPr>
          <p:cNvPr id="879" name="CustomShape 8"/>
          <p:cNvSpPr/>
          <p:nvPr/>
        </p:nvSpPr>
        <p:spPr>
          <a:xfrm>
            <a:off x="457200" y="2133720"/>
            <a:ext cx="7923600" cy="7599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400" strike="noStrike">
                <a:solidFill>
                  <a:srgbClr val="000000"/>
                </a:solidFill>
                <a:latin typeface="Symbol"/>
                <a:ea typeface="DejaVu Sans"/>
              </a:rPr>
              <a:t></a:t>
            </a:r>
            <a:r>
              <a:rPr lang="en-US" sz="2400" strike="noStrike" baseline="-25000">
                <a:solidFill>
                  <a:srgbClr val="000000"/>
                </a:solidFill>
                <a:latin typeface="Tahoma"/>
                <a:ea typeface="DejaVu Sans"/>
              </a:rPr>
              <a:t>Masv,Ho,Dem,Ten,Mamon</a:t>
            </a:r>
            <a:r>
              <a:rPr lang="en-US" sz="2400" strike="noStrike">
                <a:solidFill>
                  <a:srgbClr val="000000"/>
                </a:solidFill>
                <a:latin typeface="Tahoma"/>
                <a:ea typeface="DejaVu Sans"/>
              </a:rPr>
              <a:t>(</a:t>
            </a:r>
            <a:r>
              <a:rPr lang="en-US" sz="4400" strike="noStrike">
                <a:solidFill>
                  <a:srgbClr val="000000"/>
                </a:solidFill>
                <a:latin typeface="Symbol"/>
                <a:ea typeface="DejaVu Sans"/>
              </a:rPr>
              <a:t></a:t>
            </a:r>
            <a:r>
              <a:rPr lang="en-US" strike="noStrike" baseline="-25000">
                <a:solidFill>
                  <a:srgbClr val="000000"/>
                </a:solidFill>
                <a:latin typeface="Tahoma"/>
                <a:ea typeface="DejaVu Sans"/>
              </a:rPr>
              <a:t>(Diem&lt;5)</a:t>
            </a:r>
            <a:r>
              <a:rPr lang="en-US" sz="2400" strike="noStrike">
                <a:solidFill>
                  <a:srgbClr val="000000"/>
                </a:solidFill>
                <a:latin typeface="Tahoma"/>
                <a:ea typeface="DejaVu Sans"/>
              </a:rPr>
              <a:t>(BANGDIEM))</a:t>
            </a:r>
            <a:endParaRPr/>
          </a:p>
        </p:txBody>
      </p:sp>
      <p:sp>
        <p:nvSpPr>
          <p:cNvPr id="880" name="CustomShape 9"/>
          <p:cNvSpPr/>
          <p:nvPr/>
        </p:nvSpPr>
        <p:spPr>
          <a:xfrm>
            <a:off x="380880" y="3276720"/>
            <a:ext cx="8304840" cy="1065600"/>
          </a:xfrm>
          <a:prstGeom prst="rect">
            <a:avLst/>
          </a:prstGeom>
          <a:noFill/>
          <a:ln w="9360">
            <a:noFill/>
          </a:ln>
        </p:spPr>
        <p:style>
          <a:lnRef idx="0"/>
          <a:fillRef idx="0"/>
          <a:effectRef idx="0"/>
          <a:fontRef idx="minor"/>
        </p:style>
        <p:txBody>
          <a:bodyPr lIns="90000" rIns="90000" tIns="45000" bIns="45000"/>
          <a:p>
            <a:pPr lvl="1">
              <a:lnSpc>
                <a:spcPct val="100000"/>
              </a:lnSpc>
              <a:buSzPct val="85000"/>
              <a:buFont typeface="Wingdings 2" charset="2"/>
              <a:buChar char=""/>
            </a:pPr>
            <a:r>
              <a:rPr lang="en-US" sz="2400" strike="noStrike">
                <a:solidFill>
                  <a:srgbClr val="000000"/>
                </a:solidFill>
                <a:latin typeface="Constantia"/>
                <a:ea typeface="DejaVu Sans"/>
              </a:rPr>
              <a:t>Ví dụ : Lấy ra danh sách Manv, Ho,Dem,Ten, của nhân viên phòng 4 có lương trên 3000000</a:t>
            </a:r>
            <a:endParaRPr/>
          </a:p>
        </p:txBody>
      </p:sp>
      <p:sp>
        <p:nvSpPr>
          <p:cNvPr id="881" name="CustomShape 10"/>
          <p:cNvSpPr/>
          <p:nvPr/>
        </p:nvSpPr>
        <p:spPr>
          <a:xfrm>
            <a:off x="457200" y="4343400"/>
            <a:ext cx="8304840" cy="8290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800" strike="noStrike">
                <a:solidFill>
                  <a:srgbClr val="000000"/>
                </a:solidFill>
                <a:latin typeface="Tahoma"/>
                <a:ea typeface="DejaVu Sans"/>
              </a:rPr>
              <a:t> </a:t>
            </a:r>
            <a:r>
              <a:rPr lang="en-US" sz="4800" strike="noStrike">
                <a:solidFill>
                  <a:srgbClr val="000000"/>
                </a:solidFill>
                <a:latin typeface="Symbol"/>
                <a:ea typeface="DejaVu Sans"/>
              </a:rPr>
              <a:t></a:t>
            </a:r>
            <a:r>
              <a:rPr lang="en-US" sz="2000" strike="noStrike" baseline="-25000">
                <a:solidFill>
                  <a:srgbClr val="000000"/>
                </a:solidFill>
                <a:latin typeface="Tahoma"/>
                <a:ea typeface="DejaVu Sans"/>
              </a:rPr>
              <a:t>Masv,Ho,Dem,Ten,Mamon</a:t>
            </a:r>
            <a:r>
              <a:rPr lang="en-US" sz="2800" strike="noStrike" baseline="-25000">
                <a:solidFill>
                  <a:srgbClr val="000000"/>
                </a:solidFill>
                <a:latin typeface="Tahoma"/>
                <a:ea typeface="DejaVu Sans"/>
              </a:rPr>
              <a:t> </a:t>
            </a:r>
            <a:r>
              <a:rPr lang="en-US" sz="2800" strike="noStrike">
                <a:solidFill>
                  <a:srgbClr val="000000"/>
                </a:solidFill>
                <a:latin typeface="Tahoma"/>
                <a:ea typeface="DejaVu Sans"/>
              </a:rPr>
              <a:t>(</a:t>
            </a:r>
            <a:r>
              <a:rPr lang="en-US" sz="4400" strike="noStrike">
                <a:solidFill>
                  <a:srgbClr val="000000"/>
                </a:solidFill>
                <a:latin typeface="Symbol"/>
                <a:ea typeface="DejaVu Sans"/>
              </a:rPr>
              <a:t></a:t>
            </a:r>
            <a:r>
              <a:rPr lang="en-US" sz="2400" strike="noStrike" baseline="-25000">
                <a:solidFill>
                  <a:srgbClr val="000000"/>
                </a:solidFill>
                <a:latin typeface="Tahoma"/>
                <a:ea typeface="DejaVu Sans"/>
              </a:rPr>
              <a:t>(Luong</a:t>
            </a:r>
            <a:r>
              <a:rPr lang="en-US" sz="2400" strike="noStrike">
                <a:solidFill>
                  <a:srgbClr val="000000"/>
                </a:solidFill>
                <a:latin typeface="Tahoma"/>
                <a:ea typeface="DejaVu Sans"/>
              </a:rPr>
              <a:t> </a:t>
            </a:r>
            <a:r>
              <a:rPr lang="en-US" sz="2400" strike="noStrike" baseline="-25000">
                <a:solidFill>
                  <a:srgbClr val="000000"/>
                </a:solidFill>
                <a:latin typeface="Tahoma"/>
                <a:ea typeface="DejaVu Sans"/>
              </a:rPr>
              <a:t>&gt;3000000)</a:t>
            </a:r>
            <a:r>
              <a:rPr lang="en-US" sz="2400" strike="noStrike">
                <a:solidFill>
                  <a:srgbClr val="000000"/>
                </a:solidFill>
                <a:latin typeface="Tahoma"/>
                <a:ea typeface="DejaVu Sans"/>
              </a:rPr>
              <a:t>(</a:t>
            </a:r>
            <a:r>
              <a:rPr lang="en-US" sz="4400" strike="noStrike">
                <a:solidFill>
                  <a:srgbClr val="000000"/>
                </a:solidFill>
                <a:latin typeface="Symbol"/>
                <a:ea typeface="DejaVu Sans"/>
              </a:rPr>
              <a:t></a:t>
            </a:r>
            <a:r>
              <a:rPr lang="en-US" sz="2000" strike="noStrike" baseline="-25000">
                <a:solidFill>
                  <a:srgbClr val="000000"/>
                </a:solidFill>
                <a:latin typeface="Tahoma"/>
                <a:ea typeface="DejaVu Sans"/>
              </a:rPr>
              <a:t>(PHG=4)</a:t>
            </a:r>
            <a:r>
              <a:rPr lang="en-US" sz="2800" strike="noStrike">
                <a:solidFill>
                  <a:srgbClr val="000000"/>
                </a:solidFill>
                <a:latin typeface="Tahoma"/>
                <a:ea typeface="DejaVu Sans"/>
              </a:rPr>
              <a:t>(</a:t>
            </a:r>
            <a:r>
              <a:rPr lang="en-US" sz="2400" strike="noStrike">
                <a:solidFill>
                  <a:srgbClr val="000000"/>
                </a:solidFill>
                <a:latin typeface="Tahoma"/>
                <a:ea typeface="DejaVu Sans"/>
              </a:rPr>
              <a:t>NHANVIEN)))</a:t>
            </a:r>
            <a:endParaRPr/>
          </a:p>
        </p:txBody>
      </p:sp>
      <p:sp>
        <p:nvSpPr>
          <p:cNvPr id="882" name="CustomShape 11"/>
          <p:cNvSpPr/>
          <p:nvPr/>
        </p:nvSpPr>
        <p:spPr>
          <a:xfrm>
            <a:off x="152280" y="5334120"/>
            <a:ext cx="8228520" cy="8290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2000" strike="noStrike">
                <a:solidFill>
                  <a:srgbClr val="000000"/>
                </a:solidFill>
                <a:latin typeface="Arial"/>
                <a:ea typeface="DejaVu Sans"/>
              </a:rPr>
              <a:t>↔   </a:t>
            </a:r>
            <a:r>
              <a:rPr lang="en-US" sz="4800" strike="noStrike">
                <a:solidFill>
                  <a:srgbClr val="000000"/>
                </a:solidFill>
                <a:latin typeface="Symbol"/>
                <a:ea typeface="DejaVu Sans"/>
              </a:rPr>
              <a:t></a:t>
            </a:r>
            <a:r>
              <a:rPr lang="en-US" sz="2000" strike="noStrike" baseline="-25000">
                <a:solidFill>
                  <a:srgbClr val="000000"/>
                </a:solidFill>
                <a:latin typeface="Tahoma"/>
                <a:ea typeface="DejaVu Sans"/>
              </a:rPr>
              <a:t>Masv,Ho,Dem,Ten,Mamon</a:t>
            </a:r>
            <a:r>
              <a:rPr lang="en-US" sz="2800" strike="noStrike" baseline="-25000">
                <a:solidFill>
                  <a:srgbClr val="000000"/>
                </a:solidFill>
                <a:latin typeface="Tahoma"/>
                <a:ea typeface="DejaVu Sans"/>
              </a:rPr>
              <a:t> </a:t>
            </a:r>
            <a:r>
              <a:rPr lang="en-US" sz="2800" strike="noStrike">
                <a:solidFill>
                  <a:srgbClr val="000000"/>
                </a:solidFill>
                <a:latin typeface="Tahoma"/>
                <a:ea typeface="DejaVu Sans"/>
              </a:rPr>
              <a:t>(</a:t>
            </a:r>
            <a:r>
              <a:rPr lang="en-US" sz="4400" strike="noStrike">
                <a:solidFill>
                  <a:srgbClr val="000000"/>
                </a:solidFill>
                <a:latin typeface="Symbol"/>
                <a:ea typeface="DejaVu Sans"/>
              </a:rPr>
              <a:t></a:t>
            </a:r>
            <a:r>
              <a:rPr lang="en-US" sz="2400" strike="noStrike" baseline="-25000">
                <a:solidFill>
                  <a:srgbClr val="000000"/>
                </a:solidFill>
                <a:latin typeface="Tahoma"/>
                <a:ea typeface="DejaVu Sans"/>
              </a:rPr>
              <a:t>(Luong</a:t>
            </a:r>
            <a:r>
              <a:rPr lang="en-US" sz="2400" strike="noStrike">
                <a:solidFill>
                  <a:srgbClr val="000000"/>
                </a:solidFill>
                <a:latin typeface="Tahoma"/>
                <a:ea typeface="DejaVu Sans"/>
              </a:rPr>
              <a:t> </a:t>
            </a:r>
            <a:r>
              <a:rPr lang="en-US" sz="2400" strike="noStrike" baseline="-25000">
                <a:solidFill>
                  <a:srgbClr val="000000"/>
                </a:solidFill>
                <a:latin typeface="Tahoma"/>
                <a:ea typeface="DejaVu Sans"/>
              </a:rPr>
              <a:t>&gt;3000000 ^  PHG=4)</a:t>
            </a:r>
            <a:r>
              <a:rPr lang="en-US" sz="2400" strike="noStrike">
                <a:solidFill>
                  <a:srgbClr val="000000"/>
                </a:solidFill>
                <a:latin typeface="Tahoma"/>
                <a:ea typeface="DejaVu Sans"/>
              </a:rPr>
              <a:t>(NHANVIEN))</a:t>
            </a:r>
            <a:endParaRPr/>
          </a:p>
        </p:txBody>
      </p:sp>
    </p:spTree>
  </p:cSld>
  <p:timing>
    <p:tnLst>
      <p:par>
        <p:cTn id="630" dur="indefinite" restart="never" nodeType="tmRoot">
          <p:childTnLst>
            <p:seq>
              <p:cTn id="631" dur="indefinite" nodeType="mainSeq">
                <p:childTnLst>
                  <p:par>
                    <p:cTn id="632" fill="hold">
                      <p:stCondLst>
                        <p:cond delay="indefinite"/>
                      </p:stCondLst>
                      <p:childTnLst>
                        <p:par>
                          <p:cTn id="633" fill="hold">
                            <p:stCondLst>
                              <p:cond delay="0"/>
                            </p:stCondLst>
                            <p:childTnLst>
                              <p:par>
                                <p:cTn id="634" nodeType="clickEffect" fill="hold" presetClass="entr" presetID="2" presetSubtype="4">
                                  <p:stCondLst>
                                    <p:cond delay="0"/>
                                  </p:stCondLst>
                                  <p:childTnLst>
                                    <p:set>
                                      <p:cBhvr>
                                        <p:cTn id="635" dur="1" fill="hold">
                                          <p:stCondLst>
                                            <p:cond delay="0"/>
                                          </p:stCondLst>
                                        </p:cTn>
                                        <p:tgtEl>
                                          <p:spTgt spid="879"/>
                                        </p:tgtEl>
                                        <p:attrNameLst>
                                          <p:attrName>style.visibility</p:attrName>
                                        </p:attrNameLst>
                                      </p:cBhvr>
                                      <p:to>
                                        <p:strVal val="visible"/>
                                      </p:to>
                                    </p:set>
                                    <p:anim calcmode="lin" valueType="num">
                                      <p:cBhvr additive="repl">
                                        <p:cTn id="636" dur="500" fill="hold"/>
                                        <p:tgtEl>
                                          <p:spTgt spid="879"/>
                                        </p:tgtEl>
                                        <p:attrNameLst>
                                          <p:attrName>ppt_x</p:attrName>
                                        </p:attrNameLst>
                                      </p:cBhvr>
                                      <p:tavLst>
                                        <p:tav tm="0">
                                          <p:val>
                                            <p:strVal val="#ppt_x"/>
                                          </p:val>
                                        </p:tav>
                                        <p:tav tm="100000">
                                          <p:val>
                                            <p:strVal val="#ppt_x"/>
                                          </p:val>
                                        </p:tav>
                                      </p:tavLst>
                                    </p:anim>
                                    <p:anim calcmode="lin" valueType="num">
                                      <p:cBhvr additive="repl">
                                        <p:cTn id="637" dur="500" fill="hold"/>
                                        <p:tgtEl>
                                          <p:spTgt spid="879"/>
                                        </p:tgtEl>
                                        <p:attrNameLst>
                                          <p:attrName>ppt_y</p:attrName>
                                        </p:attrNameLst>
                                      </p:cBhvr>
                                      <p:tavLst>
                                        <p:tav tm="0">
                                          <p:val>
                                            <p:strVal val="1+#ppt_h/2"/>
                                          </p:val>
                                        </p:tav>
                                        <p:tav tm="100000">
                                          <p:val>
                                            <p:strVal val="#ppt_y"/>
                                          </p:val>
                                        </p:tav>
                                      </p:tavLst>
                                    </p:anim>
                                  </p:childTnLst>
                                </p:cTn>
                              </p:par>
                            </p:childTnLst>
                          </p:cTn>
                        </p:par>
                      </p:childTnLst>
                    </p:cTn>
                  </p:par>
                  <p:par>
                    <p:cTn id="638" fill="hold">
                      <p:stCondLst>
                        <p:cond delay="indefinite"/>
                      </p:stCondLst>
                      <p:childTnLst>
                        <p:par>
                          <p:cTn id="639" fill="hold">
                            <p:stCondLst>
                              <p:cond delay="0"/>
                            </p:stCondLst>
                            <p:childTnLst>
                              <p:par>
                                <p:cTn id="640" nodeType="clickEffect" fill="hold" presetClass="entr" presetID="4" presetSubtype="16">
                                  <p:stCondLst>
                                    <p:cond delay="0"/>
                                  </p:stCondLst>
                                  <p:childTnLst>
                                    <p:set>
                                      <p:cBhvr>
                                        <p:cTn id="641" dur="1" fill="hold">
                                          <p:stCondLst>
                                            <p:cond delay="0"/>
                                          </p:stCondLst>
                                        </p:cTn>
                                        <p:tgtEl>
                                          <p:spTgt spid="880"/>
                                        </p:tgtEl>
                                        <p:attrNameLst>
                                          <p:attrName>style.visibility</p:attrName>
                                        </p:attrNameLst>
                                      </p:cBhvr>
                                      <p:to>
                                        <p:strVal val="visible"/>
                                      </p:to>
                                    </p:set>
                                    <p:animEffect filter="box(in)" transition="out">
                                      <p:cBhvr additive="repl">
                                        <p:cTn id="642" dur="500"/>
                                        <p:tgtEl>
                                          <p:spTgt spid="880"/>
                                        </p:tgtEl>
                                      </p:cBhvr>
                                    </p:animEffec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4" presetSubtype="16">
                                  <p:stCondLst>
                                    <p:cond delay="0"/>
                                  </p:stCondLst>
                                  <p:childTnLst>
                                    <p:set>
                                      <p:cBhvr>
                                        <p:cTn id="646" dur="1" fill="hold">
                                          <p:stCondLst>
                                            <p:cond delay="0"/>
                                          </p:stCondLst>
                                        </p:cTn>
                                        <p:tgtEl>
                                          <p:spTgt spid="881"/>
                                        </p:tgtEl>
                                        <p:attrNameLst>
                                          <p:attrName>style.visibility</p:attrName>
                                        </p:attrNameLst>
                                      </p:cBhvr>
                                      <p:to>
                                        <p:strVal val="visible"/>
                                      </p:to>
                                    </p:set>
                                    <p:animEffect filter="box(in)" transition="out">
                                      <p:cBhvr additive="repl">
                                        <p:cTn id="647" dur="500"/>
                                        <p:tgtEl>
                                          <p:spTgt spid="881"/>
                                        </p:tgtEl>
                                      </p:cBhvr>
                                    </p:animEffect>
                                  </p:childTnLst>
                                </p:cTn>
                              </p:par>
                            </p:childTnLst>
                          </p:cTn>
                        </p:par>
                      </p:childTnLst>
                    </p:cTn>
                  </p:par>
                  <p:par>
                    <p:cTn id="648" fill="hold">
                      <p:stCondLst>
                        <p:cond delay="indefinite"/>
                      </p:stCondLst>
                      <p:childTnLst>
                        <p:par>
                          <p:cTn id="649" fill="hold">
                            <p:stCondLst>
                              <p:cond delay="0"/>
                            </p:stCondLst>
                            <p:childTnLst>
                              <p:par>
                                <p:cTn id="650" nodeType="clickEffect" fill="hold" presetClass="entr" presetID="4" presetSubtype="16">
                                  <p:stCondLst>
                                    <p:cond delay="0"/>
                                  </p:stCondLst>
                                  <p:childTnLst>
                                    <p:set>
                                      <p:cBhvr>
                                        <p:cTn id="651" dur="1" fill="hold">
                                          <p:stCondLst>
                                            <p:cond delay="0"/>
                                          </p:stCondLst>
                                        </p:cTn>
                                        <p:tgtEl>
                                          <p:spTgt spid="882"/>
                                        </p:tgtEl>
                                        <p:attrNameLst>
                                          <p:attrName>style.visibility</p:attrName>
                                        </p:attrNameLst>
                                      </p:cBhvr>
                                      <p:to>
                                        <p:strVal val="visible"/>
                                      </p:to>
                                    </p:set>
                                    <p:animEffect filter="box(in)" transition="out">
                                      <p:cBhvr additive="repl">
                                        <p:cTn id="652" dur="500"/>
                                        <p:tgtEl>
                                          <p:spTgt spid="88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3" name="CustomShape 1"/>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Trong thao tác có kết hợp các phép toán đại số quan hệ</a:t>
            </a:r>
            <a:endParaRPr/>
          </a:p>
          <a:p>
            <a:pPr lvl="1">
              <a:lnSpc>
                <a:spcPct val="100000"/>
              </a:lnSpc>
              <a:buSzPct val="85000"/>
              <a:buFont typeface="Wingdings 2" charset="2"/>
              <a:buChar char=""/>
            </a:pPr>
            <a:r>
              <a:rPr lang="en-US" sz="2400" strike="noStrike">
                <a:solidFill>
                  <a:srgbClr val="000000"/>
                </a:solidFill>
                <a:latin typeface="Constantia"/>
                <a:ea typeface="DejaVu Sans"/>
              </a:rPr>
              <a:t>Lồng các phép toán</a:t>
            </a:r>
            <a:endParaRPr/>
          </a:p>
          <a:p>
            <a:pPr>
              <a:lnSpc>
                <a:spcPct val="100000"/>
              </a:lnSpc>
            </a:pPr>
            <a:endParaRPr/>
          </a:p>
          <a:p>
            <a:pPr>
              <a:lnSpc>
                <a:spcPct val="100000"/>
              </a:lnSpc>
            </a:pPr>
            <a:endParaRPr/>
          </a:p>
          <a:p>
            <a:pPr lvl="1">
              <a:lnSpc>
                <a:spcPct val="100000"/>
              </a:lnSpc>
              <a:buSzPct val="85000"/>
              <a:buFont typeface="Wingdings 2" charset="2"/>
              <a:buChar char=""/>
            </a:pPr>
            <a:r>
              <a:rPr lang="en-US" sz="2400" strike="noStrike">
                <a:solidFill>
                  <a:srgbClr val="000000"/>
                </a:solidFill>
                <a:latin typeface="Constantia"/>
                <a:ea typeface="DejaVu Sans"/>
              </a:rPr>
              <a:t>Thực hiện từng phép toán một</a:t>
            </a:r>
            <a:endParaRPr/>
          </a:p>
          <a:p>
            <a:pPr lvl="2">
              <a:lnSpc>
                <a:spcPct val="100000"/>
              </a:lnSpc>
              <a:buSzPct val="70000"/>
              <a:buFont typeface="Wingdings 2" charset="2"/>
              <a:buChar char=""/>
            </a:pPr>
            <a:r>
              <a:rPr lang="en-US" sz="2100" strike="noStrike" u="sng">
                <a:solidFill>
                  <a:srgbClr val="000000"/>
                </a:solidFill>
                <a:latin typeface="Constantia"/>
                <a:ea typeface="DejaVu Sans"/>
              </a:rPr>
              <a:t>B1</a:t>
            </a:r>
            <a:endParaRPr/>
          </a:p>
          <a:p>
            <a:pPr>
              <a:lnSpc>
                <a:spcPct val="100000"/>
              </a:lnSpc>
            </a:pPr>
            <a:endParaRPr/>
          </a:p>
          <a:p>
            <a:pPr lvl="2">
              <a:lnSpc>
                <a:spcPct val="100000"/>
              </a:lnSpc>
              <a:buSzPct val="70000"/>
              <a:buFont typeface="Wingdings 2" charset="2"/>
              <a:buChar char=""/>
            </a:pPr>
            <a:r>
              <a:rPr lang="en-US" sz="2100" strike="noStrike" u="sng">
                <a:solidFill>
                  <a:srgbClr val="000000"/>
                </a:solidFill>
                <a:latin typeface="Constantia"/>
                <a:ea typeface="DejaVu Sans"/>
              </a:rPr>
              <a:t>B2</a:t>
            </a:r>
            <a:endParaRPr/>
          </a:p>
        </p:txBody>
      </p:sp>
      <p:sp>
        <p:nvSpPr>
          <p:cNvPr id="884"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885"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B0166F30-C55A-4450-8091-5A3185C11E00}" type="slidenum">
              <a:rPr lang="en-US" sz="1200" strike="noStrike">
                <a:solidFill>
                  <a:srgbClr val="035c75"/>
                </a:solidFill>
                <a:latin typeface="Tahoma"/>
                <a:ea typeface="DejaVu Sans"/>
              </a:rPr>
              <a:t>&lt;number&gt;</a:t>
            </a:fld>
            <a:endParaRPr/>
          </a:p>
        </p:txBody>
      </p:sp>
      <p:sp>
        <p:nvSpPr>
          <p:cNvPr id="886" name="CustomShape 4"/>
          <p:cNvSpPr/>
          <p:nvPr/>
        </p:nvSpPr>
        <p:spPr>
          <a:xfrm>
            <a:off x="990720" y="2133720"/>
            <a:ext cx="297072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A1, A2, …, Ak </a:t>
            </a:r>
            <a:r>
              <a:rPr lang="en-US" sz="2200" strike="noStrike">
                <a:solidFill>
                  <a:srgbClr val="000000"/>
                </a:solidFill>
                <a:latin typeface="Tahoma"/>
                <a:ea typeface="DejaVu Sans"/>
              </a:rPr>
              <a:t>(</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P </a:t>
            </a:r>
            <a:r>
              <a:rPr lang="en-US" sz="2200" strike="noStrike">
                <a:solidFill>
                  <a:srgbClr val="000000"/>
                </a:solidFill>
                <a:latin typeface="Tahoma"/>
                <a:ea typeface="DejaVu Sans"/>
              </a:rPr>
              <a:t>(R))</a:t>
            </a:r>
            <a:endParaRPr/>
          </a:p>
        </p:txBody>
      </p:sp>
      <p:sp>
        <p:nvSpPr>
          <p:cNvPr id="887" name="CustomShape 5"/>
          <p:cNvSpPr/>
          <p:nvPr/>
        </p:nvSpPr>
        <p:spPr>
          <a:xfrm>
            <a:off x="4800600" y="2133720"/>
            <a:ext cx="297072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P </a:t>
            </a:r>
            <a:r>
              <a:rPr lang="en-US" sz="2200" strike="noStrike">
                <a:solidFill>
                  <a:srgbClr val="000000"/>
                </a:solidFill>
                <a:latin typeface="Tahoma"/>
                <a:ea typeface="DejaVu Sans"/>
              </a:rPr>
              <a:t>(</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A1, A2, …, Ak </a:t>
            </a:r>
            <a:r>
              <a:rPr lang="en-US" sz="2200" strike="noStrike">
                <a:solidFill>
                  <a:srgbClr val="000000"/>
                </a:solidFill>
                <a:latin typeface="Tahoma"/>
                <a:ea typeface="DejaVu Sans"/>
              </a:rPr>
              <a:t>(R))</a:t>
            </a:r>
            <a:endParaRPr/>
          </a:p>
        </p:txBody>
      </p:sp>
      <p:sp>
        <p:nvSpPr>
          <p:cNvPr id="888" name="CustomShape 6"/>
          <p:cNvSpPr/>
          <p:nvPr/>
        </p:nvSpPr>
        <p:spPr>
          <a:xfrm>
            <a:off x="1981080" y="3276720"/>
            <a:ext cx="137052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P </a:t>
            </a:r>
            <a:r>
              <a:rPr lang="en-US" sz="2200" strike="noStrike">
                <a:solidFill>
                  <a:srgbClr val="000000"/>
                </a:solidFill>
                <a:latin typeface="Tahoma"/>
                <a:ea typeface="DejaVu Sans"/>
              </a:rPr>
              <a:t>(R) </a:t>
            </a:r>
            <a:endParaRPr/>
          </a:p>
        </p:txBody>
      </p:sp>
      <p:sp>
        <p:nvSpPr>
          <p:cNvPr id="889" name="CustomShape 7"/>
          <p:cNvSpPr/>
          <p:nvPr/>
        </p:nvSpPr>
        <p:spPr>
          <a:xfrm>
            <a:off x="2133720" y="3962520"/>
            <a:ext cx="47232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A1, A2, …, Ak </a:t>
            </a:r>
            <a:r>
              <a:rPr lang="en-US" sz="2200" strike="noStrike">
                <a:solidFill>
                  <a:srgbClr val="000000"/>
                </a:solidFill>
                <a:latin typeface="Tahoma"/>
                <a:ea typeface="DejaVu Sans"/>
              </a:rPr>
              <a:t>(</a:t>
            </a:r>
            <a:r>
              <a:rPr b="1" lang="en-US" sz="2200" strike="noStrike">
                <a:solidFill>
                  <a:srgbClr val="000000"/>
                </a:solidFill>
                <a:latin typeface="Tahoma"/>
                <a:ea typeface="DejaVu Sans"/>
              </a:rPr>
              <a:t>quan hệ kết quả B1</a:t>
            </a:r>
            <a:r>
              <a:rPr lang="en-US" sz="2200" strike="noStrike">
                <a:solidFill>
                  <a:srgbClr val="000000"/>
                </a:solidFill>
                <a:latin typeface="Tahoma"/>
                <a:ea typeface="DejaVu Sans"/>
              </a:rPr>
              <a:t>)</a:t>
            </a:r>
            <a:endParaRPr/>
          </a:p>
        </p:txBody>
      </p:sp>
      <p:sp>
        <p:nvSpPr>
          <p:cNvPr id="890" name="CustomShape 8"/>
          <p:cNvSpPr/>
          <p:nvPr/>
        </p:nvSpPr>
        <p:spPr>
          <a:xfrm>
            <a:off x="304920" y="5334120"/>
            <a:ext cx="8533440" cy="33300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600" strike="noStrike">
                <a:solidFill>
                  <a:srgbClr val="000000"/>
                </a:solidFill>
                <a:latin typeface="Tahoma"/>
                <a:ea typeface="DejaVu Sans"/>
              </a:rPr>
              <a:t>Chuỗi các phép toán: </a:t>
            </a:r>
            <a:r>
              <a:rPr b="1" i="1" lang="en-US" sz="1600" strike="noStrike">
                <a:solidFill>
                  <a:srgbClr val="000000"/>
                </a:solidFill>
                <a:latin typeface="Tahoma"/>
                <a:ea typeface="DejaVu Sans"/>
              </a:rPr>
              <a:t>Kết quả của phép toán trước là đầu vào của phép toán  sau</a:t>
            </a:r>
            <a:endParaRPr/>
          </a:p>
        </p:txBody>
      </p:sp>
      <p:sp>
        <p:nvSpPr>
          <p:cNvPr id="891" name="CustomShape 9"/>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892" name="Picture 3" descr=""/>
          <p:cNvPicPr/>
          <p:nvPr/>
        </p:nvPicPr>
        <p:blipFill>
          <a:blip r:embed="rId1"/>
          <a:stretch/>
        </p:blipFill>
        <p:spPr>
          <a:xfrm>
            <a:off x="0" y="628560"/>
            <a:ext cx="9106920" cy="56160"/>
          </a:xfrm>
          <a:prstGeom prst="rect">
            <a:avLst/>
          </a:prstGeom>
          <a:ln>
            <a:noFill/>
          </a:ln>
        </p:spPr>
      </p:pic>
      <p:sp>
        <p:nvSpPr>
          <p:cNvPr id="893" name="CustomShape 10"/>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894" name="CustomShape 11"/>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895" name="CustomShape 12"/>
          <p:cNvSpPr/>
          <p:nvPr/>
        </p:nvSpPr>
        <p:spPr>
          <a:xfrm>
            <a:off x="555120" y="762120"/>
            <a:ext cx="5040360" cy="39456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000" strike="noStrike">
                <a:solidFill>
                  <a:srgbClr val="000000"/>
                </a:solidFill>
                <a:latin typeface="Tahoma"/>
                <a:ea typeface="DejaVu Sans"/>
              </a:rPr>
              <a:t>Chuỗi phép toán và phép toán đổi tên </a:t>
            </a:r>
            <a:endParaRPr/>
          </a:p>
        </p:txBody>
      </p:sp>
    </p:spTree>
  </p:cSld>
  <p:timing>
    <p:tnLst>
      <p:par>
        <p:cTn id="653" dur="indefinite" restart="never" nodeType="tmRoot">
          <p:childTnLst>
            <p:seq>
              <p:cTn id="654" dur="indefinite" nodeType="mainSeq">
                <p:childTnLst>
                  <p:par>
                    <p:cTn id="655" fill="hold">
                      <p:stCondLst>
                        <p:cond delay="indefinite"/>
                      </p:stCondLst>
                      <p:childTnLst>
                        <p:par>
                          <p:cTn id="656" fill="hold">
                            <p:stCondLst>
                              <p:cond delay="0"/>
                            </p:stCondLst>
                            <p:childTnLst>
                              <p:par>
                                <p:cTn id="657" nodeType="clickEffect" fill="hold" presetClass="entr" presetID="4" presetSubtype="16">
                                  <p:stCondLst>
                                    <p:cond delay="0"/>
                                  </p:stCondLst>
                                  <p:childTnLst>
                                    <p:set>
                                      <p:cBhvr>
                                        <p:cTn id="658" dur="1" fill="hold">
                                          <p:stCondLst>
                                            <p:cond delay="0"/>
                                          </p:stCondLst>
                                        </p:cTn>
                                        <p:tgtEl>
                                          <p:spTgt spid="890"/>
                                        </p:tgtEl>
                                        <p:attrNameLst>
                                          <p:attrName>style.visibility</p:attrName>
                                        </p:attrNameLst>
                                      </p:cBhvr>
                                      <p:to>
                                        <p:strVal val="visible"/>
                                      </p:to>
                                    </p:set>
                                    <p:animEffect filter="box(in)" transition="out">
                                      <p:cBhvr additive="repl">
                                        <p:cTn id="659" dur="500"/>
                                        <p:tgtEl>
                                          <p:spTgt spid="89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6" name="CustomShape 1"/>
          <p:cNvSpPr/>
          <p:nvPr/>
        </p:nvSpPr>
        <p:spPr>
          <a:xfrm>
            <a:off x="30492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3200" strike="noStrike">
                <a:solidFill>
                  <a:srgbClr val="04617b"/>
                </a:solidFill>
                <a:latin typeface="Calibri"/>
                <a:ea typeface="DejaVu Sans"/>
              </a:rPr>
              <a:t>Phép gán</a:t>
            </a:r>
            <a:endParaRPr/>
          </a:p>
        </p:txBody>
      </p:sp>
      <p:sp>
        <p:nvSpPr>
          <p:cNvPr id="897" name="CustomShape 2"/>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Được sử dụng để nhận  </a:t>
            </a:r>
            <a:r>
              <a:rPr i="1" lang="en-US" sz="2600" strike="noStrike">
                <a:solidFill>
                  <a:srgbClr val="000000"/>
                </a:solidFill>
                <a:latin typeface="Constantia"/>
                <a:ea typeface="DejaVu Sans"/>
              </a:rPr>
              <a:t>kết quả </a:t>
            </a:r>
            <a:r>
              <a:rPr lang="en-US" sz="2600" strike="noStrike">
                <a:solidFill>
                  <a:srgbClr val="000000"/>
                </a:solidFill>
                <a:latin typeface="Constantia"/>
                <a:ea typeface="DejaVu Sans"/>
              </a:rPr>
              <a:t>trả về của một phép toán</a:t>
            </a:r>
            <a:endParaRPr/>
          </a:p>
          <a:p>
            <a:pPr>
              <a:lnSpc>
                <a:spcPct val="100000"/>
              </a:lnSpc>
              <a:buSzPct val="95000"/>
              <a:buFont typeface="Wingdings 2" charset="2"/>
              <a:buChar char=""/>
            </a:pPr>
            <a:r>
              <a:rPr lang="en-US" sz="2600" strike="noStrike">
                <a:solidFill>
                  <a:srgbClr val="000000"/>
                </a:solidFill>
                <a:latin typeface="Constantia"/>
                <a:ea typeface="DejaVu Sans"/>
              </a:rPr>
              <a:t>Thường là kết quả trung gian trong chuỗi các phép toán </a:t>
            </a:r>
            <a:endParaRPr/>
          </a:p>
          <a:p>
            <a:pPr>
              <a:lnSpc>
                <a:spcPct val="100000"/>
              </a:lnSpc>
              <a:buSzPct val="95000"/>
              <a:buFont typeface="Wingdings 2" charset="2"/>
              <a:buChar char=""/>
            </a:pPr>
            <a:r>
              <a:rPr lang="en-US" sz="2600" strike="noStrike">
                <a:solidFill>
                  <a:srgbClr val="000000"/>
                </a:solidFill>
                <a:latin typeface="Constantia"/>
                <a:ea typeface="DejaVu Sans"/>
              </a:rPr>
              <a:t>Ký hiệu  </a:t>
            </a:r>
            <a:r>
              <a:rPr lang="en-US" sz="2600" strike="noStrike">
                <a:solidFill>
                  <a:srgbClr val="000000"/>
                </a:solidFill>
                <a:latin typeface="Symbol"/>
                <a:ea typeface="DejaVu Sans"/>
              </a:rPr>
              <a:t></a:t>
            </a:r>
            <a:r>
              <a:rPr lang="en-US" sz="2600" strike="noStrike">
                <a:solidFill>
                  <a:srgbClr val="000000"/>
                </a:solidFill>
                <a:latin typeface="Constantia"/>
                <a:ea typeface="DejaVu Sans"/>
              </a:rPr>
              <a:t>, =</a:t>
            </a:r>
            <a:endParaRPr/>
          </a:p>
          <a:p>
            <a:pPr>
              <a:lnSpc>
                <a:spcPct val="100000"/>
              </a:lnSpc>
            </a:pPr>
            <a:endParaRPr/>
          </a:p>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a:p>
            <a:pPr lvl="1">
              <a:lnSpc>
                <a:spcPct val="100000"/>
              </a:lnSpc>
              <a:buSzPct val="85000"/>
              <a:buFont typeface="Courier New"/>
              <a:buChar char="o"/>
            </a:pPr>
            <a:r>
              <a:rPr lang="en-US" sz="2400" strike="noStrike" u="sng">
                <a:solidFill>
                  <a:srgbClr val="000000"/>
                </a:solidFill>
                <a:latin typeface="Constantia"/>
                <a:ea typeface="DejaVu Sans"/>
              </a:rPr>
              <a:t>B1</a:t>
            </a:r>
            <a:endParaRPr/>
          </a:p>
          <a:p>
            <a:pPr>
              <a:lnSpc>
                <a:spcPct val="100000"/>
              </a:lnSpc>
            </a:pPr>
            <a:endParaRPr/>
          </a:p>
          <a:p>
            <a:pPr lvl="1">
              <a:lnSpc>
                <a:spcPct val="100000"/>
              </a:lnSpc>
              <a:buSzPct val="85000"/>
              <a:buFont typeface="Courier New"/>
              <a:buChar char="o"/>
            </a:pPr>
            <a:r>
              <a:rPr lang="en-US" sz="2400" strike="noStrike" u="sng">
                <a:solidFill>
                  <a:srgbClr val="000000"/>
                </a:solidFill>
                <a:latin typeface="Constantia"/>
                <a:ea typeface="DejaVu Sans"/>
              </a:rPr>
              <a:t>B2</a:t>
            </a:r>
            <a:endParaRPr/>
          </a:p>
        </p:txBody>
      </p:sp>
      <p:sp>
        <p:nvSpPr>
          <p:cNvPr id="898"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899"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BF7501F9-5D82-4124-874F-84E138F64E49}" type="slidenum">
              <a:rPr lang="en-US" sz="1200" strike="noStrike">
                <a:solidFill>
                  <a:srgbClr val="035c75"/>
                </a:solidFill>
                <a:latin typeface="Tahoma"/>
                <a:ea typeface="DejaVu Sans"/>
              </a:rPr>
              <a:t>&lt;number&gt;</a:t>
            </a:fld>
            <a:endParaRPr/>
          </a:p>
        </p:txBody>
      </p:sp>
      <p:sp>
        <p:nvSpPr>
          <p:cNvPr id="900" name="CustomShape 5"/>
          <p:cNvSpPr/>
          <p:nvPr/>
        </p:nvSpPr>
        <p:spPr>
          <a:xfrm>
            <a:off x="2666880" y="4343400"/>
            <a:ext cx="243720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2200" strike="noStrike">
                <a:solidFill>
                  <a:srgbClr val="000000"/>
                </a:solidFill>
                <a:latin typeface="Tahoma"/>
                <a:ea typeface="DejaVu Sans"/>
              </a:rPr>
              <a:t>S </a:t>
            </a:r>
            <a:r>
              <a:rPr b="1" lang="en-US" sz="3000" strike="noStrike">
                <a:solidFill>
                  <a:srgbClr val="000000"/>
                </a:solidFill>
                <a:latin typeface="Symbol"/>
                <a:ea typeface="DejaVu Sans"/>
              </a:rPr>
              <a:t></a:t>
            </a:r>
            <a:r>
              <a:rPr b="1" lang="en-US" strike="noStrike">
                <a:solidFill>
                  <a:srgbClr val="000000"/>
                </a:solidFill>
                <a:latin typeface="Tahoma"/>
                <a:ea typeface="DejaVu Sans"/>
              </a:rPr>
              <a:t> </a:t>
            </a:r>
            <a:r>
              <a:rPr b="1" lang="en-US" sz="4000" strike="noStrike">
                <a:solidFill>
                  <a:srgbClr val="000000"/>
                </a:solidFill>
                <a:latin typeface="Symbol"/>
                <a:ea typeface="DejaVu Sans"/>
              </a:rPr>
              <a:t></a:t>
            </a:r>
            <a:r>
              <a:rPr b="1" lang="en-US" sz="2200" strike="noStrike" baseline="-25000">
                <a:solidFill>
                  <a:srgbClr val="000000"/>
                </a:solidFill>
                <a:latin typeface="Tahoma"/>
                <a:ea typeface="DejaVu Sans"/>
              </a:rPr>
              <a:t>P </a:t>
            </a:r>
            <a:r>
              <a:rPr b="1" lang="en-US" sz="2200" strike="noStrike">
                <a:solidFill>
                  <a:srgbClr val="000000"/>
                </a:solidFill>
                <a:latin typeface="Tahoma"/>
                <a:ea typeface="DejaVu Sans"/>
              </a:rPr>
              <a:t>(R) </a:t>
            </a:r>
            <a:endParaRPr/>
          </a:p>
        </p:txBody>
      </p:sp>
      <p:sp>
        <p:nvSpPr>
          <p:cNvPr id="901" name="CustomShape 6"/>
          <p:cNvSpPr/>
          <p:nvPr/>
        </p:nvSpPr>
        <p:spPr>
          <a:xfrm>
            <a:off x="2590920" y="5029200"/>
            <a:ext cx="3885120" cy="69948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2200" strike="noStrike">
                <a:solidFill>
                  <a:srgbClr val="000000"/>
                </a:solidFill>
                <a:latin typeface="Tahoma"/>
                <a:ea typeface="DejaVu Sans"/>
              </a:rPr>
              <a:t>KQ </a:t>
            </a:r>
            <a:r>
              <a:rPr b="1" lang="en-US" sz="3000" strike="noStrike">
                <a:solidFill>
                  <a:srgbClr val="000000"/>
                </a:solidFill>
                <a:latin typeface="Symbol"/>
                <a:ea typeface="DejaVu Sans"/>
              </a:rPr>
              <a:t></a:t>
            </a:r>
            <a:r>
              <a:rPr b="1" lang="en-US" strike="noStrike">
                <a:solidFill>
                  <a:srgbClr val="000000"/>
                </a:solidFill>
                <a:latin typeface="Tahoma"/>
                <a:ea typeface="DejaVu Sans"/>
              </a:rPr>
              <a:t> </a:t>
            </a:r>
            <a:r>
              <a:rPr b="1" lang="en-US" sz="4000" strike="noStrike">
                <a:solidFill>
                  <a:srgbClr val="000000"/>
                </a:solidFill>
                <a:latin typeface="Symbol"/>
                <a:ea typeface="DejaVu Sans"/>
              </a:rPr>
              <a:t></a:t>
            </a:r>
            <a:r>
              <a:rPr b="1" lang="en-US" sz="2200" strike="noStrike" baseline="-25000">
                <a:solidFill>
                  <a:srgbClr val="000000"/>
                </a:solidFill>
                <a:latin typeface="Tahoma"/>
                <a:ea typeface="DejaVu Sans"/>
              </a:rPr>
              <a:t>A1, A2, …, Ak </a:t>
            </a:r>
            <a:r>
              <a:rPr b="1" lang="en-US" sz="2200" strike="noStrike">
                <a:solidFill>
                  <a:srgbClr val="000000"/>
                </a:solidFill>
                <a:latin typeface="Tahoma"/>
                <a:ea typeface="DejaVu Sans"/>
              </a:rPr>
              <a:t>(S)</a:t>
            </a:r>
            <a:endParaRPr/>
          </a:p>
        </p:txBody>
      </p:sp>
      <p:sp>
        <p:nvSpPr>
          <p:cNvPr id="902" name="CustomShape 7"/>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903" name="Picture 3" descr=""/>
          <p:cNvPicPr/>
          <p:nvPr/>
        </p:nvPicPr>
        <p:blipFill>
          <a:blip r:embed="rId1"/>
          <a:stretch/>
        </p:blipFill>
        <p:spPr>
          <a:xfrm>
            <a:off x="0" y="628560"/>
            <a:ext cx="9106920" cy="56160"/>
          </a:xfrm>
          <a:prstGeom prst="rect">
            <a:avLst/>
          </a:prstGeom>
          <a:ln>
            <a:noFill/>
          </a:ln>
        </p:spPr>
      </p:pic>
      <p:sp>
        <p:nvSpPr>
          <p:cNvPr id="904" name="CustomShape 8"/>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905" name="CustomShape 9"/>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660" dur="indefinite" restart="never" nodeType="tmRoot">
          <p:childTnLst>
            <p:seq>
              <p:cTn id="661"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6" name="CustomShape 1"/>
          <p:cNvSpPr/>
          <p:nvPr/>
        </p:nvSpPr>
        <p:spPr>
          <a:xfrm>
            <a:off x="38088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đổi tên </a:t>
            </a:r>
            <a:r>
              <a:rPr lang="en-US" sz="2800" strike="noStrike">
                <a:solidFill>
                  <a:srgbClr val="04617b"/>
                </a:solidFill>
                <a:latin typeface="Calibri"/>
                <a:ea typeface="DejaVu Sans"/>
              </a:rPr>
              <a:t>(</a:t>
            </a:r>
            <a:r>
              <a:rPr lang="en-US" sz="2800" strike="noStrike">
                <a:solidFill>
                  <a:srgbClr val="04617b"/>
                </a:solidFill>
                <a:latin typeface="Symbol"/>
                <a:ea typeface="DejaVu Sans"/>
              </a:rPr>
              <a:t></a:t>
            </a:r>
            <a:r>
              <a:rPr lang="en-US" sz="2800" strike="noStrike">
                <a:solidFill>
                  <a:srgbClr val="04617b"/>
                </a:solidFill>
                <a:latin typeface="Calibri"/>
                <a:ea typeface="DejaVu Sans"/>
              </a:rPr>
              <a:t> - rho)</a:t>
            </a:r>
            <a:endParaRPr/>
          </a:p>
        </p:txBody>
      </p:sp>
      <p:sp>
        <p:nvSpPr>
          <p:cNvPr id="907" name="CustomShape 2"/>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i="1" lang="en-US" sz="2600" strike="noStrike">
                <a:solidFill>
                  <a:srgbClr val="000000"/>
                </a:solidFill>
                <a:latin typeface="Constantia"/>
                <a:ea typeface="DejaVu Sans"/>
              </a:rPr>
              <a:t>Được dùng để đổi tên, thuộc tính của lược đồ quan hệ </a:t>
            </a:r>
            <a:endParaRPr/>
          </a:p>
          <a:p>
            <a:pPr>
              <a:lnSpc>
                <a:spcPct val="100000"/>
              </a:lnSpc>
            </a:pPr>
            <a:endParaRPr/>
          </a:p>
          <a:p>
            <a:pPr>
              <a:lnSpc>
                <a:spcPct val="100000"/>
              </a:lnSpc>
            </a:pPr>
            <a:endParaRPr/>
          </a:p>
          <a:p>
            <a:pPr>
              <a:lnSpc>
                <a:spcPct val="100000"/>
              </a:lnSpc>
              <a:buSzPct val="95000"/>
              <a:buFont typeface="Wingdings 2" charset="2"/>
              <a:buChar char=""/>
            </a:pPr>
            <a:r>
              <a:rPr lang="en-US" sz="2600" strike="noStrike">
                <a:solidFill>
                  <a:srgbClr val="000000"/>
                </a:solidFill>
                <a:latin typeface="Constantia"/>
                <a:ea typeface="DejaVu Sans"/>
              </a:rPr>
              <a:t>Các dạng:</a:t>
            </a:r>
            <a:endParaRPr/>
          </a:p>
        </p:txBody>
      </p:sp>
      <p:sp>
        <p:nvSpPr>
          <p:cNvPr id="908"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909"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5E054F05-EA4D-445F-AB57-C27BE037306A}" type="slidenum">
              <a:rPr lang="en-US" sz="1200" strike="noStrike">
                <a:solidFill>
                  <a:srgbClr val="035c75"/>
                </a:solidFill>
                <a:latin typeface="Tahoma"/>
                <a:ea typeface="DejaVu Sans"/>
              </a:rPr>
              <a:t>&lt;number&gt;</a:t>
            </a:fld>
            <a:endParaRPr/>
          </a:p>
        </p:txBody>
      </p:sp>
      <p:sp>
        <p:nvSpPr>
          <p:cNvPr id="910" name="CustomShape 5"/>
          <p:cNvSpPr/>
          <p:nvPr/>
        </p:nvSpPr>
        <p:spPr>
          <a:xfrm>
            <a:off x="1615680" y="3450960"/>
            <a:ext cx="6704640" cy="571680"/>
          </a:xfrm>
          <a:prstGeom prst="rect">
            <a:avLst/>
          </a:prstGeom>
          <a:noFill/>
          <a:ln w="12600">
            <a:noFill/>
          </a:ln>
        </p:spPr>
        <p:style>
          <a:lnRef idx="0"/>
          <a:fillRef idx="0"/>
          <a:effectRef idx="0"/>
          <a:fontRef idx="minor"/>
        </p:style>
        <p:txBody>
          <a:bodyPr lIns="90000" rIns="90000" tIns="45000" bIns="45000"/>
          <a:p>
            <a:pPr>
              <a:lnSpc>
                <a:spcPct val="100000"/>
              </a:lnSpc>
            </a:pPr>
            <a:r>
              <a:rPr b="1" lang="en-US" sz="3000" strike="noStrike">
                <a:solidFill>
                  <a:srgbClr val="000000"/>
                </a:solidFill>
                <a:latin typeface="Symbol"/>
                <a:ea typeface="DejaVu Sans"/>
              </a:rPr>
              <a:t></a:t>
            </a:r>
            <a:r>
              <a:rPr b="1" lang="en-US" sz="2200" strike="noStrike" baseline="-25000">
                <a:solidFill>
                  <a:srgbClr val="000000"/>
                </a:solidFill>
                <a:latin typeface="Tahoma"/>
                <a:ea typeface="DejaVu Sans"/>
              </a:rPr>
              <a:t>S</a:t>
            </a:r>
            <a:r>
              <a:rPr b="1" lang="en-US" sz="2200" strike="noStrike">
                <a:solidFill>
                  <a:srgbClr val="000000"/>
                </a:solidFill>
                <a:latin typeface="Tahoma"/>
                <a:ea typeface="DejaVu Sans"/>
              </a:rPr>
              <a:t>(R)   </a:t>
            </a:r>
            <a:r>
              <a:rPr b="1" lang="en-US" sz="2200" strike="noStrike">
                <a:solidFill>
                  <a:srgbClr val="000000"/>
                </a:solidFill>
                <a:latin typeface="Tahoma"/>
                <a:ea typeface="DejaVu Sans"/>
              </a:rPr>
              <a:t>	</a:t>
            </a:r>
            <a:r>
              <a:rPr b="1" lang="en-US" sz="2200" strike="noStrike">
                <a:solidFill>
                  <a:srgbClr val="000000"/>
                </a:solidFill>
                <a:latin typeface="Symbol"/>
                <a:ea typeface="DejaVu Sans"/>
              </a:rPr>
              <a:t></a:t>
            </a:r>
            <a:r>
              <a:rPr b="1" lang="en-US" sz="2200" strike="noStrike">
                <a:solidFill>
                  <a:srgbClr val="000000"/>
                </a:solidFill>
                <a:latin typeface="Tahoma"/>
                <a:ea typeface="DejaVu Sans"/>
              </a:rPr>
              <a:t>  </a:t>
            </a:r>
            <a:r>
              <a:rPr b="1" lang="en-US" strike="noStrike">
                <a:solidFill>
                  <a:srgbClr val="000000"/>
                </a:solidFill>
                <a:latin typeface="Tahoma"/>
                <a:ea typeface="DejaVu Sans"/>
              </a:rPr>
              <a:t>Đổi tên quan hệ R thành S</a:t>
            </a:r>
            <a:endParaRPr/>
          </a:p>
        </p:txBody>
      </p:sp>
      <p:sp>
        <p:nvSpPr>
          <p:cNvPr id="911" name="CustomShape 6"/>
          <p:cNvSpPr/>
          <p:nvPr/>
        </p:nvSpPr>
        <p:spPr>
          <a:xfrm>
            <a:off x="609480" y="1981080"/>
            <a:ext cx="6247440" cy="42480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Xét lược đồ quan hệ R(B, C, D)</a:t>
            </a:r>
            <a:endParaRPr/>
          </a:p>
        </p:txBody>
      </p:sp>
      <p:sp>
        <p:nvSpPr>
          <p:cNvPr id="912" name="CustomShape 7"/>
          <p:cNvSpPr/>
          <p:nvPr/>
        </p:nvSpPr>
        <p:spPr>
          <a:xfrm>
            <a:off x="762120" y="3809880"/>
            <a:ext cx="6323400" cy="571680"/>
          </a:xfrm>
          <a:prstGeom prst="rect">
            <a:avLst/>
          </a:prstGeom>
          <a:noFill/>
          <a:ln w="12600">
            <a:noFill/>
          </a:ln>
        </p:spPr>
        <p:style>
          <a:lnRef idx="0"/>
          <a:fillRef idx="0"/>
          <a:effectRef idx="0"/>
          <a:fontRef idx="minor"/>
        </p:style>
        <p:txBody>
          <a:bodyPr lIns="90000" rIns="90000" tIns="45000" bIns="45000"/>
          <a:p>
            <a:pPr>
              <a:lnSpc>
                <a:spcPct val="100000"/>
              </a:lnSpc>
            </a:pPr>
            <a:r>
              <a:rPr b="1" lang="en-US" sz="3000" strike="noStrike">
                <a:solidFill>
                  <a:srgbClr val="000000"/>
                </a:solidFill>
                <a:latin typeface="Symbol"/>
                <a:ea typeface="DejaVu Sans"/>
              </a:rPr>
              <a:t></a:t>
            </a:r>
            <a:r>
              <a:rPr b="1" lang="en-US" sz="2200" strike="noStrike" baseline="-25000">
                <a:solidFill>
                  <a:srgbClr val="000000"/>
                </a:solidFill>
                <a:latin typeface="Tahoma"/>
                <a:ea typeface="DejaVu Sans"/>
              </a:rPr>
              <a:t>(X, C, D) </a:t>
            </a:r>
            <a:r>
              <a:rPr b="1" lang="en-US" sz="2200" strike="noStrike">
                <a:solidFill>
                  <a:srgbClr val="000000"/>
                </a:solidFill>
                <a:latin typeface="Tahoma"/>
                <a:ea typeface="DejaVu Sans"/>
              </a:rPr>
              <a:t>(R) </a:t>
            </a:r>
            <a:r>
              <a:rPr b="1" lang="en-US" sz="2200" strike="noStrike">
                <a:solidFill>
                  <a:srgbClr val="000000"/>
                </a:solidFill>
                <a:latin typeface="Tahoma"/>
                <a:ea typeface="DejaVu Sans"/>
              </a:rPr>
              <a:t>	</a:t>
            </a:r>
            <a:r>
              <a:rPr b="1" lang="en-US" sz="2200" strike="noStrike">
                <a:solidFill>
                  <a:srgbClr val="000000"/>
                </a:solidFill>
                <a:latin typeface="Symbol"/>
                <a:ea typeface="DejaVu Sans"/>
              </a:rPr>
              <a:t></a:t>
            </a:r>
            <a:r>
              <a:rPr b="1" lang="en-US" sz="2200" strike="noStrike">
                <a:solidFill>
                  <a:srgbClr val="000000"/>
                </a:solidFill>
                <a:latin typeface="Tahoma"/>
                <a:ea typeface="DejaVu Sans"/>
              </a:rPr>
              <a:t>  </a:t>
            </a:r>
            <a:r>
              <a:rPr b="1" lang="en-US" strike="noStrike">
                <a:solidFill>
                  <a:srgbClr val="000000"/>
                </a:solidFill>
                <a:latin typeface="Tahoma"/>
                <a:ea typeface="DejaVu Sans"/>
              </a:rPr>
              <a:t>Đổi tên thuộc tính B thành X</a:t>
            </a:r>
            <a:endParaRPr/>
          </a:p>
        </p:txBody>
      </p:sp>
      <p:sp>
        <p:nvSpPr>
          <p:cNvPr id="913" name="CustomShape 8"/>
          <p:cNvSpPr/>
          <p:nvPr/>
        </p:nvSpPr>
        <p:spPr>
          <a:xfrm>
            <a:off x="762120" y="4648320"/>
            <a:ext cx="8228520" cy="477000"/>
          </a:xfrm>
          <a:prstGeom prst="rect">
            <a:avLst/>
          </a:prstGeom>
          <a:noFill/>
          <a:ln w="12600">
            <a:noFill/>
          </a:ln>
        </p:spPr>
        <p:style>
          <a:lnRef idx="0"/>
          <a:fillRef idx="0"/>
          <a:effectRef idx="0"/>
          <a:fontRef idx="minor"/>
        </p:style>
        <p:txBody>
          <a:bodyPr lIns="90000" rIns="90000" tIns="45000" bIns="45000"/>
          <a:p>
            <a:pPr>
              <a:lnSpc>
                <a:spcPct val="100000"/>
              </a:lnSpc>
            </a:pPr>
            <a:r>
              <a:rPr b="1" lang="en-US" sz="2400" strike="noStrike">
                <a:solidFill>
                  <a:srgbClr val="000000"/>
                </a:solidFill>
                <a:latin typeface="Symbol"/>
                <a:ea typeface="DejaVu Sans"/>
              </a:rPr>
              <a:t></a:t>
            </a:r>
            <a:r>
              <a:rPr b="1" lang="en-US" strike="noStrike" baseline="-25000">
                <a:solidFill>
                  <a:srgbClr val="000000"/>
                </a:solidFill>
                <a:latin typeface="Tahoma"/>
                <a:ea typeface="DejaVu Sans"/>
              </a:rPr>
              <a:t>S(X,C,D)</a:t>
            </a:r>
            <a:r>
              <a:rPr b="1" lang="en-US" strike="noStrike">
                <a:solidFill>
                  <a:srgbClr val="000000"/>
                </a:solidFill>
                <a:latin typeface="Tahoma"/>
                <a:ea typeface="DejaVu Sans"/>
              </a:rPr>
              <a:t>(R) </a:t>
            </a:r>
            <a:r>
              <a:rPr b="1" lang="en-US" strike="noStrike">
                <a:solidFill>
                  <a:srgbClr val="000000"/>
                </a:solidFill>
                <a:latin typeface="Tahoma"/>
                <a:ea typeface="DejaVu Sans"/>
              </a:rPr>
              <a:t>	</a:t>
            </a:r>
            <a:r>
              <a:rPr b="1" lang="en-US" strike="noStrike">
                <a:solidFill>
                  <a:srgbClr val="000000"/>
                </a:solidFill>
                <a:latin typeface="Tahoma"/>
                <a:ea typeface="DejaVu Sans"/>
              </a:rPr>
              <a:t> </a:t>
            </a:r>
            <a:r>
              <a:rPr b="1" lang="en-US" strike="noStrike">
                <a:solidFill>
                  <a:srgbClr val="000000"/>
                </a:solidFill>
                <a:latin typeface="Symbol"/>
                <a:ea typeface="DejaVu Sans"/>
              </a:rPr>
              <a:t></a:t>
            </a:r>
            <a:r>
              <a:rPr b="1" lang="en-US" strike="noStrike">
                <a:solidFill>
                  <a:srgbClr val="000000"/>
                </a:solidFill>
                <a:latin typeface="Tahoma"/>
                <a:ea typeface="DejaVu Sans"/>
              </a:rPr>
              <a:t> Đổi tên  R thành S và B thành X</a:t>
            </a:r>
            <a:endParaRPr/>
          </a:p>
        </p:txBody>
      </p:sp>
      <p:sp>
        <p:nvSpPr>
          <p:cNvPr id="914" name="CustomShape 9"/>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915" name="Picture 3" descr=""/>
          <p:cNvPicPr/>
          <p:nvPr/>
        </p:nvPicPr>
        <p:blipFill>
          <a:blip r:embed="rId1"/>
          <a:stretch/>
        </p:blipFill>
        <p:spPr>
          <a:xfrm>
            <a:off x="0" y="628560"/>
            <a:ext cx="9106920" cy="56160"/>
          </a:xfrm>
          <a:prstGeom prst="rect">
            <a:avLst/>
          </a:prstGeom>
          <a:ln>
            <a:noFill/>
          </a:ln>
        </p:spPr>
      </p:pic>
      <p:sp>
        <p:nvSpPr>
          <p:cNvPr id="916" name="CustomShape 10"/>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917" name="CustomShape 11"/>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918" name="CustomShape 12"/>
          <p:cNvSpPr/>
          <p:nvPr/>
        </p:nvSpPr>
        <p:spPr>
          <a:xfrm>
            <a:off x="762120" y="5562720"/>
            <a:ext cx="7847640" cy="333000"/>
          </a:xfrm>
          <a:prstGeom prst="rect">
            <a:avLst/>
          </a:prstGeom>
          <a:noFill/>
          <a:ln w="12600">
            <a:noFill/>
          </a:ln>
        </p:spPr>
        <p:style>
          <a:lnRef idx="0"/>
          <a:fillRef idx="0"/>
          <a:effectRef idx="0"/>
          <a:fontRef idx="minor"/>
        </p:style>
        <p:txBody>
          <a:bodyPr lIns="90000" rIns="90000" tIns="45000" bIns="45000"/>
          <a:p>
            <a:pPr algn="r">
              <a:lnSpc>
                <a:spcPct val="100000"/>
              </a:lnSpc>
            </a:pPr>
            <a:r>
              <a:rPr i="1" lang="en-US" sz="1600" strike="noStrike">
                <a:solidFill>
                  <a:srgbClr val="000000"/>
                </a:solidFill>
                <a:latin typeface="Tahoma"/>
                <a:ea typeface="DejaVu Sans"/>
              </a:rPr>
              <a:t>Trong một số trường hợp ta có thể viết :  R(X,Y,Z) = Q(A,B,C)</a:t>
            </a:r>
            <a:endParaRPr/>
          </a:p>
        </p:txBody>
      </p:sp>
    </p:spTree>
  </p:cSld>
  <p:timing>
    <p:tnLst>
      <p:par>
        <p:cTn id="662" dur="indefinite" restart="never" nodeType="tmRoot">
          <p:childTnLst>
            <p:seq>
              <p:cTn id="663" dur="indefinite" nodeType="mainSeq">
                <p:childTnLst>
                  <p:par>
                    <p:cTn id="664" fill="hold">
                      <p:stCondLst>
                        <p:cond delay="indefinite"/>
                      </p:stCondLst>
                      <p:childTnLst>
                        <p:par>
                          <p:cTn id="665" fill="hold">
                            <p:stCondLst>
                              <p:cond delay="0"/>
                            </p:stCondLst>
                            <p:childTnLst>
                              <p:par>
                                <p:cTn id="666" nodeType="clickEffect" fill="hold" presetClass="entr" presetID="2" presetSubtype="4">
                                  <p:stCondLst>
                                    <p:cond delay="0"/>
                                  </p:stCondLst>
                                  <p:childTnLst>
                                    <p:set>
                                      <p:cBhvr>
                                        <p:cTn id="667" dur="1" fill="hold">
                                          <p:stCondLst>
                                            <p:cond delay="0"/>
                                          </p:stCondLst>
                                        </p:cTn>
                                        <p:tgtEl>
                                          <p:spTgt spid="913"/>
                                        </p:tgtEl>
                                        <p:attrNameLst>
                                          <p:attrName>style.visibility</p:attrName>
                                        </p:attrNameLst>
                                      </p:cBhvr>
                                      <p:to>
                                        <p:strVal val="visible"/>
                                      </p:to>
                                    </p:set>
                                    <p:anim calcmode="lin" valueType="num">
                                      <p:cBhvr additive="repl">
                                        <p:cTn id="668" dur="500" fill="hold"/>
                                        <p:tgtEl>
                                          <p:spTgt spid="913"/>
                                        </p:tgtEl>
                                        <p:attrNameLst>
                                          <p:attrName>ppt_x</p:attrName>
                                        </p:attrNameLst>
                                      </p:cBhvr>
                                      <p:tavLst>
                                        <p:tav tm="0">
                                          <p:val>
                                            <p:strVal val="#ppt_x"/>
                                          </p:val>
                                        </p:tav>
                                        <p:tav tm="100000">
                                          <p:val>
                                            <p:strVal val="#ppt_x"/>
                                          </p:val>
                                        </p:tav>
                                      </p:tavLst>
                                    </p:anim>
                                    <p:anim calcmode="lin" valueType="num">
                                      <p:cBhvr additive="repl">
                                        <p:cTn id="669" dur="500" fill="hold"/>
                                        <p:tgtEl>
                                          <p:spTgt spid="913"/>
                                        </p:tgtEl>
                                        <p:attrNameLst>
                                          <p:attrName>ppt_y</p:attrName>
                                        </p:attrNameLst>
                                      </p:cBhvr>
                                      <p:tavLst>
                                        <p:tav tm="0">
                                          <p:val>
                                            <p:strVal val="1+#ppt_h/2"/>
                                          </p:val>
                                        </p:tav>
                                        <p:tav tm="100000">
                                          <p:val>
                                            <p:strVal val="#ppt_y"/>
                                          </p:val>
                                        </p:tav>
                                      </p:tavLst>
                                    </p:anim>
                                  </p:childTnLst>
                                </p:cTn>
                              </p:par>
                            </p:childTnLst>
                          </p:cTn>
                        </p:par>
                      </p:childTnLst>
                    </p:cTn>
                  </p:par>
                  <p:par>
                    <p:cTn id="670" fill="hold">
                      <p:stCondLst>
                        <p:cond delay="indefinite"/>
                      </p:stCondLst>
                      <p:childTnLst>
                        <p:par>
                          <p:cTn id="671" fill="hold">
                            <p:stCondLst>
                              <p:cond delay="0"/>
                            </p:stCondLst>
                            <p:childTnLst>
                              <p:par>
                                <p:cTn id="672" nodeType="clickEffect" fill="hold" presetClass="entr" presetID="2" presetSubtype="4">
                                  <p:stCondLst>
                                    <p:cond delay="0"/>
                                  </p:stCondLst>
                                  <p:childTnLst>
                                    <p:set>
                                      <p:cBhvr>
                                        <p:cTn id="673" dur="1" fill="hold">
                                          <p:stCondLst>
                                            <p:cond delay="0"/>
                                          </p:stCondLst>
                                        </p:cTn>
                                        <p:tgtEl>
                                          <p:spTgt spid="918"/>
                                        </p:tgtEl>
                                        <p:attrNameLst>
                                          <p:attrName>style.visibility</p:attrName>
                                        </p:attrNameLst>
                                      </p:cBhvr>
                                      <p:to>
                                        <p:strVal val="visible"/>
                                      </p:to>
                                    </p:set>
                                    <p:anim calcmode="lin" valueType="num">
                                      <p:cBhvr additive="repl">
                                        <p:cTn id="674" dur="500" fill="hold"/>
                                        <p:tgtEl>
                                          <p:spTgt spid="918"/>
                                        </p:tgtEl>
                                        <p:attrNameLst>
                                          <p:attrName>ppt_x</p:attrName>
                                        </p:attrNameLst>
                                      </p:cBhvr>
                                      <p:tavLst>
                                        <p:tav tm="0">
                                          <p:val>
                                            <p:strVal val="#ppt_x"/>
                                          </p:val>
                                        </p:tav>
                                        <p:tav tm="100000">
                                          <p:val>
                                            <p:strVal val="#ppt_x"/>
                                          </p:val>
                                        </p:tav>
                                      </p:tavLst>
                                    </p:anim>
                                    <p:anim calcmode="lin" valueType="num">
                                      <p:cBhvr additive="repl">
                                        <p:cTn id="675" dur="500" fill="hold"/>
                                        <p:tgtEl>
                                          <p:spTgt spid="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9" name="CustomShape 1"/>
          <p:cNvSpPr/>
          <p:nvPr/>
        </p:nvSpPr>
        <p:spPr>
          <a:xfrm>
            <a:off x="45720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8</a:t>
            </a:r>
            <a:endParaRPr/>
          </a:p>
        </p:txBody>
      </p:sp>
      <p:sp>
        <p:nvSpPr>
          <p:cNvPr id="920" name="CustomShape 2"/>
          <p:cNvSpPr/>
          <p:nvPr/>
        </p:nvSpPr>
        <p:spPr>
          <a:xfrm>
            <a:off x="380880" y="1295280"/>
            <a:ext cx="8304840" cy="510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400" strike="noStrike">
                <a:solidFill>
                  <a:srgbClr val="000000"/>
                </a:solidFill>
                <a:latin typeface="Constantia"/>
                <a:ea typeface="DejaVu Sans"/>
              </a:rPr>
              <a:t>Cho biết họ và tên nhân viên làm việc ở phòng số 4(tạo ra quan hệ KQ(HO,TEN)</a:t>
            </a:r>
            <a:endParaRPr/>
          </a:p>
          <a:p>
            <a:pPr lvl="1">
              <a:lnSpc>
                <a:spcPct val="100000"/>
              </a:lnSpc>
              <a:buSzPct val="85000"/>
              <a:buFont typeface="Wingdings 2" charset="2"/>
              <a:buChar char=""/>
            </a:pPr>
            <a:r>
              <a:rPr lang="en-US" sz="2000" strike="noStrike">
                <a:solidFill>
                  <a:srgbClr val="000000"/>
                </a:solidFill>
                <a:latin typeface="Constantia"/>
                <a:ea typeface="DejaVu Sans"/>
              </a:rPr>
              <a:t>Quan hệ: NHANVIEN</a:t>
            </a:r>
            <a:endParaRPr/>
          </a:p>
          <a:p>
            <a:pPr lvl="1">
              <a:lnSpc>
                <a:spcPct val="100000"/>
              </a:lnSpc>
              <a:buSzPct val="85000"/>
              <a:buFont typeface="Wingdings 2" charset="2"/>
              <a:buChar char=""/>
            </a:pPr>
            <a:r>
              <a:rPr lang="en-US" sz="2000" strike="noStrike">
                <a:solidFill>
                  <a:srgbClr val="000000"/>
                </a:solidFill>
                <a:latin typeface="Constantia"/>
                <a:ea typeface="DejaVu Sans"/>
              </a:rPr>
              <a:t>Thuộc tính: HONV, TENNV</a:t>
            </a:r>
            <a:endParaRPr/>
          </a:p>
          <a:p>
            <a:pPr lvl="1">
              <a:lnSpc>
                <a:spcPct val="100000"/>
              </a:lnSpc>
              <a:buSzPct val="85000"/>
              <a:buFont typeface="Wingdings 2" charset="2"/>
              <a:buChar char=""/>
            </a:pPr>
            <a:r>
              <a:rPr lang="en-US" sz="2000" strike="noStrike">
                <a:solidFill>
                  <a:srgbClr val="000000"/>
                </a:solidFill>
                <a:latin typeface="Constantia"/>
                <a:ea typeface="DejaVu Sans"/>
              </a:rPr>
              <a:t>Điều kiện: PHG=4</a:t>
            </a:r>
            <a:endParaRPr/>
          </a:p>
          <a:p>
            <a:pPr>
              <a:lnSpc>
                <a:spcPct val="100000"/>
              </a:lnSpc>
              <a:buSzPct val="95000"/>
              <a:buFont typeface="Wingdings 2" charset="2"/>
              <a:buChar char=""/>
            </a:pPr>
            <a:r>
              <a:rPr lang="en-US" sz="2600" strike="noStrike" u="sng">
                <a:solidFill>
                  <a:srgbClr val="000000"/>
                </a:solidFill>
                <a:latin typeface="Constantia"/>
                <a:ea typeface="DejaVu Sans"/>
              </a:rPr>
              <a:t>C1:</a:t>
            </a:r>
            <a:endParaRPr/>
          </a:p>
          <a:p>
            <a:pPr>
              <a:lnSpc>
                <a:spcPct val="100000"/>
              </a:lnSpc>
            </a:pPr>
            <a:endParaRPr/>
          </a:p>
          <a:p>
            <a:pPr>
              <a:lnSpc>
                <a:spcPct val="100000"/>
              </a:lnSpc>
              <a:buSzPct val="95000"/>
              <a:buFont typeface="Wingdings 2" charset="2"/>
              <a:buChar char=""/>
            </a:pPr>
            <a:r>
              <a:rPr lang="en-US" sz="2600" strike="noStrike" u="sng">
                <a:solidFill>
                  <a:srgbClr val="000000"/>
                </a:solidFill>
                <a:latin typeface="Constantia"/>
                <a:ea typeface="DejaVu Sans"/>
              </a:rPr>
              <a:t>C2:</a:t>
            </a:r>
            <a:endParaRPr/>
          </a:p>
        </p:txBody>
      </p:sp>
      <p:sp>
        <p:nvSpPr>
          <p:cNvPr id="921"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922"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51170508-9574-4DB4-B738-9CED1325A4B4}" type="slidenum">
              <a:rPr lang="en-US" sz="1200" strike="noStrike">
                <a:solidFill>
                  <a:srgbClr val="035c75"/>
                </a:solidFill>
                <a:latin typeface="Tahoma"/>
                <a:ea typeface="DejaVu Sans"/>
              </a:rPr>
              <a:t>&lt;number&gt;</a:t>
            </a:fld>
            <a:endParaRPr/>
          </a:p>
        </p:txBody>
      </p:sp>
      <p:sp>
        <p:nvSpPr>
          <p:cNvPr id="923" name="CustomShape 5"/>
          <p:cNvSpPr/>
          <p:nvPr/>
        </p:nvSpPr>
        <p:spPr>
          <a:xfrm>
            <a:off x="1600200" y="3123000"/>
            <a:ext cx="7390440" cy="708120"/>
          </a:xfrm>
          <a:prstGeom prst="rect">
            <a:avLst/>
          </a:prstGeom>
          <a:noFill/>
          <a:ln w="12600">
            <a:noFill/>
          </a:ln>
        </p:spPr>
        <p:style>
          <a:lnRef idx="0"/>
          <a:fillRef idx="0"/>
          <a:effectRef idx="0"/>
          <a:fontRef idx="minor"/>
        </p:style>
        <p:txBody>
          <a:bodyPr lIns="90000" rIns="90000" tIns="45000" bIns="45000"/>
          <a:p>
            <a:pPr>
              <a:lnSpc>
                <a:spcPct val="100000"/>
              </a:lnSpc>
            </a:pPr>
            <a:r>
              <a:rPr b="1" lang="en-US" sz="3200" strike="noStrike">
                <a:solidFill>
                  <a:srgbClr val="000000"/>
                </a:solidFill>
                <a:latin typeface="Symbol"/>
                <a:ea typeface="DejaVu Sans"/>
              </a:rPr>
              <a:t></a:t>
            </a:r>
            <a:r>
              <a:rPr b="1" lang="en-US" sz="3200" strike="noStrike">
                <a:solidFill>
                  <a:srgbClr val="000000"/>
                </a:solidFill>
                <a:latin typeface="Tahoma"/>
                <a:ea typeface="DejaVu Sans"/>
              </a:rPr>
              <a:t> </a:t>
            </a:r>
            <a:r>
              <a:rPr b="1" lang="en-US" sz="2400" strike="noStrike" baseline="-25000">
                <a:solidFill>
                  <a:srgbClr val="000000"/>
                </a:solidFill>
                <a:latin typeface="Tahoma"/>
                <a:ea typeface="DejaVu Sans"/>
              </a:rPr>
              <a:t>KQ(HO,TEN)</a:t>
            </a:r>
            <a:r>
              <a:rPr b="1" lang="en-US" sz="2400" strike="noStrike">
                <a:solidFill>
                  <a:srgbClr val="000000"/>
                </a:solidFill>
                <a:latin typeface="Tahoma"/>
                <a:ea typeface="DejaVu Sans"/>
              </a:rPr>
              <a:t>(</a:t>
            </a:r>
            <a:r>
              <a:rPr b="1" lang="en-US" sz="4000" strike="noStrike">
                <a:solidFill>
                  <a:srgbClr val="000000"/>
                </a:solidFill>
                <a:latin typeface="Symbol"/>
                <a:ea typeface="DejaVu Sans"/>
              </a:rPr>
              <a:t></a:t>
            </a:r>
            <a:r>
              <a:rPr b="1" lang="en-US" sz="2200" strike="noStrike" baseline="-25000">
                <a:solidFill>
                  <a:srgbClr val="000000"/>
                </a:solidFill>
                <a:latin typeface="Tahoma"/>
                <a:ea typeface="DejaVu Sans"/>
              </a:rPr>
              <a:t>HONV, TENNV </a:t>
            </a:r>
            <a:r>
              <a:rPr b="1" lang="en-US" sz="2200" strike="noStrike">
                <a:solidFill>
                  <a:srgbClr val="000000"/>
                </a:solidFill>
                <a:latin typeface="Tahoma"/>
                <a:ea typeface="DejaVu Sans"/>
              </a:rPr>
              <a:t>(</a:t>
            </a:r>
            <a:r>
              <a:rPr b="1" lang="en-US" sz="4000" strike="noStrike">
                <a:solidFill>
                  <a:srgbClr val="000000"/>
                </a:solidFill>
                <a:latin typeface="Symbol"/>
                <a:ea typeface="DejaVu Sans"/>
              </a:rPr>
              <a:t></a:t>
            </a:r>
            <a:r>
              <a:rPr b="1" lang="en-US" sz="2200" strike="noStrike" baseline="-25000">
                <a:solidFill>
                  <a:srgbClr val="000000"/>
                </a:solidFill>
                <a:latin typeface="Tahoma"/>
                <a:ea typeface="DejaVu Sans"/>
              </a:rPr>
              <a:t>PHG=4 </a:t>
            </a:r>
            <a:r>
              <a:rPr b="1" lang="en-US" sz="2200" strike="noStrike">
                <a:solidFill>
                  <a:srgbClr val="000000"/>
                </a:solidFill>
                <a:latin typeface="Tahoma"/>
                <a:ea typeface="DejaVu Sans"/>
              </a:rPr>
              <a:t>(NHANVIEN)))</a:t>
            </a:r>
            <a:endParaRPr/>
          </a:p>
        </p:txBody>
      </p:sp>
      <p:sp>
        <p:nvSpPr>
          <p:cNvPr id="924" name="CustomShape 6"/>
          <p:cNvSpPr/>
          <p:nvPr/>
        </p:nvSpPr>
        <p:spPr>
          <a:xfrm>
            <a:off x="1600200" y="4038480"/>
            <a:ext cx="4951800" cy="699480"/>
          </a:xfrm>
          <a:prstGeom prst="rect">
            <a:avLst/>
          </a:prstGeom>
          <a:noFill/>
          <a:ln w="12600">
            <a:noFill/>
          </a:ln>
        </p:spPr>
        <p:style>
          <a:lnRef idx="0"/>
          <a:fillRef idx="0"/>
          <a:effectRef idx="0"/>
          <a:fontRef idx="minor"/>
        </p:style>
        <p:txBody>
          <a:bodyPr lIns="90000" rIns="90000" tIns="45000" bIns="45000"/>
          <a:p>
            <a:pPr>
              <a:lnSpc>
                <a:spcPct val="100000"/>
              </a:lnSpc>
            </a:pPr>
            <a:r>
              <a:rPr b="1" lang="en-US" sz="2200" strike="noStrike">
                <a:solidFill>
                  <a:srgbClr val="000000"/>
                </a:solidFill>
                <a:latin typeface="Tahoma"/>
                <a:ea typeface="DejaVu Sans"/>
              </a:rPr>
              <a:t>NV_P4 </a:t>
            </a:r>
            <a:r>
              <a:rPr b="1" lang="en-US" sz="3000" strike="noStrike">
                <a:solidFill>
                  <a:srgbClr val="000000"/>
                </a:solidFill>
                <a:latin typeface="Symbol"/>
                <a:ea typeface="DejaVu Sans"/>
              </a:rPr>
              <a:t></a:t>
            </a:r>
            <a:r>
              <a:rPr b="1" lang="en-US" sz="2200" strike="noStrike">
                <a:solidFill>
                  <a:srgbClr val="000000"/>
                </a:solidFill>
                <a:latin typeface="Tahoma"/>
                <a:ea typeface="DejaVu Sans"/>
              </a:rPr>
              <a:t> </a:t>
            </a:r>
            <a:r>
              <a:rPr b="1" lang="en-US" sz="4000" strike="noStrike">
                <a:solidFill>
                  <a:srgbClr val="000000"/>
                </a:solidFill>
                <a:latin typeface="Symbol"/>
                <a:ea typeface="DejaVu Sans"/>
              </a:rPr>
              <a:t></a:t>
            </a:r>
            <a:r>
              <a:rPr b="1" lang="en-US" sz="2200" strike="noStrike" baseline="-25000">
                <a:solidFill>
                  <a:srgbClr val="000000"/>
                </a:solidFill>
                <a:latin typeface="Tahoma"/>
                <a:ea typeface="DejaVu Sans"/>
              </a:rPr>
              <a:t>PHG=4 </a:t>
            </a:r>
            <a:r>
              <a:rPr b="1" lang="en-US" sz="2200" strike="noStrike">
                <a:solidFill>
                  <a:srgbClr val="000000"/>
                </a:solidFill>
                <a:latin typeface="Tahoma"/>
                <a:ea typeface="DejaVu Sans"/>
              </a:rPr>
              <a:t>(NHANVIEN)</a:t>
            </a:r>
            <a:endParaRPr/>
          </a:p>
        </p:txBody>
      </p:sp>
      <p:sp>
        <p:nvSpPr>
          <p:cNvPr id="925" name="CustomShape 7"/>
          <p:cNvSpPr/>
          <p:nvPr/>
        </p:nvSpPr>
        <p:spPr>
          <a:xfrm>
            <a:off x="1576440" y="4572000"/>
            <a:ext cx="4494600" cy="699480"/>
          </a:xfrm>
          <a:prstGeom prst="rect">
            <a:avLst/>
          </a:prstGeom>
          <a:noFill/>
          <a:ln w="12600">
            <a:noFill/>
          </a:ln>
        </p:spPr>
        <p:style>
          <a:lnRef idx="0"/>
          <a:fillRef idx="0"/>
          <a:effectRef idx="0"/>
          <a:fontRef idx="minor"/>
        </p:style>
        <p:txBody>
          <a:bodyPr lIns="90000" rIns="90000" tIns="45000" bIns="45000"/>
          <a:p>
            <a:pPr>
              <a:lnSpc>
                <a:spcPct val="100000"/>
              </a:lnSpc>
            </a:pPr>
            <a:r>
              <a:rPr b="1" lang="en-US" sz="2200" strike="noStrike">
                <a:solidFill>
                  <a:srgbClr val="000000"/>
                </a:solidFill>
                <a:latin typeface="Tahoma"/>
                <a:ea typeface="DejaVu Sans"/>
              </a:rPr>
              <a:t>KQ </a:t>
            </a:r>
            <a:r>
              <a:rPr b="1" lang="en-US" sz="3000" strike="noStrike">
                <a:solidFill>
                  <a:srgbClr val="000000"/>
                </a:solidFill>
                <a:latin typeface="Symbol"/>
                <a:ea typeface="DejaVu Sans"/>
              </a:rPr>
              <a:t></a:t>
            </a:r>
            <a:r>
              <a:rPr b="1" lang="en-US" sz="3000" strike="noStrike">
                <a:solidFill>
                  <a:srgbClr val="000000"/>
                </a:solidFill>
                <a:latin typeface="Tahoma"/>
                <a:ea typeface="DejaVu Sans"/>
              </a:rPr>
              <a:t> </a:t>
            </a:r>
            <a:r>
              <a:rPr b="1" lang="en-US" sz="4000" strike="noStrike">
                <a:solidFill>
                  <a:srgbClr val="000000"/>
                </a:solidFill>
                <a:latin typeface="Symbol"/>
                <a:ea typeface="DejaVu Sans"/>
              </a:rPr>
              <a:t></a:t>
            </a:r>
            <a:r>
              <a:rPr b="1" lang="en-US" sz="2200" strike="noStrike" baseline="-25000">
                <a:solidFill>
                  <a:srgbClr val="000000"/>
                </a:solidFill>
                <a:latin typeface="Tahoma"/>
                <a:ea typeface="DejaVu Sans"/>
              </a:rPr>
              <a:t>HONV, TENNV </a:t>
            </a:r>
            <a:r>
              <a:rPr b="1" lang="en-US" sz="2200" strike="noStrike">
                <a:solidFill>
                  <a:srgbClr val="000000"/>
                </a:solidFill>
                <a:latin typeface="Tahoma"/>
                <a:ea typeface="DejaVu Sans"/>
              </a:rPr>
              <a:t>(NV_P4)</a:t>
            </a:r>
            <a:endParaRPr/>
          </a:p>
        </p:txBody>
      </p:sp>
      <p:sp>
        <p:nvSpPr>
          <p:cNvPr id="926" name="CustomShape 8"/>
          <p:cNvSpPr/>
          <p:nvPr/>
        </p:nvSpPr>
        <p:spPr>
          <a:xfrm>
            <a:off x="1573200" y="5410080"/>
            <a:ext cx="4647240" cy="676080"/>
          </a:xfrm>
          <a:prstGeom prst="rect">
            <a:avLst/>
          </a:prstGeom>
          <a:noFill/>
          <a:ln w="12600">
            <a:noFill/>
          </a:ln>
        </p:spPr>
        <p:style>
          <a:lnRef idx="0"/>
          <a:fillRef idx="0"/>
          <a:effectRef idx="0"/>
          <a:fontRef idx="minor"/>
        </p:style>
        <p:txBody>
          <a:bodyPr lIns="90000" rIns="90000" tIns="45000" bIns="45000"/>
          <a:p>
            <a:pPr>
              <a:lnSpc>
                <a:spcPct val="100000"/>
              </a:lnSpc>
            </a:pPr>
            <a:r>
              <a:rPr b="1" lang="en-US" sz="3600" strike="noStrike">
                <a:solidFill>
                  <a:srgbClr val="000000"/>
                </a:solidFill>
                <a:latin typeface="Symbol"/>
                <a:ea typeface="DejaVu Sans"/>
              </a:rPr>
              <a:t></a:t>
            </a:r>
            <a:r>
              <a:rPr b="1" lang="en-US" sz="2800" strike="noStrike" baseline="-25000">
                <a:solidFill>
                  <a:srgbClr val="000000"/>
                </a:solidFill>
                <a:latin typeface="Tahoma"/>
                <a:ea typeface="DejaVu Sans"/>
              </a:rPr>
              <a:t>(HO, </a:t>
            </a:r>
            <a:r>
              <a:rPr b="1" lang="en-US" sz="2400" strike="noStrike" baseline="-25000">
                <a:solidFill>
                  <a:srgbClr val="000000"/>
                </a:solidFill>
                <a:latin typeface="Tahoma"/>
                <a:ea typeface="DejaVu Sans"/>
              </a:rPr>
              <a:t>TEN) </a:t>
            </a:r>
            <a:r>
              <a:rPr b="1" lang="en-US" sz="2400" strike="noStrike">
                <a:solidFill>
                  <a:srgbClr val="000000"/>
                </a:solidFill>
                <a:latin typeface="Tahoma"/>
                <a:ea typeface="DejaVu Sans"/>
              </a:rPr>
              <a:t>(KQ)</a:t>
            </a:r>
            <a:endParaRPr/>
          </a:p>
        </p:txBody>
      </p:sp>
      <p:sp>
        <p:nvSpPr>
          <p:cNvPr id="927" name="CustomShape 9"/>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928" name="Picture 3" descr=""/>
          <p:cNvPicPr/>
          <p:nvPr/>
        </p:nvPicPr>
        <p:blipFill>
          <a:blip r:embed="rId1"/>
          <a:stretch/>
        </p:blipFill>
        <p:spPr>
          <a:xfrm>
            <a:off x="0" y="628560"/>
            <a:ext cx="9106920" cy="56160"/>
          </a:xfrm>
          <a:prstGeom prst="rect">
            <a:avLst/>
          </a:prstGeom>
          <a:ln>
            <a:noFill/>
          </a:ln>
        </p:spPr>
      </p:pic>
      <p:sp>
        <p:nvSpPr>
          <p:cNvPr id="929" name="CustomShape 10"/>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930" name="CustomShape 11"/>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676" dur="indefinite" restart="never" nodeType="tmRoot">
          <p:childTnLst>
            <p:seq>
              <p:cTn id="677" dur="indefinite" nodeType="mainSeq">
                <p:childTnLst>
                  <p:par>
                    <p:cTn id="678" fill="hold">
                      <p:stCondLst>
                        <p:cond delay="indefinite"/>
                      </p:stCondLst>
                      <p:childTnLst>
                        <p:par>
                          <p:cTn id="679" fill="hold">
                            <p:stCondLst>
                              <p:cond delay="0"/>
                            </p:stCondLst>
                            <p:childTnLst>
                              <p:par>
                                <p:cTn id="680" nodeType="clickEffect" fill="hold" presetClass="entr" presetID="4" presetSubtype="16">
                                  <p:stCondLst>
                                    <p:cond delay="0"/>
                                  </p:stCondLst>
                                  <p:childTnLst>
                                    <p:set>
                                      <p:cBhvr>
                                        <p:cTn id="681" dur="1" fill="hold">
                                          <p:stCondLst>
                                            <p:cond delay="0"/>
                                          </p:stCondLst>
                                        </p:cTn>
                                        <p:tgtEl>
                                          <p:spTgt spid="923"/>
                                        </p:tgtEl>
                                        <p:attrNameLst>
                                          <p:attrName>style.visibility</p:attrName>
                                        </p:attrNameLst>
                                      </p:cBhvr>
                                      <p:to>
                                        <p:strVal val="visible"/>
                                      </p:to>
                                    </p:set>
                                    <p:animEffect filter="box(in)" transition="out">
                                      <p:cBhvr additive="repl">
                                        <p:cTn id="682" dur="500"/>
                                        <p:tgtEl>
                                          <p:spTgt spid="923"/>
                                        </p:tgtEl>
                                      </p:cBhvr>
                                    </p:animEffect>
                                  </p:childTnLst>
                                </p:cTn>
                              </p:par>
                            </p:childTnLst>
                          </p:cTn>
                        </p:par>
                      </p:childTnLst>
                    </p:cTn>
                  </p:par>
                  <p:par>
                    <p:cTn id="683" fill="hold">
                      <p:stCondLst>
                        <p:cond delay="indefinite"/>
                      </p:stCondLst>
                      <p:childTnLst>
                        <p:par>
                          <p:cTn id="684" fill="hold">
                            <p:stCondLst>
                              <p:cond delay="0"/>
                            </p:stCondLst>
                            <p:childTnLst>
                              <p:par>
                                <p:cTn id="685" nodeType="clickEffect" fill="hold" presetClass="entr" presetID="4" presetSubtype="16">
                                  <p:stCondLst>
                                    <p:cond delay="0"/>
                                  </p:stCondLst>
                                  <p:childTnLst>
                                    <p:set>
                                      <p:cBhvr>
                                        <p:cTn id="686" dur="1" fill="hold">
                                          <p:stCondLst>
                                            <p:cond delay="0"/>
                                          </p:stCondLst>
                                        </p:cTn>
                                        <p:tgtEl>
                                          <p:spTgt spid="924"/>
                                        </p:tgtEl>
                                        <p:attrNameLst>
                                          <p:attrName>style.visibility</p:attrName>
                                        </p:attrNameLst>
                                      </p:cBhvr>
                                      <p:to>
                                        <p:strVal val="visible"/>
                                      </p:to>
                                    </p:set>
                                    <p:animEffect filter="box(in)" transition="out">
                                      <p:cBhvr additive="repl">
                                        <p:cTn id="687" dur="500"/>
                                        <p:tgtEl>
                                          <p:spTgt spid="924"/>
                                        </p:tgtEl>
                                      </p:cBhvr>
                                    </p:animEffect>
                                  </p:childTnLst>
                                </p:cTn>
                              </p:par>
                            </p:childTnLst>
                          </p:cTn>
                        </p:par>
                      </p:childTnLst>
                    </p:cTn>
                  </p:par>
                  <p:par>
                    <p:cTn id="688" fill="hold">
                      <p:stCondLst>
                        <p:cond delay="indefinite"/>
                      </p:stCondLst>
                      <p:childTnLst>
                        <p:par>
                          <p:cTn id="689" fill="hold">
                            <p:stCondLst>
                              <p:cond delay="0"/>
                            </p:stCondLst>
                            <p:childTnLst>
                              <p:par>
                                <p:cTn id="690" nodeType="clickEffect" fill="hold" presetClass="entr" presetID="4" presetSubtype="16">
                                  <p:stCondLst>
                                    <p:cond delay="0"/>
                                  </p:stCondLst>
                                  <p:childTnLst>
                                    <p:set>
                                      <p:cBhvr>
                                        <p:cTn id="691" dur="1" fill="hold">
                                          <p:stCondLst>
                                            <p:cond delay="0"/>
                                          </p:stCondLst>
                                        </p:cTn>
                                        <p:tgtEl>
                                          <p:spTgt spid="925"/>
                                        </p:tgtEl>
                                        <p:attrNameLst>
                                          <p:attrName>style.visibility</p:attrName>
                                        </p:attrNameLst>
                                      </p:cBhvr>
                                      <p:to>
                                        <p:strVal val="visible"/>
                                      </p:to>
                                    </p:set>
                                    <p:animEffect filter="box(in)" transition="out">
                                      <p:cBhvr additive="repl">
                                        <p:cTn id="692" dur="500"/>
                                        <p:tgtEl>
                                          <p:spTgt spid="925"/>
                                        </p:tgtEl>
                                      </p:cBhvr>
                                    </p:animEffect>
                                  </p:childTnLst>
                                </p:cTn>
                              </p:par>
                            </p:childTnLst>
                          </p:cTn>
                        </p:par>
                      </p:childTnLst>
                    </p:cTn>
                  </p:par>
                  <p:par>
                    <p:cTn id="693" fill="hold">
                      <p:stCondLst>
                        <p:cond delay="indefinite"/>
                      </p:stCondLst>
                      <p:childTnLst>
                        <p:par>
                          <p:cTn id="694" fill="hold">
                            <p:stCondLst>
                              <p:cond delay="0"/>
                            </p:stCondLst>
                            <p:childTnLst>
                              <p:par>
                                <p:cTn id="695" nodeType="clickEffect" fill="hold" presetClass="entr" presetID="4" presetSubtype="16">
                                  <p:stCondLst>
                                    <p:cond delay="0"/>
                                  </p:stCondLst>
                                  <p:childTnLst>
                                    <p:set>
                                      <p:cBhvr>
                                        <p:cTn id="696" dur="1" fill="hold">
                                          <p:stCondLst>
                                            <p:cond delay="0"/>
                                          </p:stCondLst>
                                        </p:cTn>
                                        <p:tgtEl>
                                          <p:spTgt spid="926"/>
                                        </p:tgtEl>
                                        <p:attrNameLst>
                                          <p:attrName>style.visibility</p:attrName>
                                        </p:attrNameLst>
                                      </p:cBhvr>
                                      <p:to>
                                        <p:strVal val="visible"/>
                                      </p:to>
                                    </p:set>
                                    <p:animEffect filter="box(in)" transition="out">
                                      <p:cBhvr additive="repl">
                                        <p:cTn id="697" dur="500"/>
                                        <p:tgtEl>
                                          <p:spTgt spid="92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1" name="CustomShape 1"/>
          <p:cNvSpPr/>
          <p:nvPr/>
        </p:nvSpPr>
        <p:spPr>
          <a:xfrm>
            <a:off x="457200" y="353880"/>
            <a:ext cx="8228520" cy="619560"/>
          </a:xfrm>
          <a:prstGeom prst="rect">
            <a:avLst/>
          </a:prstGeom>
          <a:noFill/>
          <a:ln>
            <a:noFill/>
          </a:ln>
        </p:spPr>
        <p:style>
          <a:lnRef idx="0"/>
          <a:fillRef idx="0"/>
          <a:effectRef idx="0"/>
          <a:fontRef idx="minor"/>
        </p:style>
        <p:txBody>
          <a:bodyPr lIns="0" rIns="0" tIns="45000" bIns="0" anchor="b"/>
          <a:p>
            <a:pPr>
              <a:lnSpc>
                <a:spcPct val="100000"/>
              </a:lnSpc>
            </a:pPr>
            <a:r>
              <a:rPr lang="en-US" sz="3500" strike="noStrike">
                <a:solidFill>
                  <a:srgbClr val="04617b"/>
                </a:solidFill>
                <a:latin typeface="Calibri"/>
                <a:ea typeface="DejaVu Sans"/>
              </a:rPr>
              <a:t>Nội dung chi tiết</a:t>
            </a:r>
            <a:endParaRPr/>
          </a:p>
        </p:txBody>
      </p:sp>
      <p:sp>
        <p:nvSpPr>
          <p:cNvPr id="932"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777777"/>
                </a:solidFill>
                <a:latin typeface="Constantia"/>
                <a:ea typeface="DejaVu Sans"/>
              </a:rPr>
              <a:t>Giới thiệu</a:t>
            </a:r>
            <a:endParaRPr/>
          </a:p>
          <a:p>
            <a:pPr>
              <a:lnSpc>
                <a:spcPct val="100000"/>
              </a:lnSpc>
              <a:buSzPct val="95000"/>
              <a:buFont typeface="Wingdings 2" charset="2"/>
              <a:buChar char=""/>
            </a:pPr>
            <a:r>
              <a:rPr lang="en-US" sz="2600" strike="noStrike">
                <a:solidFill>
                  <a:srgbClr val="777777"/>
                </a:solidFill>
                <a:latin typeface="Constantia"/>
                <a:ea typeface="DejaVu Sans"/>
              </a:rPr>
              <a:t>Các thao tác cập nhật trên quan hệ</a:t>
            </a:r>
            <a:endParaRPr/>
          </a:p>
          <a:p>
            <a:pPr>
              <a:lnSpc>
                <a:spcPct val="100000"/>
              </a:lnSpc>
              <a:buSzPct val="95000"/>
              <a:buFont typeface="Wingdings 2" charset="2"/>
              <a:buChar char=""/>
            </a:pPr>
            <a:r>
              <a:rPr lang="en-US" sz="2600" strike="noStrike">
                <a:solidFill>
                  <a:srgbClr val="000000"/>
                </a:solidFill>
                <a:latin typeface="Constantia"/>
                <a:ea typeface="DejaVu Sans"/>
              </a:rPr>
              <a:t>Đại số quan hệ</a:t>
            </a:r>
            <a:endParaRPr/>
          </a:p>
          <a:p>
            <a:pPr lvl="1">
              <a:lnSpc>
                <a:spcPct val="100000"/>
              </a:lnSpc>
              <a:buSzPct val="85000"/>
              <a:buFont typeface="Wingdings" charset="2"/>
              <a:buChar char=""/>
            </a:pPr>
            <a:r>
              <a:rPr lang="en-US" sz="2400" strike="noStrike">
                <a:solidFill>
                  <a:srgbClr val="777777"/>
                </a:solidFill>
                <a:latin typeface="Constantia"/>
                <a:ea typeface="DejaVu Sans"/>
              </a:rPr>
              <a:t>Phép toán tập hợp: </a:t>
            </a:r>
            <a:r>
              <a:rPr lang="en-US" strike="noStrike">
                <a:solidFill>
                  <a:srgbClr val="777777"/>
                </a:solidFill>
                <a:latin typeface="Constantia"/>
                <a:ea typeface="DejaVu Sans"/>
              </a:rPr>
              <a:t>TT. Hợp, TT. Giao, TT. Trừ</a:t>
            </a:r>
            <a:endParaRPr/>
          </a:p>
          <a:p>
            <a:pPr lvl="1">
              <a:lnSpc>
                <a:spcPct val="100000"/>
              </a:lnSpc>
              <a:buSzPct val="85000"/>
              <a:buFont typeface="Wingdings" charset="2"/>
              <a:buChar char=""/>
            </a:pPr>
            <a:r>
              <a:rPr b="1" lang="en-US" sz="2400" strike="noStrike">
                <a:solidFill>
                  <a:srgbClr val="000000"/>
                </a:solidFill>
                <a:latin typeface="Constantia"/>
                <a:ea typeface="DejaVu Sans"/>
              </a:rPr>
              <a:t>Phép toán trên CSDL</a:t>
            </a:r>
            <a:r>
              <a:rPr lang="en-US" sz="2400" strike="noStrike">
                <a:solidFill>
                  <a:srgbClr val="777777"/>
                </a:solidFill>
                <a:latin typeface="Constantia"/>
                <a:ea typeface="DejaVu Sans"/>
              </a:rPr>
              <a:t>: </a:t>
            </a:r>
            <a:endParaRPr/>
          </a:p>
          <a:p>
            <a:pPr lvl="3">
              <a:lnSpc>
                <a:spcPct val="100000"/>
              </a:lnSpc>
              <a:buSzPct val="65000"/>
              <a:buFont typeface="Courier New"/>
              <a:buChar char="o"/>
            </a:pPr>
            <a:r>
              <a:rPr lang="en-US" sz="2000" strike="noStrike">
                <a:solidFill>
                  <a:srgbClr val="000000"/>
                </a:solidFill>
                <a:latin typeface="Constantia"/>
                <a:ea typeface="DejaVu Sans"/>
              </a:rPr>
              <a:t>Phép chọn</a:t>
            </a:r>
            <a:endParaRPr/>
          </a:p>
          <a:p>
            <a:pPr lvl="3">
              <a:lnSpc>
                <a:spcPct val="100000"/>
              </a:lnSpc>
              <a:buSzPct val="65000"/>
              <a:buFont typeface="Courier New"/>
              <a:buChar char="o"/>
            </a:pPr>
            <a:r>
              <a:rPr lang="en-US" sz="2000" strike="noStrike">
                <a:solidFill>
                  <a:srgbClr val="000000"/>
                </a:solidFill>
                <a:latin typeface="Constantia"/>
                <a:ea typeface="DejaVu Sans"/>
              </a:rPr>
              <a:t>Phép chiếu</a:t>
            </a:r>
            <a:endParaRPr/>
          </a:p>
          <a:p>
            <a:pPr lvl="3">
              <a:lnSpc>
                <a:spcPct val="100000"/>
              </a:lnSpc>
              <a:buSzPct val="65000"/>
              <a:buFont typeface="Courier New"/>
              <a:buChar char="o"/>
            </a:pPr>
            <a:r>
              <a:rPr b="1" lang="en-US" sz="2000" strike="noStrike">
                <a:solidFill>
                  <a:srgbClr val="000000"/>
                </a:solidFill>
                <a:latin typeface="Constantia"/>
                <a:ea typeface="DejaVu Sans"/>
              </a:rPr>
              <a:t>Phép tích Cartesian</a:t>
            </a:r>
            <a:endParaRPr/>
          </a:p>
          <a:p>
            <a:pPr lvl="3">
              <a:lnSpc>
                <a:spcPct val="100000"/>
              </a:lnSpc>
              <a:buSzPct val="65000"/>
              <a:buFont typeface="Courier New"/>
              <a:buChar char="o"/>
            </a:pPr>
            <a:r>
              <a:rPr lang="en-US" sz="2000" strike="noStrike">
                <a:solidFill>
                  <a:srgbClr val="777777"/>
                </a:solidFill>
                <a:latin typeface="Constantia"/>
                <a:ea typeface="DejaVu Sans"/>
              </a:rPr>
              <a:t>Phép nối</a:t>
            </a:r>
            <a:endParaRPr/>
          </a:p>
          <a:p>
            <a:pPr lvl="3">
              <a:lnSpc>
                <a:spcPct val="100000"/>
              </a:lnSpc>
              <a:buSzPct val="65000"/>
              <a:buFont typeface="Courier New"/>
              <a:buChar char="o"/>
            </a:pPr>
            <a:r>
              <a:rPr lang="en-US" sz="2000" strike="noStrike">
                <a:solidFill>
                  <a:srgbClr val="777777"/>
                </a:solidFill>
                <a:latin typeface="Constantia"/>
                <a:ea typeface="DejaVu Sans"/>
              </a:rPr>
              <a:t>Phép chia</a:t>
            </a:r>
            <a:endParaRPr/>
          </a:p>
          <a:p>
            <a:pPr>
              <a:lnSpc>
                <a:spcPct val="100000"/>
              </a:lnSpc>
              <a:buSzPct val="95000"/>
              <a:buFont typeface="Wingdings 2" charset="2"/>
              <a:buChar char=""/>
            </a:pPr>
            <a:r>
              <a:rPr lang="en-US" sz="2600" strike="noStrike">
                <a:solidFill>
                  <a:srgbClr val="777777"/>
                </a:solidFill>
                <a:latin typeface="Constantia"/>
                <a:ea typeface="DejaVu Sans"/>
              </a:rPr>
              <a:t>Các phép toán khác</a:t>
            </a:r>
            <a:endParaRPr/>
          </a:p>
        </p:txBody>
      </p:sp>
      <p:sp>
        <p:nvSpPr>
          <p:cNvPr id="933"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934"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5D6A18EB-6CA3-454C-BD85-6F5BDEBB2248}" type="slidenum">
              <a:rPr lang="en-US" sz="1200" strike="noStrike">
                <a:solidFill>
                  <a:srgbClr val="035c75"/>
                </a:solidFill>
                <a:latin typeface="Tahoma"/>
                <a:ea typeface="DejaVu Sans"/>
              </a:rPr>
              <a:t>&lt;number&gt;</a:t>
            </a:fld>
            <a:endParaRPr/>
          </a:p>
        </p:txBody>
      </p:sp>
      <p:sp>
        <p:nvSpPr>
          <p:cNvPr id="935"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Tree>
  </p:cSld>
  <p:timing>
    <p:tnLst>
      <p:par>
        <p:cTn id="698" dur="indefinite" restart="never" nodeType="tmRoot">
          <p:childTnLst>
            <p:seq>
              <p:cTn id="699"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6" name="CustomShape 1"/>
          <p:cNvSpPr/>
          <p:nvPr/>
        </p:nvSpPr>
        <p:spPr>
          <a:xfrm>
            <a:off x="379800" y="67176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toán tích Đề các</a:t>
            </a:r>
            <a:endParaRPr/>
          </a:p>
        </p:txBody>
      </p:sp>
      <p:sp>
        <p:nvSpPr>
          <p:cNvPr id="937" name="CustomShape 2"/>
          <p:cNvSpPr/>
          <p:nvPr/>
        </p:nvSpPr>
        <p:spPr>
          <a:xfrm>
            <a:off x="457200" y="1295280"/>
            <a:ext cx="8457120" cy="483444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buSzPct val="95000"/>
              <a:buFont typeface="Wingdings 2" charset="2"/>
              <a:buChar char=""/>
            </a:pPr>
            <a:r>
              <a:rPr lang="en-US" sz="2600" strike="noStrike">
                <a:solidFill>
                  <a:srgbClr val="000000"/>
                </a:solidFill>
                <a:latin typeface="Constantia"/>
                <a:ea typeface="DejaVu Sans"/>
              </a:rPr>
              <a:t>Được dùng để kết hợp các bộ của 2 quan hệ  với nhau</a:t>
            </a:r>
            <a:endParaRPr/>
          </a:p>
          <a:p>
            <a:pPr>
              <a:lnSpc>
                <a:spcPct val="100000"/>
              </a:lnSpc>
              <a:buSzPct val="95000"/>
              <a:buFont typeface="Wingdings 2" charset="2"/>
              <a:buChar char=""/>
            </a:pPr>
            <a:r>
              <a:rPr i="1" lang="en-US" sz="2600" strike="noStrike">
                <a:solidFill>
                  <a:srgbClr val="000000"/>
                </a:solidFill>
                <a:latin typeface="Constantia"/>
                <a:ea typeface="DejaVu Sans"/>
              </a:rPr>
              <a:t>Cho  lược đồ </a:t>
            </a:r>
            <a:r>
              <a:rPr lang="en-US" sz="2600" strike="noStrike">
                <a:solidFill>
                  <a:srgbClr val="000000"/>
                </a:solidFill>
                <a:latin typeface="Constantia"/>
                <a:ea typeface="DejaVu Sans"/>
              </a:rPr>
              <a:t>R(A</a:t>
            </a:r>
            <a:r>
              <a:rPr lang="en-US" sz="2600" strike="noStrike" baseline="-25000">
                <a:solidFill>
                  <a:srgbClr val="000000"/>
                </a:solidFill>
                <a:latin typeface="Constantia"/>
                <a:ea typeface="DejaVu Sans"/>
              </a:rPr>
              <a:t>1</a:t>
            </a:r>
            <a:r>
              <a:rPr lang="en-US" sz="2600" strike="noStrike">
                <a:solidFill>
                  <a:srgbClr val="000000"/>
                </a:solidFill>
                <a:latin typeface="Constantia"/>
                <a:ea typeface="DejaVu Sans"/>
              </a:rPr>
              <a:t>,,A</a:t>
            </a:r>
            <a:r>
              <a:rPr lang="en-US" sz="2600" strike="noStrike" baseline="-25000">
                <a:solidFill>
                  <a:srgbClr val="000000"/>
                </a:solidFill>
                <a:latin typeface="Constantia"/>
                <a:ea typeface="DejaVu Sans"/>
              </a:rPr>
              <a:t>n</a:t>
            </a:r>
            <a:r>
              <a:rPr lang="en-US" sz="2600" strike="noStrike">
                <a:solidFill>
                  <a:srgbClr val="000000"/>
                </a:solidFill>
                <a:latin typeface="Constantia"/>
                <a:ea typeface="DejaVu Sans"/>
              </a:rPr>
              <a:t>), S(B</a:t>
            </a:r>
            <a:r>
              <a:rPr lang="en-US" sz="2600" strike="noStrike" baseline="-25000">
                <a:solidFill>
                  <a:srgbClr val="000000"/>
                </a:solidFill>
                <a:latin typeface="Constantia"/>
                <a:ea typeface="DejaVu Sans"/>
              </a:rPr>
              <a:t>1</a:t>
            </a:r>
            <a:r>
              <a:rPr lang="en-US" sz="2600" strike="noStrike">
                <a:solidFill>
                  <a:srgbClr val="000000"/>
                </a:solidFill>
                <a:latin typeface="Constantia"/>
                <a:ea typeface="DejaVu Sans"/>
              </a:rPr>
              <a:t>,..B</a:t>
            </a:r>
            <a:r>
              <a:rPr lang="en-US" sz="2600" strike="noStrike" baseline="-25000">
                <a:solidFill>
                  <a:srgbClr val="000000"/>
                </a:solidFill>
                <a:latin typeface="Constantia"/>
                <a:ea typeface="DejaVu Sans"/>
              </a:rPr>
              <a:t>m</a:t>
            </a:r>
            <a:r>
              <a:rPr lang="en-US" sz="2600" strike="noStrike">
                <a:solidFill>
                  <a:srgbClr val="000000"/>
                </a:solidFill>
                <a:latin typeface="Constantia"/>
                <a:ea typeface="DejaVu Sans"/>
              </a:rPr>
              <a:t>)</a:t>
            </a:r>
            <a:endParaRPr/>
          </a:p>
          <a:p>
            <a:pPr>
              <a:lnSpc>
                <a:spcPct val="100000"/>
              </a:lnSpc>
              <a:buSzPct val="95000"/>
              <a:buFont typeface="Wingdings 2" charset="2"/>
              <a:buChar char=""/>
            </a:pPr>
            <a:r>
              <a:rPr lang="en-US" sz="2600" strike="noStrike">
                <a:solidFill>
                  <a:srgbClr val="000000"/>
                </a:solidFill>
                <a:latin typeface="Constantia"/>
                <a:ea typeface="DejaVu Sans"/>
              </a:rPr>
              <a:t>Ký hiệu</a:t>
            </a:r>
            <a:endParaRPr/>
          </a:p>
          <a:p>
            <a:pPr>
              <a:lnSpc>
                <a:spcPct val="100000"/>
              </a:lnSpc>
              <a:buSzPct val="95000"/>
              <a:buFont typeface="Wingdings 2" charset="2"/>
              <a:buChar char=""/>
            </a:pPr>
            <a:r>
              <a:rPr lang="en-US" sz="2600" strike="noStrike">
                <a:solidFill>
                  <a:srgbClr val="000000"/>
                </a:solidFill>
                <a:latin typeface="Constantia"/>
                <a:ea typeface="DejaVu Sans"/>
              </a:rPr>
              <a:t>Kết quả : quan hệ  Q</a:t>
            </a:r>
            <a:endParaRPr/>
          </a:p>
          <a:p>
            <a:pPr lvl="1">
              <a:lnSpc>
                <a:spcPct val="100000"/>
              </a:lnSpc>
              <a:buSzPct val="85000"/>
              <a:buFont typeface="Wingdings" charset="2"/>
              <a:buChar char=""/>
            </a:pPr>
            <a:r>
              <a:rPr lang="en-US" sz="2400" strike="noStrike">
                <a:solidFill>
                  <a:srgbClr val="000000"/>
                </a:solidFill>
                <a:latin typeface="Constantia"/>
                <a:ea typeface="DejaVu Sans"/>
              </a:rPr>
              <a:t>Q(A</a:t>
            </a:r>
            <a:r>
              <a:rPr lang="en-US" sz="2400" strike="noStrike" baseline="-25000">
                <a:solidFill>
                  <a:srgbClr val="000000"/>
                </a:solidFill>
                <a:latin typeface="Constantia"/>
                <a:ea typeface="DejaVu Sans"/>
              </a:rPr>
              <a:t>1</a:t>
            </a:r>
            <a:r>
              <a:rPr lang="en-US" sz="2400" strike="noStrike">
                <a:solidFill>
                  <a:srgbClr val="000000"/>
                </a:solidFill>
                <a:latin typeface="Constantia"/>
                <a:ea typeface="DejaVu Sans"/>
              </a:rPr>
              <a:t>,,A</a:t>
            </a:r>
            <a:r>
              <a:rPr lang="en-US" sz="2400" strike="noStrike" baseline="-25000">
                <a:solidFill>
                  <a:srgbClr val="000000"/>
                </a:solidFill>
                <a:latin typeface="Constantia"/>
                <a:ea typeface="DejaVu Sans"/>
              </a:rPr>
              <a:t>n</a:t>
            </a:r>
            <a:r>
              <a:rPr lang="en-US" sz="2400" strike="noStrike">
                <a:solidFill>
                  <a:srgbClr val="000000"/>
                </a:solidFill>
                <a:latin typeface="Constantia"/>
                <a:ea typeface="DejaVu Sans"/>
              </a:rPr>
              <a:t>, B</a:t>
            </a:r>
            <a:r>
              <a:rPr lang="en-US" sz="2400" strike="noStrike" baseline="-25000">
                <a:solidFill>
                  <a:srgbClr val="000000"/>
                </a:solidFill>
                <a:latin typeface="Constantia"/>
                <a:ea typeface="DejaVu Sans"/>
              </a:rPr>
              <a:t>1</a:t>
            </a:r>
            <a:r>
              <a:rPr lang="en-US" sz="2400" strike="noStrike">
                <a:solidFill>
                  <a:srgbClr val="000000"/>
                </a:solidFill>
                <a:latin typeface="Constantia"/>
                <a:ea typeface="DejaVu Sans"/>
              </a:rPr>
              <a:t>,..B</a:t>
            </a:r>
            <a:r>
              <a:rPr lang="en-US" sz="2400" strike="noStrike" baseline="-25000">
                <a:solidFill>
                  <a:srgbClr val="000000"/>
                </a:solidFill>
                <a:latin typeface="Constantia"/>
                <a:ea typeface="DejaVu Sans"/>
              </a:rPr>
              <a:t>m</a:t>
            </a:r>
            <a:r>
              <a:rPr lang="en-US" sz="2400" strike="noStrike">
                <a:solidFill>
                  <a:srgbClr val="000000"/>
                </a:solidFill>
                <a:latin typeface="Constantia"/>
                <a:ea typeface="DejaVu Sans"/>
              </a:rPr>
              <a:t>)</a:t>
            </a:r>
            <a:endParaRPr/>
          </a:p>
          <a:p>
            <a:pPr lvl="1">
              <a:lnSpc>
                <a:spcPct val="100000"/>
              </a:lnSpc>
              <a:buSzPct val="85000"/>
              <a:buFont typeface="Wingdings" charset="2"/>
              <a:buChar char=""/>
            </a:pPr>
            <a:r>
              <a:rPr lang="en-US" sz="2400" strike="noStrike">
                <a:solidFill>
                  <a:srgbClr val="000000"/>
                </a:solidFill>
                <a:latin typeface="Constantia"/>
                <a:ea typeface="DejaVu Sans"/>
              </a:rPr>
              <a:t>Mỗi bộ của Q là </a:t>
            </a:r>
            <a:r>
              <a:rPr lang="en-US" sz="2400" strike="noStrike" u="sng">
                <a:solidFill>
                  <a:srgbClr val="000000"/>
                </a:solidFill>
                <a:latin typeface="Constantia"/>
                <a:ea typeface="DejaVu Sans"/>
              </a:rPr>
              <a:t>tổng hợp</a:t>
            </a:r>
            <a:r>
              <a:rPr lang="en-US" sz="2400" strike="noStrike">
                <a:solidFill>
                  <a:srgbClr val="000000"/>
                </a:solidFill>
                <a:latin typeface="Constantia"/>
                <a:ea typeface="DejaVu Sans"/>
              </a:rPr>
              <a:t> giữa 1 bộ trong R và 1 bộ trong S</a:t>
            </a:r>
            <a:endParaRPr/>
          </a:p>
          <a:p>
            <a:pPr>
              <a:lnSpc>
                <a:spcPct val="100000"/>
              </a:lnSpc>
            </a:pPr>
            <a:r>
              <a:rPr lang="en-US" sz="2400" strike="noStrike">
                <a:solidFill>
                  <a:srgbClr val="000000"/>
                </a:solidFill>
                <a:latin typeface="Constantia"/>
                <a:ea typeface="DejaVu Sans"/>
              </a:rPr>
              <a:t>	</a:t>
            </a:r>
            <a:r>
              <a:rPr lang="en-US" sz="2400" strike="noStrike">
                <a:solidFill>
                  <a:srgbClr val="000000"/>
                </a:solidFill>
                <a:latin typeface="Constantia"/>
                <a:ea typeface="DejaVu Sans"/>
              </a:rPr>
              <a:t> </a:t>
            </a:r>
            <a:r>
              <a:rPr lang="en-US" sz="2400" strike="noStrike">
                <a:solidFill>
                  <a:srgbClr val="000000"/>
                </a:solidFill>
                <a:latin typeface="Constantia"/>
                <a:ea typeface="DejaVu Sans"/>
              </a:rPr>
              <a:t>Q ={ &lt;t,u&gt; | t </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 R, u </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S} </a:t>
            </a:r>
            <a:endParaRPr/>
          </a:p>
          <a:p>
            <a:pPr lvl="1">
              <a:lnSpc>
                <a:spcPct val="100000"/>
              </a:lnSpc>
              <a:buSzPct val="85000"/>
              <a:buFont typeface="Wingdings" charset="2"/>
              <a:buChar char=""/>
            </a:pPr>
            <a:r>
              <a:rPr lang="en-US" sz="2400" strike="noStrike">
                <a:solidFill>
                  <a:srgbClr val="000000"/>
                </a:solidFill>
                <a:latin typeface="Constantia"/>
                <a:ea typeface="DejaVu Sans"/>
              </a:rPr>
              <a:t>Nếu R có i bộ và S có k bộ thì Q sẽ có i </a:t>
            </a:r>
            <a:r>
              <a:rPr b="1" lang="en-US" sz="2400" strike="noStrike">
                <a:solidFill>
                  <a:srgbClr val="000000"/>
                </a:solidFill>
                <a:latin typeface="Symbol"/>
                <a:ea typeface="DejaVu Sans"/>
              </a:rPr>
              <a:t></a:t>
            </a:r>
            <a:r>
              <a:rPr lang="en-US" sz="2400" strike="noStrike">
                <a:solidFill>
                  <a:srgbClr val="000000"/>
                </a:solidFill>
                <a:latin typeface="Constantia"/>
                <a:ea typeface="DejaVu Sans"/>
              </a:rPr>
              <a:t> k bộ</a:t>
            </a:r>
            <a:endParaRPr/>
          </a:p>
        </p:txBody>
      </p:sp>
      <p:sp>
        <p:nvSpPr>
          <p:cNvPr id="938"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939"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D61DE332-A081-4618-9BBB-4C1D365B02ED}" type="slidenum">
              <a:rPr lang="en-US" sz="1200" strike="noStrike">
                <a:solidFill>
                  <a:srgbClr val="035c75"/>
                </a:solidFill>
                <a:latin typeface="Tahoma"/>
                <a:ea typeface="DejaVu Sans"/>
              </a:rPr>
              <a:t>&lt;number&gt;</a:t>
            </a:fld>
            <a:endParaRPr/>
          </a:p>
        </p:txBody>
      </p:sp>
      <p:sp>
        <p:nvSpPr>
          <p:cNvPr id="940" name="CustomShape 5"/>
          <p:cNvSpPr/>
          <p:nvPr/>
        </p:nvSpPr>
        <p:spPr>
          <a:xfrm>
            <a:off x="2377440" y="3200400"/>
            <a:ext cx="1446840" cy="42480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2200" strike="noStrike">
                <a:solidFill>
                  <a:srgbClr val="000000"/>
                </a:solidFill>
                <a:latin typeface="Tahoma"/>
                <a:ea typeface="DejaVu Sans"/>
              </a:rPr>
              <a:t>R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S</a:t>
            </a:r>
            <a:endParaRPr/>
          </a:p>
        </p:txBody>
      </p:sp>
      <p:sp>
        <p:nvSpPr>
          <p:cNvPr id="941"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942" name="Picture 3" descr=""/>
          <p:cNvPicPr/>
          <p:nvPr/>
        </p:nvPicPr>
        <p:blipFill>
          <a:blip r:embed="rId1"/>
          <a:stretch/>
        </p:blipFill>
        <p:spPr>
          <a:xfrm>
            <a:off x="0" y="628560"/>
            <a:ext cx="9106920" cy="56160"/>
          </a:xfrm>
          <a:prstGeom prst="rect">
            <a:avLst/>
          </a:prstGeom>
          <a:ln>
            <a:noFill/>
          </a:ln>
        </p:spPr>
      </p:pic>
      <p:sp>
        <p:nvSpPr>
          <p:cNvPr id="943"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944"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700" dur="indefinite" restart="never" nodeType="tmRoot">
          <p:childTnLst>
            <p:seq>
              <p:cTn id="701"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5" name="CustomShape 1"/>
          <p:cNvSpPr/>
          <p:nvPr/>
        </p:nvSpPr>
        <p:spPr>
          <a:xfrm>
            <a:off x="418680" y="68472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toán tích Đề các</a:t>
            </a:r>
            <a:endParaRPr/>
          </a:p>
        </p:txBody>
      </p:sp>
      <p:sp>
        <p:nvSpPr>
          <p:cNvPr id="946" name="CustomShape 2"/>
          <p:cNvSpPr/>
          <p:nvPr/>
        </p:nvSpPr>
        <p:spPr>
          <a:xfrm>
            <a:off x="457200" y="160020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a:p>
            <a:pPr>
              <a:lnSpc>
                <a:spcPct val="100000"/>
              </a:lnSpc>
            </a:pPr>
            <a:endParaRPr/>
          </a:p>
        </p:txBody>
      </p:sp>
      <p:sp>
        <p:nvSpPr>
          <p:cNvPr id="94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94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F04CAE80-3413-4736-B65B-AF386026E11A}" type="slidenum">
              <a:rPr lang="en-US" sz="1200" strike="noStrike">
                <a:solidFill>
                  <a:srgbClr val="035c75"/>
                </a:solidFill>
                <a:latin typeface="Tahoma"/>
                <a:ea typeface="DejaVu Sans"/>
              </a:rPr>
              <a:t>&lt;number&gt;</a:t>
            </a:fld>
            <a:endParaRPr/>
          </a:p>
        </p:txBody>
      </p:sp>
      <p:sp>
        <p:nvSpPr>
          <p:cNvPr id="949"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950" name="Picture 3" descr=""/>
          <p:cNvPicPr/>
          <p:nvPr/>
        </p:nvPicPr>
        <p:blipFill>
          <a:blip r:embed="rId1"/>
          <a:stretch/>
        </p:blipFill>
        <p:spPr>
          <a:xfrm>
            <a:off x="0" y="628560"/>
            <a:ext cx="9106920" cy="56160"/>
          </a:xfrm>
          <a:prstGeom prst="rect">
            <a:avLst/>
          </a:prstGeom>
          <a:ln>
            <a:noFill/>
          </a:ln>
        </p:spPr>
      </p:pic>
      <p:sp>
        <p:nvSpPr>
          <p:cNvPr id="951"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952"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953" name="Table 8"/>
          <p:cNvGraphicFramePr/>
          <p:nvPr/>
        </p:nvGraphicFramePr>
        <p:xfrm>
          <a:off x="228600" y="2362320"/>
          <a:ext cx="3276000" cy="1858320"/>
        </p:xfrm>
        <a:graphic>
          <a:graphicData uri="http://schemas.openxmlformats.org/drawingml/2006/table">
            <a:tbl>
              <a:tblPr/>
              <a:tblGrid>
                <a:gridCol w="614160"/>
                <a:gridCol w="1679040"/>
                <a:gridCol w="983160"/>
              </a:tblGrid>
              <a:tr h="518040">
                <a:tc>
                  <a:txBody>
                    <a:bodyPr/>
                    <a:p>
                      <a:pPr>
                        <a:lnSpc>
                          <a:spcPct val="100000"/>
                        </a:lnSpc>
                      </a:pPr>
                      <a:r>
                        <a:rPr b="1" lang="en-US" sz="1400" strike="noStrike">
                          <a:solidFill>
                            <a:srgbClr val="ffffff"/>
                          </a:solidFill>
                          <a:latin typeface="Constantia"/>
                        </a:rPr>
                        <a:t>MSV</a:t>
                      </a:r>
                      <a:endParaRPr/>
                    </a:p>
                  </a:txBody>
                  <a:tcPr/>
                </a:tc>
                <a:tc>
                  <a:txBody>
                    <a:bodyPr/>
                    <a:p>
                      <a:pPr>
                        <a:lnSpc>
                          <a:spcPct val="100000"/>
                        </a:lnSpc>
                      </a:pPr>
                      <a:r>
                        <a:rPr b="1" lang="en-US" sz="1400" strike="noStrike">
                          <a:solidFill>
                            <a:srgbClr val="ffffff"/>
                          </a:solidFill>
                          <a:latin typeface="Constantia"/>
                        </a:rPr>
                        <a:t>HT</a:t>
                      </a:r>
                      <a:endParaRPr/>
                    </a:p>
                  </a:txBody>
                  <a:tcPr/>
                </a:tc>
                <a:tc>
                  <a:txBody>
                    <a:bodyPr/>
                    <a:p>
                      <a:pPr>
                        <a:lnSpc>
                          <a:spcPct val="100000"/>
                        </a:lnSpc>
                      </a:pPr>
                      <a:r>
                        <a:rPr b="1" lang="en-US" sz="1400" strike="noStrike">
                          <a:solidFill>
                            <a:srgbClr val="ffffff"/>
                          </a:solidFill>
                          <a:latin typeface="Constantia"/>
                        </a:rPr>
                        <a:t>NS</a:t>
                      </a:r>
                      <a:endParaRPr/>
                    </a:p>
                  </a:txBody>
                  <a:tcPr/>
                </a:tc>
              </a:tr>
              <a:tr h="304920">
                <a:tc>
                  <a:txBody>
                    <a:bodyPr/>
                    <a:p>
                      <a:pPr>
                        <a:lnSpc>
                          <a:spcPct val="100000"/>
                        </a:lnSpc>
                      </a:pPr>
                      <a:r>
                        <a:rPr lang="en-US" sz="1400" strike="noStrike">
                          <a:solidFill>
                            <a:srgbClr val="000000"/>
                          </a:solidFill>
                          <a:latin typeface="Constantia"/>
                        </a:rPr>
                        <a:t>A1</a:t>
                      </a:r>
                      <a:endParaRPr/>
                    </a:p>
                  </a:txBody>
                  <a:tcPr/>
                </a:tc>
                <a:tc>
                  <a:txBody>
                    <a:bodyPr/>
                    <a:p>
                      <a:pPr>
                        <a:lnSpc>
                          <a:spcPct val="100000"/>
                        </a:lnSpc>
                      </a:pPr>
                      <a:r>
                        <a:rPr lang="en-US" sz="1400" strike="noStrike">
                          <a:solidFill>
                            <a:srgbClr val="000000"/>
                          </a:solidFill>
                          <a:latin typeface="Constantia"/>
                        </a:rPr>
                        <a:t>Lê Văn An</a:t>
                      </a:r>
                      <a:endParaRPr/>
                    </a:p>
                  </a:txBody>
                  <a:tcPr/>
                </a:tc>
                <a:tc>
                  <a:txBody>
                    <a:bodyPr/>
                    <a:p>
                      <a:pPr>
                        <a:lnSpc>
                          <a:spcPct val="100000"/>
                        </a:lnSpc>
                      </a:pPr>
                      <a:r>
                        <a:rPr lang="en-US" sz="1400" strike="noStrike">
                          <a:solidFill>
                            <a:srgbClr val="000000"/>
                          </a:solidFill>
                          <a:latin typeface="Constantia"/>
                        </a:rPr>
                        <a:t>1/1/1992</a:t>
                      </a:r>
                      <a:endParaRPr/>
                    </a:p>
                  </a:txBody>
                  <a:tcPr/>
                </a:tc>
              </a:tr>
              <a:tr h="518040">
                <a:tc>
                  <a:txBody>
                    <a:bodyPr/>
                    <a:p>
                      <a:pPr>
                        <a:lnSpc>
                          <a:spcPct val="100000"/>
                        </a:lnSpc>
                      </a:pPr>
                      <a:r>
                        <a:rPr lang="en-US" sz="1400" strike="noStrike">
                          <a:solidFill>
                            <a:srgbClr val="000000"/>
                          </a:solidFill>
                          <a:latin typeface="Constantia"/>
                        </a:rPr>
                        <a:t>A2</a:t>
                      </a:r>
                      <a:endParaRPr/>
                    </a:p>
                  </a:txBody>
                  <a:tcPr/>
                </a:tc>
                <a:tc>
                  <a:txBody>
                    <a:bodyPr/>
                    <a:p>
                      <a:pPr>
                        <a:lnSpc>
                          <a:spcPct val="100000"/>
                        </a:lnSpc>
                      </a:pPr>
                      <a:r>
                        <a:rPr lang="en-US" sz="1400" strike="noStrike">
                          <a:solidFill>
                            <a:srgbClr val="000000"/>
                          </a:solidFill>
                          <a:latin typeface="Constantia"/>
                        </a:rPr>
                        <a:t>Trần Đức Hải</a:t>
                      </a:r>
                      <a:endParaRPr/>
                    </a:p>
                  </a:txBody>
                  <a:tcPr/>
                </a:tc>
                <a:tc>
                  <a:txBody>
                    <a:bodyPr/>
                    <a:p>
                      <a:pPr>
                        <a:lnSpc>
                          <a:spcPct val="100000"/>
                        </a:lnSpc>
                      </a:pPr>
                      <a:r>
                        <a:rPr lang="en-US" sz="1400" strike="noStrike">
                          <a:solidFill>
                            <a:srgbClr val="000000"/>
                          </a:solidFill>
                          <a:latin typeface="Constantia"/>
                        </a:rPr>
                        <a:t>12/9/1996</a:t>
                      </a:r>
                      <a:endParaRPr/>
                    </a:p>
                  </a:txBody>
                  <a:tcPr/>
                </a:tc>
              </a:tr>
              <a:tr h="517320">
                <a:tc>
                  <a:txBody>
                    <a:bodyPr/>
                    <a:p>
                      <a:pPr>
                        <a:lnSpc>
                          <a:spcPct val="100000"/>
                        </a:lnSpc>
                      </a:pPr>
                      <a:r>
                        <a:rPr lang="en-US" sz="1400" strike="noStrike">
                          <a:solidFill>
                            <a:srgbClr val="000000"/>
                          </a:solidFill>
                          <a:latin typeface="Constantia"/>
                        </a:rPr>
                        <a:t>A3</a:t>
                      </a:r>
                      <a:endParaRPr/>
                    </a:p>
                  </a:txBody>
                  <a:tcPr/>
                </a:tc>
                <a:tc>
                  <a:txBody>
                    <a:bodyPr/>
                    <a:p>
                      <a:pPr>
                        <a:lnSpc>
                          <a:spcPct val="100000"/>
                        </a:lnSpc>
                      </a:pPr>
                      <a:r>
                        <a:rPr lang="en-US" sz="1400" strike="noStrike">
                          <a:solidFill>
                            <a:srgbClr val="000000"/>
                          </a:solidFill>
                          <a:latin typeface="Constantia"/>
                        </a:rPr>
                        <a:t>Nguyễn Văn Đức</a:t>
                      </a:r>
                      <a:endParaRPr/>
                    </a:p>
                  </a:txBody>
                  <a:tcPr/>
                </a:tc>
                <a:tc>
                  <a:txBody>
                    <a:bodyPr/>
                    <a:p>
                      <a:pPr>
                        <a:lnSpc>
                          <a:spcPct val="100000"/>
                        </a:lnSpc>
                      </a:pPr>
                      <a:r>
                        <a:rPr lang="en-US" sz="1400" strike="noStrike">
                          <a:solidFill>
                            <a:srgbClr val="000000"/>
                          </a:solidFill>
                          <a:latin typeface="Constantia"/>
                        </a:rPr>
                        <a:t>10/3/1994</a:t>
                      </a:r>
                      <a:endParaRPr/>
                    </a:p>
                  </a:txBody>
                  <a:tcPr/>
                </a:tc>
              </a:tr>
            </a:tbl>
          </a:graphicData>
        </a:graphic>
      </p:graphicFrame>
      <p:sp>
        <p:nvSpPr>
          <p:cNvPr id="954" name="CustomShape 9"/>
          <p:cNvSpPr/>
          <p:nvPr/>
        </p:nvSpPr>
        <p:spPr>
          <a:xfrm>
            <a:off x="213120" y="1981080"/>
            <a:ext cx="480600" cy="363960"/>
          </a:xfrm>
          <a:prstGeom prst="rect">
            <a:avLst/>
          </a:prstGeom>
          <a:ln>
            <a:round/>
          </a:ln>
        </p:spPr>
        <p:style>
          <a:lnRef idx="2">
            <a:schemeClr val="dk1"/>
          </a:lnRef>
          <a:fillRef idx="1">
            <a:schemeClr val="lt1"/>
          </a:fillRef>
          <a:effectRef idx="0">
            <a:schemeClr val="dk1"/>
          </a:effectRef>
          <a:fontRef idx="minor"/>
        </p:style>
        <p:txBody>
          <a:bodyPr wrap="none" lIns="90000" rIns="90000" tIns="45000" bIns="45000"/>
          <a:p>
            <a:pPr algn="ctr">
              <a:lnSpc>
                <a:spcPct val="100000"/>
              </a:lnSpc>
            </a:pPr>
            <a:r>
              <a:rPr lang="en-US" strike="noStrike">
                <a:solidFill>
                  <a:srgbClr val="000000"/>
                </a:solidFill>
                <a:latin typeface="Constantia"/>
                <a:ea typeface="DejaVu Sans"/>
              </a:rPr>
              <a:t>SV</a:t>
            </a:r>
            <a:endParaRPr/>
          </a:p>
        </p:txBody>
      </p:sp>
      <p:graphicFrame>
        <p:nvGraphicFramePr>
          <p:cNvPr id="955" name="Table 10"/>
          <p:cNvGraphicFramePr/>
          <p:nvPr/>
        </p:nvGraphicFramePr>
        <p:xfrm>
          <a:off x="228600" y="4876920"/>
          <a:ext cx="2590200" cy="1111320"/>
        </p:xfrm>
        <a:graphic>
          <a:graphicData uri="http://schemas.openxmlformats.org/drawingml/2006/table">
            <a:tbl>
              <a:tblPr/>
              <a:tblGrid>
                <a:gridCol w="821160"/>
                <a:gridCol w="1769400"/>
              </a:tblGrid>
              <a:tr h="370800">
                <a:tc>
                  <a:txBody>
                    <a:bodyPr/>
                    <a:p>
                      <a:pPr>
                        <a:lnSpc>
                          <a:spcPct val="100000"/>
                        </a:lnSpc>
                      </a:pPr>
                      <a:r>
                        <a:rPr b="1" lang="en-US" sz="1400" strike="noStrike">
                          <a:solidFill>
                            <a:srgbClr val="ffffff"/>
                          </a:solidFill>
                          <a:latin typeface="Constantia"/>
                        </a:rPr>
                        <a:t>MaMH</a:t>
                      </a:r>
                      <a:endParaRPr/>
                    </a:p>
                  </a:txBody>
                  <a:tcPr/>
                </a:tc>
                <a:tc>
                  <a:txBody>
                    <a:bodyPr/>
                    <a:p>
                      <a:pPr>
                        <a:lnSpc>
                          <a:spcPct val="100000"/>
                        </a:lnSpc>
                      </a:pPr>
                      <a:r>
                        <a:rPr b="1" lang="en-US" sz="1400" strike="noStrike">
                          <a:solidFill>
                            <a:srgbClr val="ffffff"/>
                          </a:solidFill>
                          <a:latin typeface="Constantia"/>
                        </a:rPr>
                        <a:t>TENMH</a:t>
                      </a:r>
                      <a:endParaRPr/>
                    </a:p>
                  </a:txBody>
                  <a:tcPr/>
                </a:tc>
              </a:tr>
              <a:tr h="370800">
                <a:tc>
                  <a:txBody>
                    <a:bodyPr/>
                    <a:p>
                      <a:pPr>
                        <a:lnSpc>
                          <a:spcPct val="100000"/>
                        </a:lnSpc>
                      </a:pPr>
                      <a:r>
                        <a:rPr lang="en-US" sz="1400" strike="noStrike">
                          <a:solidFill>
                            <a:srgbClr val="000000"/>
                          </a:solidFill>
                          <a:latin typeface="Constantia"/>
                        </a:rPr>
                        <a:t>X1</a:t>
                      </a:r>
                      <a:endParaRPr/>
                    </a:p>
                  </a:txBody>
                  <a:tcPr/>
                </a:tc>
                <a:tc>
                  <a:txBody>
                    <a:bodyPr/>
                    <a:p>
                      <a:pPr>
                        <a:lnSpc>
                          <a:spcPct val="100000"/>
                        </a:lnSpc>
                      </a:pPr>
                      <a:r>
                        <a:rPr lang="en-US" sz="1400" strike="noStrike">
                          <a:solidFill>
                            <a:srgbClr val="000000"/>
                          </a:solidFill>
                          <a:latin typeface="Constantia"/>
                        </a:rPr>
                        <a:t>Cơ sở Dữ liệu</a:t>
                      </a:r>
                      <a:endParaRPr/>
                    </a:p>
                  </a:txBody>
                  <a:tcPr/>
                </a:tc>
              </a:tr>
              <a:tr h="369720">
                <a:tc>
                  <a:txBody>
                    <a:bodyPr/>
                    <a:p>
                      <a:pPr>
                        <a:lnSpc>
                          <a:spcPct val="100000"/>
                        </a:lnSpc>
                      </a:pPr>
                      <a:r>
                        <a:rPr lang="en-US" sz="1400" strike="noStrike">
                          <a:solidFill>
                            <a:srgbClr val="000000"/>
                          </a:solidFill>
                          <a:latin typeface="Constantia"/>
                        </a:rPr>
                        <a:t>X2</a:t>
                      </a:r>
                      <a:endParaRPr/>
                    </a:p>
                  </a:txBody>
                  <a:tcPr/>
                </a:tc>
                <a:tc>
                  <a:txBody>
                    <a:bodyPr/>
                    <a:p>
                      <a:pPr>
                        <a:lnSpc>
                          <a:spcPct val="100000"/>
                        </a:lnSpc>
                      </a:pPr>
                      <a:r>
                        <a:rPr lang="en-US" sz="1400" strike="noStrike">
                          <a:solidFill>
                            <a:srgbClr val="000000"/>
                          </a:solidFill>
                          <a:latin typeface="Constantia"/>
                        </a:rPr>
                        <a:t>Tin học cơ sở</a:t>
                      </a:r>
                      <a:endParaRPr/>
                    </a:p>
                  </a:txBody>
                  <a:tcPr/>
                </a:tc>
              </a:tr>
            </a:tbl>
          </a:graphicData>
        </a:graphic>
      </p:graphicFrame>
      <p:sp>
        <p:nvSpPr>
          <p:cNvPr id="956" name="CustomShape 11"/>
          <p:cNvSpPr/>
          <p:nvPr/>
        </p:nvSpPr>
        <p:spPr>
          <a:xfrm>
            <a:off x="254160" y="4495680"/>
            <a:ext cx="549000" cy="363960"/>
          </a:xfrm>
          <a:prstGeom prst="rect">
            <a:avLst/>
          </a:prstGeom>
          <a:ln>
            <a:round/>
          </a:ln>
        </p:spPr>
        <p:style>
          <a:lnRef idx="2">
            <a:schemeClr val="dk1"/>
          </a:lnRef>
          <a:fillRef idx="1">
            <a:schemeClr val="lt1"/>
          </a:fillRef>
          <a:effectRef idx="0">
            <a:schemeClr val="dk1"/>
          </a:effectRef>
          <a:fontRef idx="minor"/>
        </p:style>
        <p:txBody>
          <a:bodyPr wrap="none" lIns="90000" rIns="90000" tIns="45000" bIns="45000"/>
          <a:p>
            <a:pPr algn="ctr">
              <a:lnSpc>
                <a:spcPct val="100000"/>
              </a:lnSpc>
            </a:pPr>
            <a:r>
              <a:rPr lang="en-US" strike="noStrike">
                <a:solidFill>
                  <a:srgbClr val="000000"/>
                </a:solidFill>
                <a:latin typeface="Constantia"/>
                <a:ea typeface="DejaVu Sans"/>
              </a:rPr>
              <a:t>MH</a:t>
            </a:r>
            <a:endParaRPr/>
          </a:p>
        </p:txBody>
      </p:sp>
      <p:graphicFrame>
        <p:nvGraphicFramePr>
          <p:cNvPr id="957" name="Table 12"/>
          <p:cNvGraphicFramePr/>
          <p:nvPr/>
        </p:nvGraphicFramePr>
        <p:xfrm>
          <a:off x="3809880" y="2438280"/>
          <a:ext cx="5028480" cy="2893320"/>
        </p:xfrm>
        <a:graphic>
          <a:graphicData uri="http://schemas.openxmlformats.org/drawingml/2006/table">
            <a:tbl>
              <a:tblPr/>
              <a:tblGrid>
                <a:gridCol w="533160"/>
                <a:gridCol w="1371600"/>
                <a:gridCol w="914400"/>
                <a:gridCol w="761760"/>
                <a:gridCol w="1447920"/>
              </a:tblGrid>
              <a:tr h="456840">
                <a:tc>
                  <a:txBody>
                    <a:bodyPr/>
                    <a:p>
                      <a:pPr>
                        <a:lnSpc>
                          <a:spcPct val="100000"/>
                        </a:lnSpc>
                      </a:pPr>
                      <a:r>
                        <a:rPr b="1" lang="en-US" sz="1200" strike="noStrike">
                          <a:solidFill>
                            <a:srgbClr val="ffffff"/>
                          </a:solidFill>
                          <a:latin typeface="Constantia"/>
                        </a:rPr>
                        <a:t>MSV</a:t>
                      </a:r>
                      <a:endParaRPr/>
                    </a:p>
                  </a:txBody>
                  <a:tcPr/>
                </a:tc>
                <a:tc>
                  <a:txBody>
                    <a:bodyPr/>
                    <a:p>
                      <a:pPr>
                        <a:lnSpc>
                          <a:spcPct val="100000"/>
                        </a:lnSpc>
                      </a:pPr>
                      <a:r>
                        <a:rPr b="1" lang="en-US" sz="1200" strike="noStrike">
                          <a:solidFill>
                            <a:srgbClr val="ffffff"/>
                          </a:solidFill>
                          <a:latin typeface="Constantia"/>
                        </a:rPr>
                        <a:t>HT</a:t>
                      </a:r>
                      <a:endParaRPr/>
                    </a:p>
                  </a:txBody>
                  <a:tcPr/>
                </a:tc>
                <a:tc>
                  <a:txBody>
                    <a:bodyPr/>
                    <a:p>
                      <a:pPr>
                        <a:lnSpc>
                          <a:spcPct val="100000"/>
                        </a:lnSpc>
                      </a:pPr>
                      <a:r>
                        <a:rPr b="1" lang="en-US" sz="1200" strike="noStrike">
                          <a:solidFill>
                            <a:srgbClr val="ffffff"/>
                          </a:solidFill>
                          <a:latin typeface="Constantia"/>
                        </a:rPr>
                        <a:t>NS</a:t>
                      </a:r>
                      <a:endParaRPr/>
                    </a:p>
                  </a:txBody>
                  <a:tcPr/>
                </a:tc>
                <a:tc>
                  <a:txBody>
                    <a:bodyPr/>
                    <a:p>
                      <a:pPr>
                        <a:lnSpc>
                          <a:spcPct val="100000"/>
                        </a:lnSpc>
                      </a:pPr>
                      <a:r>
                        <a:rPr b="1" lang="en-US" sz="1200" strike="noStrike">
                          <a:solidFill>
                            <a:srgbClr val="ffffff"/>
                          </a:solidFill>
                          <a:latin typeface="Constantia"/>
                        </a:rPr>
                        <a:t>MaMH</a:t>
                      </a:r>
                      <a:endParaRPr/>
                    </a:p>
                  </a:txBody>
                  <a:tcPr/>
                </a:tc>
                <a:tc>
                  <a:txBody>
                    <a:bodyPr/>
                    <a:p>
                      <a:pPr>
                        <a:lnSpc>
                          <a:spcPct val="100000"/>
                        </a:lnSpc>
                      </a:pPr>
                      <a:r>
                        <a:rPr b="1" lang="en-US" sz="1200" strike="noStrike">
                          <a:solidFill>
                            <a:srgbClr val="ffffff"/>
                          </a:solidFill>
                          <a:latin typeface="Constantia"/>
                        </a:rPr>
                        <a:t>TENMH</a:t>
                      </a:r>
                      <a:endParaRPr/>
                    </a:p>
                  </a:txBody>
                  <a:tcPr/>
                </a:tc>
              </a:tr>
              <a:tr h="304920">
                <a:tc>
                  <a:txBody>
                    <a:bodyPr/>
                    <a:p>
                      <a:pPr>
                        <a:lnSpc>
                          <a:spcPct val="100000"/>
                        </a:lnSpc>
                      </a:pPr>
                      <a:r>
                        <a:rPr lang="en-US" sz="1200" strike="noStrike">
                          <a:solidFill>
                            <a:srgbClr val="000000"/>
                          </a:solidFill>
                          <a:latin typeface="Constantia"/>
                        </a:rPr>
                        <a:t>A1</a:t>
                      </a:r>
                      <a:endParaRPr/>
                    </a:p>
                  </a:txBody>
                  <a:tcPr/>
                </a:tc>
                <a:tc>
                  <a:txBody>
                    <a:bodyPr/>
                    <a:p>
                      <a:pPr>
                        <a:lnSpc>
                          <a:spcPct val="100000"/>
                        </a:lnSpc>
                      </a:pPr>
                      <a:r>
                        <a:rPr lang="en-US" sz="1200" strike="noStrike">
                          <a:solidFill>
                            <a:srgbClr val="000000"/>
                          </a:solidFill>
                          <a:latin typeface="Constantia"/>
                        </a:rPr>
                        <a:t>Lê Văn An</a:t>
                      </a:r>
                      <a:endParaRPr/>
                    </a:p>
                  </a:txBody>
                  <a:tcPr/>
                </a:tc>
                <a:tc>
                  <a:txBody>
                    <a:bodyPr/>
                    <a:p>
                      <a:pPr>
                        <a:lnSpc>
                          <a:spcPct val="100000"/>
                        </a:lnSpc>
                      </a:pPr>
                      <a:r>
                        <a:rPr lang="en-US" sz="1200" strike="noStrike">
                          <a:solidFill>
                            <a:srgbClr val="000000"/>
                          </a:solidFill>
                          <a:latin typeface="Constantia"/>
                        </a:rPr>
                        <a:t>1/1/1992</a:t>
                      </a:r>
                      <a:endParaRPr/>
                    </a:p>
                  </a:txBody>
                  <a:tcPr/>
                </a:tc>
                <a:tc>
                  <a:txBody>
                    <a:bodyPr/>
                    <a:p>
                      <a:pPr>
                        <a:lnSpc>
                          <a:spcPct val="100000"/>
                        </a:lnSpc>
                      </a:pPr>
                      <a:r>
                        <a:rPr lang="en-US" sz="1400" strike="noStrike">
                          <a:solidFill>
                            <a:srgbClr val="000000"/>
                          </a:solidFill>
                          <a:latin typeface="Constantia"/>
                        </a:rPr>
                        <a:t>X1</a:t>
                      </a:r>
                      <a:endParaRPr/>
                    </a:p>
                  </a:txBody>
                  <a:tcPr/>
                </a:tc>
                <a:tc>
                  <a:txBody>
                    <a:bodyPr/>
                    <a:p>
                      <a:pPr>
                        <a:lnSpc>
                          <a:spcPct val="100000"/>
                        </a:lnSpc>
                      </a:pPr>
                      <a:r>
                        <a:rPr lang="en-US" sz="1400" strike="noStrike">
                          <a:solidFill>
                            <a:srgbClr val="000000"/>
                          </a:solidFill>
                          <a:latin typeface="Constantia"/>
                        </a:rPr>
                        <a:t>Cơ sở Dữ liệu</a:t>
                      </a:r>
                      <a:endParaRPr/>
                    </a:p>
                  </a:txBody>
                  <a:tcPr/>
                </a:tc>
              </a:tr>
              <a:tr h="456840">
                <a:tc>
                  <a:txBody>
                    <a:bodyPr/>
                    <a:p>
                      <a:pPr>
                        <a:lnSpc>
                          <a:spcPct val="100000"/>
                        </a:lnSpc>
                      </a:pPr>
                      <a:r>
                        <a:rPr lang="en-US" sz="1200" strike="noStrike">
                          <a:solidFill>
                            <a:srgbClr val="000000"/>
                          </a:solidFill>
                          <a:latin typeface="Constantia"/>
                        </a:rPr>
                        <a:t>A2</a:t>
                      </a:r>
                      <a:endParaRPr/>
                    </a:p>
                  </a:txBody>
                  <a:tcPr/>
                </a:tc>
                <a:tc>
                  <a:txBody>
                    <a:bodyPr/>
                    <a:p>
                      <a:pPr>
                        <a:lnSpc>
                          <a:spcPct val="100000"/>
                        </a:lnSpc>
                      </a:pPr>
                      <a:r>
                        <a:rPr lang="en-US" sz="1200" strike="noStrike">
                          <a:solidFill>
                            <a:srgbClr val="000000"/>
                          </a:solidFill>
                          <a:latin typeface="Constantia"/>
                        </a:rPr>
                        <a:t>Trần Đức Hải</a:t>
                      </a:r>
                      <a:endParaRPr/>
                    </a:p>
                  </a:txBody>
                  <a:tcPr/>
                </a:tc>
                <a:tc>
                  <a:txBody>
                    <a:bodyPr/>
                    <a:p>
                      <a:pPr>
                        <a:lnSpc>
                          <a:spcPct val="100000"/>
                        </a:lnSpc>
                      </a:pPr>
                      <a:r>
                        <a:rPr lang="en-US" sz="1200" strike="noStrike">
                          <a:solidFill>
                            <a:srgbClr val="000000"/>
                          </a:solidFill>
                          <a:latin typeface="Constantia"/>
                        </a:rPr>
                        <a:t>12/9/1996</a:t>
                      </a:r>
                      <a:endParaRPr/>
                    </a:p>
                  </a:txBody>
                  <a:tcPr/>
                </a:tc>
                <a:tc>
                  <a:txBody>
                    <a:bodyPr/>
                    <a:p>
                      <a:pPr>
                        <a:lnSpc>
                          <a:spcPct val="100000"/>
                        </a:lnSpc>
                      </a:pPr>
                      <a:r>
                        <a:rPr lang="en-US" sz="1400" strike="noStrike">
                          <a:solidFill>
                            <a:srgbClr val="000000"/>
                          </a:solidFill>
                          <a:latin typeface="Constantia"/>
                        </a:rPr>
                        <a:t>X2</a:t>
                      </a:r>
                      <a:endParaRPr/>
                    </a:p>
                  </a:txBody>
                  <a:tcPr/>
                </a:tc>
                <a:tc>
                  <a:txBody>
                    <a:bodyPr/>
                    <a:p>
                      <a:pPr>
                        <a:lnSpc>
                          <a:spcPct val="100000"/>
                        </a:lnSpc>
                      </a:pPr>
                      <a:r>
                        <a:rPr lang="en-US" sz="1400" strike="noStrike">
                          <a:solidFill>
                            <a:srgbClr val="000000"/>
                          </a:solidFill>
                          <a:latin typeface="Constantia"/>
                        </a:rPr>
                        <a:t>Tin học cơ sở</a:t>
                      </a:r>
                      <a:endParaRPr/>
                    </a:p>
                  </a:txBody>
                  <a:tcPr/>
                </a:tc>
              </a:tr>
              <a:tr h="456840">
                <a:tc>
                  <a:txBody>
                    <a:bodyPr/>
                    <a:p>
                      <a:pPr>
                        <a:lnSpc>
                          <a:spcPct val="100000"/>
                        </a:lnSpc>
                      </a:pPr>
                      <a:r>
                        <a:rPr lang="en-US" sz="1200" strike="noStrike">
                          <a:solidFill>
                            <a:srgbClr val="000000"/>
                          </a:solidFill>
                          <a:latin typeface="Constantia"/>
                        </a:rPr>
                        <a:t>A3</a:t>
                      </a:r>
                      <a:endParaRPr/>
                    </a:p>
                  </a:txBody>
                  <a:tcPr/>
                </a:tc>
                <a:tc>
                  <a:txBody>
                    <a:bodyPr/>
                    <a:p>
                      <a:pPr>
                        <a:lnSpc>
                          <a:spcPct val="100000"/>
                        </a:lnSpc>
                      </a:pPr>
                      <a:r>
                        <a:rPr lang="en-US" sz="1200" strike="noStrike">
                          <a:solidFill>
                            <a:srgbClr val="000000"/>
                          </a:solidFill>
                          <a:latin typeface="Constantia"/>
                        </a:rPr>
                        <a:t>Nguyễn Văn Đức</a:t>
                      </a:r>
                      <a:endParaRPr/>
                    </a:p>
                  </a:txBody>
                  <a:tcPr/>
                </a:tc>
                <a:tc>
                  <a:txBody>
                    <a:bodyPr/>
                    <a:p>
                      <a:pPr>
                        <a:lnSpc>
                          <a:spcPct val="100000"/>
                        </a:lnSpc>
                      </a:pPr>
                      <a:r>
                        <a:rPr lang="en-US" sz="1200" strike="noStrike">
                          <a:solidFill>
                            <a:srgbClr val="000000"/>
                          </a:solidFill>
                          <a:latin typeface="Constantia"/>
                        </a:rPr>
                        <a:t>10/3/1994</a:t>
                      </a:r>
                      <a:endParaRPr/>
                    </a:p>
                  </a:txBody>
                  <a:tcPr/>
                </a:tc>
                <a:tc>
                  <a:txBody>
                    <a:bodyPr/>
                    <a:p>
                      <a:pPr>
                        <a:lnSpc>
                          <a:spcPct val="100000"/>
                        </a:lnSpc>
                      </a:pPr>
                      <a:r>
                        <a:rPr lang="en-US" sz="1400" strike="noStrike">
                          <a:solidFill>
                            <a:srgbClr val="000000"/>
                          </a:solidFill>
                          <a:latin typeface="Constantia"/>
                        </a:rPr>
                        <a:t>X1</a:t>
                      </a:r>
                      <a:endParaRPr/>
                    </a:p>
                  </a:txBody>
                  <a:tcPr/>
                </a:tc>
                <a:tc>
                  <a:txBody>
                    <a:bodyPr/>
                    <a:p>
                      <a:pPr>
                        <a:lnSpc>
                          <a:spcPct val="100000"/>
                        </a:lnSpc>
                      </a:pPr>
                      <a:r>
                        <a:rPr lang="en-US" sz="1400" strike="noStrike">
                          <a:solidFill>
                            <a:srgbClr val="000000"/>
                          </a:solidFill>
                          <a:latin typeface="Constantia"/>
                        </a:rPr>
                        <a:t>Cơ sở Dữ liệu</a:t>
                      </a:r>
                      <a:endParaRPr/>
                    </a:p>
                  </a:txBody>
                  <a:tcPr/>
                </a:tc>
              </a:tr>
              <a:tr h="304920">
                <a:tc>
                  <a:txBody>
                    <a:bodyPr/>
                    <a:p>
                      <a:pPr>
                        <a:lnSpc>
                          <a:spcPct val="100000"/>
                        </a:lnSpc>
                      </a:pPr>
                      <a:r>
                        <a:rPr lang="en-US" sz="1200" strike="noStrike">
                          <a:solidFill>
                            <a:srgbClr val="000000"/>
                          </a:solidFill>
                          <a:latin typeface="Constantia"/>
                        </a:rPr>
                        <a:t>A1</a:t>
                      </a:r>
                      <a:endParaRPr/>
                    </a:p>
                  </a:txBody>
                  <a:tcPr/>
                </a:tc>
                <a:tc>
                  <a:txBody>
                    <a:bodyPr/>
                    <a:p>
                      <a:pPr>
                        <a:lnSpc>
                          <a:spcPct val="100000"/>
                        </a:lnSpc>
                      </a:pPr>
                      <a:r>
                        <a:rPr lang="en-US" sz="1200" strike="noStrike">
                          <a:solidFill>
                            <a:srgbClr val="000000"/>
                          </a:solidFill>
                          <a:latin typeface="Constantia"/>
                        </a:rPr>
                        <a:t>Lê Văn An</a:t>
                      </a:r>
                      <a:endParaRPr/>
                    </a:p>
                  </a:txBody>
                  <a:tcPr/>
                </a:tc>
                <a:tc>
                  <a:txBody>
                    <a:bodyPr/>
                    <a:p>
                      <a:pPr>
                        <a:lnSpc>
                          <a:spcPct val="100000"/>
                        </a:lnSpc>
                      </a:pPr>
                      <a:r>
                        <a:rPr lang="en-US" sz="1200" strike="noStrike">
                          <a:solidFill>
                            <a:srgbClr val="000000"/>
                          </a:solidFill>
                          <a:latin typeface="Constantia"/>
                        </a:rPr>
                        <a:t>1/1/1992</a:t>
                      </a:r>
                      <a:endParaRPr/>
                    </a:p>
                  </a:txBody>
                  <a:tcPr/>
                </a:tc>
                <a:tc>
                  <a:txBody>
                    <a:bodyPr/>
                    <a:p>
                      <a:pPr>
                        <a:lnSpc>
                          <a:spcPct val="100000"/>
                        </a:lnSpc>
                      </a:pPr>
                      <a:r>
                        <a:rPr lang="en-US" sz="1400" strike="noStrike">
                          <a:solidFill>
                            <a:srgbClr val="000000"/>
                          </a:solidFill>
                          <a:latin typeface="Constantia"/>
                        </a:rPr>
                        <a:t>X2</a:t>
                      </a:r>
                      <a:endParaRPr/>
                    </a:p>
                  </a:txBody>
                  <a:tcPr/>
                </a:tc>
                <a:tc>
                  <a:txBody>
                    <a:bodyPr/>
                    <a:p>
                      <a:pPr>
                        <a:lnSpc>
                          <a:spcPct val="100000"/>
                        </a:lnSpc>
                      </a:pPr>
                      <a:r>
                        <a:rPr lang="en-US" sz="1400" strike="noStrike">
                          <a:solidFill>
                            <a:srgbClr val="000000"/>
                          </a:solidFill>
                          <a:latin typeface="Constantia"/>
                        </a:rPr>
                        <a:t>Tin học cơ sở</a:t>
                      </a:r>
                      <a:endParaRPr/>
                    </a:p>
                  </a:txBody>
                  <a:tcPr/>
                </a:tc>
              </a:tr>
              <a:tr h="456840">
                <a:tc>
                  <a:txBody>
                    <a:bodyPr/>
                    <a:p>
                      <a:pPr>
                        <a:lnSpc>
                          <a:spcPct val="100000"/>
                        </a:lnSpc>
                      </a:pPr>
                      <a:r>
                        <a:rPr lang="en-US" sz="1200" strike="noStrike">
                          <a:solidFill>
                            <a:srgbClr val="000000"/>
                          </a:solidFill>
                          <a:latin typeface="Constantia"/>
                        </a:rPr>
                        <a:t>A2</a:t>
                      </a:r>
                      <a:endParaRPr/>
                    </a:p>
                  </a:txBody>
                  <a:tcPr/>
                </a:tc>
                <a:tc>
                  <a:txBody>
                    <a:bodyPr/>
                    <a:p>
                      <a:pPr>
                        <a:lnSpc>
                          <a:spcPct val="100000"/>
                        </a:lnSpc>
                      </a:pPr>
                      <a:r>
                        <a:rPr lang="en-US" sz="1200" strike="noStrike">
                          <a:solidFill>
                            <a:srgbClr val="000000"/>
                          </a:solidFill>
                          <a:latin typeface="Constantia"/>
                        </a:rPr>
                        <a:t>Trần Đức Hải</a:t>
                      </a:r>
                      <a:endParaRPr/>
                    </a:p>
                  </a:txBody>
                  <a:tcPr/>
                </a:tc>
                <a:tc>
                  <a:txBody>
                    <a:bodyPr/>
                    <a:p>
                      <a:pPr>
                        <a:lnSpc>
                          <a:spcPct val="100000"/>
                        </a:lnSpc>
                      </a:pPr>
                      <a:r>
                        <a:rPr lang="en-US" sz="1200" strike="noStrike">
                          <a:solidFill>
                            <a:srgbClr val="000000"/>
                          </a:solidFill>
                          <a:latin typeface="Constantia"/>
                        </a:rPr>
                        <a:t>12/9/1996</a:t>
                      </a:r>
                      <a:endParaRPr/>
                    </a:p>
                  </a:txBody>
                  <a:tcPr/>
                </a:tc>
                <a:tc>
                  <a:txBody>
                    <a:bodyPr/>
                    <a:p>
                      <a:pPr>
                        <a:lnSpc>
                          <a:spcPct val="100000"/>
                        </a:lnSpc>
                      </a:pPr>
                      <a:r>
                        <a:rPr lang="en-US" sz="1400" strike="noStrike">
                          <a:solidFill>
                            <a:srgbClr val="000000"/>
                          </a:solidFill>
                          <a:latin typeface="Constantia"/>
                        </a:rPr>
                        <a:t>X1</a:t>
                      </a:r>
                      <a:endParaRPr/>
                    </a:p>
                  </a:txBody>
                  <a:tcPr/>
                </a:tc>
                <a:tc>
                  <a:txBody>
                    <a:bodyPr/>
                    <a:p>
                      <a:pPr>
                        <a:lnSpc>
                          <a:spcPct val="100000"/>
                        </a:lnSpc>
                      </a:pPr>
                      <a:r>
                        <a:rPr lang="en-US" sz="1400" strike="noStrike">
                          <a:solidFill>
                            <a:srgbClr val="000000"/>
                          </a:solidFill>
                          <a:latin typeface="Constantia"/>
                        </a:rPr>
                        <a:t>Cơ sở Dữ liệu</a:t>
                      </a:r>
                      <a:endParaRPr/>
                    </a:p>
                  </a:txBody>
                  <a:tcPr/>
                </a:tc>
              </a:tr>
              <a:tr h="456120">
                <a:tc>
                  <a:txBody>
                    <a:bodyPr/>
                    <a:p>
                      <a:pPr>
                        <a:lnSpc>
                          <a:spcPct val="100000"/>
                        </a:lnSpc>
                      </a:pPr>
                      <a:r>
                        <a:rPr lang="en-US" sz="1200" strike="noStrike">
                          <a:solidFill>
                            <a:srgbClr val="000000"/>
                          </a:solidFill>
                          <a:latin typeface="Constantia"/>
                        </a:rPr>
                        <a:t>A3</a:t>
                      </a:r>
                      <a:endParaRPr/>
                    </a:p>
                  </a:txBody>
                  <a:tcPr/>
                </a:tc>
                <a:tc>
                  <a:txBody>
                    <a:bodyPr/>
                    <a:p>
                      <a:pPr>
                        <a:lnSpc>
                          <a:spcPct val="100000"/>
                        </a:lnSpc>
                      </a:pPr>
                      <a:r>
                        <a:rPr lang="en-US" sz="1200" strike="noStrike">
                          <a:solidFill>
                            <a:srgbClr val="000000"/>
                          </a:solidFill>
                          <a:latin typeface="Constantia"/>
                        </a:rPr>
                        <a:t>Nguyễn Văn Đức</a:t>
                      </a:r>
                      <a:endParaRPr/>
                    </a:p>
                  </a:txBody>
                  <a:tcPr/>
                </a:tc>
                <a:tc>
                  <a:txBody>
                    <a:bodyPr/>
                    <a:p>
                      <a:pPr>
                        <a:lnSpc>
                          <a:spcPct val="100000"/>
                        </a:lnSpc>
                      </a:pPr>
                      <a:r>
                        <a:rPr lang="en-US" sz="1200" strike="noStrike">
                          <a:solidFill>
                            <a:srgbClr val="000000"/>
                          </a:solidFill>
                          <a:latin typeface="Constantia"/>
                        </a:rPr>
                        <a:t>10/3/1994</a:t>
                      </a:r>
                      <a:endParaRPr/>
                    </a:p>
                  </a:txBody>
                  <a:tcPr/>
                </a:tc>
                <a:tc>
                  <a:txBody>
                    <a:bodyPr/>
                    <a:p>
                      <a:pPr>
                        <a:lnSpc>
                          <a:spcPct val="100000"/>
                        </a:lnSpc>
                      </a:pPr>
                      <a:r>
                        <a:rPr lang="en-US" sz="1400" strike="noStrike">
                          <a:solidFill>
                            <a:srgbClr val="000000"/>
                          </a:solidFill>
                          <a:latin typeface="Constantia"/>
                        </a:rPr>
                        <a:t>X2</a:t>
                      </a:r>
                      <a:endParaRPr/>
                    </a:p>
                  </a:txBody>
                  <a:tcPr/>
                </a:tc>
                <a:tc>
                  <a:txBody>
                    <a:bodyPr/>
                    <a:p>
                      <a:pPr>
                        <a:lnSpc>
                          <a:spcPct val="100000"/>
                        </a:lnSpc>
                      </a:pPr>
                      <a:r>
                        <a:rPr lang="en-US" sz="1400" strike="noStrike">
                          <a:solidFill>
                            <a:srgbClr val="000000"/>
                          </a:solidFill>
                          <a:latin typeface="Constantia"/>
                        </a:rPr>
                        <a:t>Tin học cơ sở</a:t>
                      </a:r>
                      <a:endParaRPr/>
                    </a:p>
                  </a:txBody>
                  <a:tcPr/>
                </a:tc>
              </a:tr>
            </a:tbl>
          </a:graphicData>
        </a:graphic>
      </p:graphicFrame>
      <p:sp>
        <p:nvSpPr>
          <p:cNvPr id="958" name="CustomShape 13"/>
          <p:cNvSpPr/>
          <p:nvPr/>
        </p:nvSpPr>
        <p:spPr>
          <a:xfrm>
            <a:off x="3791160" y="2057400"/>
            <a:ext cx="1203120" cy="363960"/>
          </a:xfrm>
          <a:prstGeom prst="rect">
            <a:avLst/>
          </a:prstGeom>
          <a:ln>
            <a:round/>
          </a:ln>
        </p:spPr>
        <p:style>
          <a:lnRef idx="2">
            <a:schemeClr val="dk1"/>
          </a:lnRef>
          <a:fillRef idx="1">
            <a:schemeClr val="lt1"/>
          </a:fillRef>
          <a:effectRef idx="0">
            <a:schemeClr val="dk1"/>
          </a:effectRef>
          <a:fontRef idx="minor"/>
        </p:style>
        <p:txBody>
          <a:bodyPr wrap="none" lIns="90000" rIns="90000" tIns="45000" bIns="45000"/>
          <a:p>
            <a:pPr algn="ctr">
              <a:lnSpc>
                <a:spcPct val="100000"/>
              </a:lnSpc>
            </a:pPr>
            <a:r>
              <a:rPr lang="en-US" strike="noStrike">
                <a:solidFill>
                  <a:srgbClr val="000000"/>
                </a:solidFill>
                <a:latin typeface="Constantia"/>
                <a:ea typeface="DejaVu Sans"/>
              </a:rPr>
              <a:t>SV </a:t>
            </a:r>
            <a:r>
              <a:rPr b="1" lang="en-US" strike="noStrike">
                <a:solidFill>
                  <a:srgbClr val="000000"/>
                </a:solidFill>
                <a:latin typeface="Symbol"/>
                <a:ea typeface="DejaVu Sans"/>
              </a:rPr>
              <a:t></a:t>
            </a:r>
            <a:r>
              <a:rPr lang="en-US" strike="noStrike">
                <a:solidFill>
                  <a:srgbClr val="000000"/>
                </a:solidFill>
                <a:latin typeface="Constantia"/>
                <a:ea typeface="DejaVu Sans"/>
              </a:rPr>
              <a:t>  MH</a:t>
            </a:r>
            <a:endParaRPr/>
          </a:p>
        </p:txBody>
      </p:sp>
    </p:spTree>
  </p:cSld>
  <p:timing>
    <p:tnLst>
      <p:par>
        <p:cTn id="702" dur="indefinite" restart="never" nodeType="tmRoot">
          <p:childTnLst>
            <p:seq>
              <p:cTn id="703" dur="indefinite" nodeType="mainSeq">
                <p:childTnLst>
                  <p:par>
                    <p:cTn id="704" fill="hold">
                      <p:stCondLst>
                        <p:cond delay="0"/>
                      </p:stCondLst>
                      <p:childTnLst>
                        <p:par>
                          <p:cTn id="705" fill="hold">
                            <p:stCondLst>
                              <p:cond delay="0"/>
                            </p:stCondLst>
                            <p:childTnLst>
                              <p:par>
                                <p:cTn id="706" nodeType="afterEffect" fill="hold" presetClass="entr" presetID="4" presetSubtype="16">
                                  <p:stCondLst>
                                    <p:cond delay="0"/>
                                  </p:stCondLst>
                                  <p:childTnLst>
                                    <p:set>
                                      <p:cBhvr>
                                        <p:cTn id="707" dur="1" fill="hold">
                                          <p:stCondLst>
                                            <p:cond delay="0"/>
                                          </p:stCondLst>
                                        </p:cTn>
                                        <p:tgtEl>
                                          <p:spTgt spid="958"/>
                                        </p:tgtEl>
                                        <p:attrNameLst>
                                          <p:attrName>style.visibility</p:attrName>
                                        </p:attrNameLst>
                                      </p:cBhvr>
                                      <p:to>
                                        <p:strVal val="visible"/>
                                      </p:to>
                                    </p:set>
                                    <p:animEffect filter="box(in)" transition="out">
                                      <p:cBhvr additive="repl">
                                        <p:cTn id="708" dur="500"/>
                                        <p:tgtEl>
                                          <p:spTgt spid="958"/>
                                        </p:tgtEl>
                                      </p:cBhvr>
                                    </p:animEffect>
                                  </p:childTnLst>
                                </p:cTn>
                              </p:par>
                            </p:childTnLst>
                          </p:cTn>
                        </p:par>
                      </p:childTnLst>
                    </p:cTn>
                  </p:par>
                  <p:par>
                    <p:cTn id="709" fill="hold">
                      <p:stCondLst>
                        <p:cond delay="indefinite"/>
                      </p:stCondLst>
                      <p:childTnLst>
                        <p:par>
                          <p:cTn id="710" fill="hold">
                            <p:stCondLst>
                              <p:cond delay="0"/>
                            </p:stCondLst>
                            <p:childTnLst>
                              <p:par>
                                <p:cTn id="711" nodeType="clickEffect" fill="hold" presetClass="entr" presetID="4" presetSubtype="16">
                                  <p:stCondLst>
                                    <p:cond delay="0"/>
                                  </p:stCondLst>
                                  <p:childTnLst>
                                    <p:set>
                                      <p:cBhvr>
                                        <p:cTn id="712" dur="1" fill="hold">
                                          <p:stCondLst>
                                            <p:cond delay="0"/>
                                          </p:stCondLst>
                                        </p:cTn>
                                        <p:tgtEl>
                                          <p:spTgt spid="957"/>
                                        </p:tgtEl>
                                        <p:attrNameLst>
                                          <p:attrName>style.visibility</p:attrName>
                                        </p:attrNameLst>
                                      </p:cBhvr>
                                      <p:to>
                                        <p:strVal val="visible"/>
                                      </p:to>
                                    </p:set>
                                    <p:animEffect filter="box(in)" transition="out">
                                      <p:cBhvr additive="repl">
                                        <p:cTn id="713" dur="500"/>
                                        <p:tgtEl>
                                          <p:spTgt spid="95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CustomShape 1"/>
          <p:cNvSpPr/>
          <p:nvPr/>
        </p:nvSpPr>
        <p:spPr>
          <a:xfrm>
            <a:off x="45720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Giới thiệu</a:t>
            </a:r>
            <a:endParaRPr/>
          </a:p>
        </p:txBody>
      </p:sp>
      <p:sp>
        <p:nvSpPr>
          <p:cNvPr id="242" name="CustomShape 2"/>
          <p:cNvSpPr/>
          <p:nvPr/>
        </p:nvSpPr>
        <p:spPr>
          <a:xfrm>
            <a:off x="380880" y="1295280"/>
            <a:ext cx="8304840" cy="5180400"/>
          </a:xfrm>
          <a:prstGeom prst="rect">
            <a:avLst/>
          </a:prstGeom>
          <a:noFill/>
          <a:ln>
            <a:noFill/>
          </a:ln>
        </p:spPr>
        <p:style>
          <a:lnRef idx="0"/>
          <a:fillRef idx="0"/>
          <a:effectRef idx="0"/>
          <a:fontRef idx="minor"/>
        </p:style>
        <p:txBody>
          <a:bodyPr lIns="90000" rIns="90000" tIns="45000" bIns="45000"/>
          <a:p>
            <a:pPr>
              <a:lnSpc>
                <a:spcPct val="100000"/>
              </a:lnSpc>
            </a:pPr>
            <a:r>
              <a:rPr lang="en-US" sz="2600" strike="noStrike">
                <a:solidFill>
                  <a:srgbClr val="000000"/>
                </a:solidFill>
                <a:latin typeface="Constantia"/>
                <a:ea typeface="DejaVu Sans"/>
              </a:rPr>
              <a:t>Các thao tác:</a:t>
            </a:r>
            <a:endParaRPr/>
          </a:p>
          <a:p>
            <a:pPr>
              <a:lnSpc>
                <a:spcPct val="100000"/>
              </a:lnSpc>
              <a:buSzPct val="95000"/>
              <a:buFont typeface="Calibri"/>
              <a:buAutoNum type="arabicPeriod"/>
            </a:pPr>
            <a:r>
              <a:rPr b="1" lang="en-US" sz="2800" strike="noStrike">
                <a:solidFill>
                  <a:srgbClr val="000000"/>
                </a:solidFill>
                <a:latin typeface="Constantia"/>
                <a:ea typeface="DejaVu Sans"/>
              </a:rPr>
              <a:t>Cập nhật: </a:t>
            </a:r>
            <a:r>
              <a:rPr lang="en-US" sz="2800" strike="noStrike">
                <a:solidFill>
                  <a:srgbClr val="000000"/>
                </a:solidFill>
                <a:latin typeface="Constantia"/>
                <a:ea typeface="DejaVu Sans"/>
              </a:rPr>
              <a:t>T</a:t>
            </a:r>
            <a:r>
              <a:rPr lang="en-US" sz="2400" strike="noStrike">
                <a:solidFill>
                  <a:srgbClr val="000000"/>
                </a:solidFill>
                <a:latin typeface="Constantia"/>
                <a:ea typeface="DejaVu Sans"/>
              </a:rPr>
              <a:t>hay đổi dữ liệu (trạng thái CSDL):  </a:t>
            </a:r>
            <a:endParaRPr/>
          </a:p>
          <a:p>
            <a:pPr lvl="1">
              <a:lnSpc>
                <a:spcPct val="100000"/>
              </a:lnSpc>
              <a:buSzPct val="85000"/>
              <a:buFont typeface="Courier New"/>
              <a:buChar char="o"/>
            </a:pPr>
            <a:r>
              <a:rPr lang="en-US" sz="2200" strike="noStrike">
                <a:solidFill>
                  <a:srgbClr val="000000"/>
                </a:solidFill>
                <a:latin typeface="Constantia"/>
                <a:ea typeface="DejaVu Sans"/>
              </a:rPr>
              <a:t>Thêm các bộ mới </a:t>
            </a:r>
            <a:endParaRPr/>
          </a:p>
          <a:p>
            <a:pPr lvl="1">
              <a:lnSpc>
                <a:spcPct val="100000"/>
              </a:lnSpc>
              <a:buSzPct val="85000"/>
              <a:buFont typeface="Courier New"/>
              <a:buChar char="o"/>
            </a:pPr>
            <a:r>
              <a:rPr lang="en-US" sz="2200" strike="noStrike">
                <a:solidFill>
                  <a:srgbClr val="000000"/>
                </a:solidFill>
                <a:latin typeface="Constantia"/>
                <a:ea typeface="DejaVu Sans"/>
              </a:rPr>
              <a:t>Xóa các bộ </a:t>
            </a:r>
            <a:endParaRPr/>
          </a:p>
          <a:p>
            <a:pPr lvl="1">
              <a:lnSpc>
                <a:spcPct val="100000"/>
              </a:lnSpc>
              <a:buSzPct val="85000"/>
              <a:buFont typeface="Courier New"/>
              <a:buChar char="o"/>
            </a:pPr>
            <a:r>
              <a:rPr lang="en-US" sz="2200" strike="noStrike">
                <a:solidFill>
                  <a:srgbClr val="000000"/>
                </a:solidFill>
                <a:latin typeface="Constantia"/>
                <a:ea typeface="DejaVu Sans"/>
              </a:rPr>
              <a:t>Sửa  giá trị của bộ</a:t>
            </a:r>
            <a:endParaRPr/>
          </a:p>
          <a:p>
            <a:pPr>
              <a:lnSpc>
                <a:spcPct val="100000"/>
              </a:lnSpc>
              <a:buSzPct val="95000"/>
              <a:buFont typeface="Calibri"/>
              <a:buAutoNum type="arabicPeriod"/>
            </a:pPr>
            <a:r>
              <a:rPr b="1" lang="en-US" sz="2800" strike="noStrike">
                <a:solidFill>
                  <a:srgbClr val="000000"/>
                </a:solidFill>
                <a:latin typeface="Constantia"/>
                <a:ea typeface="DejaVu Sans"/>
              </a:rPr>
              <a:t>Các phép toán đại số quan hệ</a:t>
            </a:r>
            <a:endParaRPr/>
          </a:p>
          <a:p>
            <a:pPr lvl="1">
              <a:lnSpc>
                <a:spcPct val="100000"/>
              </a:lnSpc>
              <a:buSzPct val="85000"/>
              <a:buFont typeface="Courier New"/>
              <a:buChar char="o"/>
            </a:pPr>
            <a:r>
              <a:rPr lang="en-US" sz="2000" strike="noStrike">
                <a:solidFill>
                  <a:srgbClr val="000000"/>
                </a:solidFill>
                <a:latin typeface="Constantia"/>
                <a:ea typeface="DejaVu Sans"/>
              </a:rPr>
              <a:t>     </a:t>
            </a:r>
            <a:r>
              <a:rPr lang="en-US" sz="2000" strike="noStrike">
                <a:solidFill>
                  <a:srgbClr val="000000"/>
                </a:solidFill>
                <a:latin typeface="Constantia"/>
                <a:ea typeface="DejaVu Sans"/>
              </a:rPr>
              <a:t>Các phép toán tập hợp: hợp, giao, trừ, tích Đề-các</a:t>
            </a:r>
            <a:endParaRPr/>
          </a:p>
          <a:p>
            <a:pPr lvl="1">
              <a:lnSpc>
                <a:spcPct val="100000"/>
              </a:lnSpc>
              <a:buSzPct val="85000"/>
              <a:buFont typeface="Courier New"/>
              <a:buChar char="o"/>
            </a:pPr>
            <a:r>
              <a:rPr lang="en-US" sz="2000" strike="noStrike">
                <a:solidFill>
                  <a:srgbClr val="000000"/>
                </a:solidFill>
                <a:latin typeface="Constantia"/>
                <a:ea typeface="DejaVu Sans"/>
              </a:rPr>
              <a:t>     </a:t>
            </a:r>
            <a:r>
              <a:rPr lang="en-US" sz="2000" strike="noStrike">
                <a:solidFill>
                  <a:srgbClr val="000000"/>
                </a:solidFill>
                <a:latin typeface="Constantia"/>
                <a:ea typeface="DejaVu Sans"/>
              </a:rPr>
              <a:t>Các phép toán trên cơ sở dữ liệu quan hệ: chọn, chiếu, đổi tên,  </a:t>
            </a:r>
            <a:endParaRPr/>
          </a:p>
          <a:p>
            <a:pPr>
              <a:lnSpc>
                <a:spcPct val="100000"/>
              </a:lnSpc>
            </a:pPr>
            <a:r>
              <a:rPr lang="en-US" sz="2000" strike="noStrike">
                <a:solidFill>
                  <a:srgbClr val="000000"/>
                </a:solidFill>
                <a:latin typeface="Constantia"/>
                <a:ea typeface="DejaVu Sans"/>
              </a:rPr>
              <a:t>         </a:t>
            </a:r>
            <a:r>
              <a:rPr lang="en-US" sz="2000" strike="noStrike">
                <a:solidFill>
                  <a:srgbClr val="000000"/>
                </a:solidFill>
                <a:latin typeface="Constantia"/>
                <a:ea typeface="DejaVu Sans"/>
              </a:rPr>
              <a:t>nối, chia</a:t>
            </a:r>
            <a:endParaRPr/>
          </a:p>
          <a:p>
            <a:pPr>
              <a:lnSpc>
                <a:spcPct val="100000"/>
              </a:lnSpc>
              <a:buSzPct val="95000"/>
              <a:buFont typeface="Calibri"/>
              <a:buAutoNum type="arabicPeriod"/>
            </a:pPr>
            <a:r>
              <a:rPr b="1" lang="en-US" sz="2400" strike="noStrike">
                <a:solidFill>
                  <a:srgbClr val="000000"/>
                </a:solidFill>
                <a:latin typeface="Constantia"/>
                <a:ea typeface="DejaVu Sans"/>
              </a:rPr>
              <a:t>Một số phép toán bổ sung: </a:t>
            </a:r>
            <a:r>
              <a:rPr lang="en-US" sz="2400" strike="noStrike">
                <a:solidFill>
                  <a:srgbClr val="000000"/>
                </a:solidFill>
                <a:latin typeface="Constantia"/>
                <a:ea typeface="DejaVu Sans"/>
              </a:rPr>
              <a:t>nhóm, nối ngoài</a:t>
            </a:r>
            <a:endParaRPr/>
          </a:p>
          <a:p>
            <a:pPr>
              <a:lnSpc>
                <a:spcPct val="100000"/>
              </a:lnSpc>
            </a:pPr>
            <a:endParaRPr/>
          </a:p>
        </p:txBody>
      </p:sp>
      <p:sp>
        <p:nvSpPr>
          <p:cNvPr id="243"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244"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C7E0F340-E425-4B94-946C-0F1BA6BBC6CF}" type="slidenum">
              <a:rPr lang="en-US" sz="1200" strike="noStrike">
                <a:solidFill>
                  <a:srgbClr val="035c75"/>
                </a:solidFill>
                <a:latin typeface="Tahoma"/>
                <a:ea typeface="DejaVu Sans"/>
              </a:rPr>
              <a:t>&lt;number&gt;</a:t>
            </a:fld>
            <a:endParaRPr/>
          </a:p>
        </p:txBody>
      </p:sp>
      <p:sp>
        <p:nvSpPr>
          <p:cNvPr id="245"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46" name="Picture 3" descr=""/>
          <p:cNvPicPr/>
          <p:nvPr/>
        </p:nvPicPr>
        <p:blipFill>
          <a:blip r:embed="rId1"/>
          <a:stretch/>
        </p:blipFill>
        <p:spPr>
          <a:xfrm>
            <a:off x="0" y="628560"/>
            <a:ext cx="9106920" cy="56160"/>
          </a:xfrm>
          <a:prstGeom prst="rect">
            <a:avLst/>
          </a:prstGeom>
          <a:ln>
            <a:noFill/>
          </a:ln>
        </p:spPr>
      </p:pic>
      <p:sp>
        <p:nvSpPr>
          <p:cNvPr id="247"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48"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9" name="CustomShape 1"/>
          <p:cNvSpPr/>
          <p:nvPr/>
        </p:nvSpPr>
        <p:spPr>
          <a:xfrm>
            <a:off x="418680" y="68472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toán tích Đề các</a:t>
            </a:r>
            <a:endParaRPr/>
          </a:p>
        </p:txBody>
      </p:sp>
      <p:sp>
        <p:nvSpPr>
          <p:cNvPr id="960" name="CustomShape 2"/>
          <p:cNvSpPr/>
          <p:nvPr/>
        </p:nvSpPr>
        <p:spPr>
          <a:xfrm>
            <a:off x="457200" y="160020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a:p>
            <a:pPr>
              <a:lnSpc>
                <a:spcPct val="100000"/>
              </a:lnSpc>
            </a:pPr>
            <a:endParaRPr/>
          </a:p>
        </p:txBody>
      </p:sp>
      <p:sp>
        <p:nvSpPr>
          <p:cNvPr id="961"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962"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761DDFC6-E796-4AE3-BAC6-80EB3F1361AE}" type="slidenum">
              <a:rPr lang="en-US" sz="1200" strike="noStrike">
                <a:solidFill>
                  <a:srgbClr val="035c75"/>
                </a:solidFill>
                <a:latin typeface="Tahoma"/>
                <a:ea typeface="DejaVu Sans"/>
              </a:rPr>
              <a:t>&lt;number&gt;</a:t>
            </a:fld>
            <a:endParaRPr/>
          </a:p>
        </p:txBody>
      </p:sp>
      <p:sp>
        <p:nvSpPr>
          <p:cNvPr id="963" name="Line 5"/>
          <p:cNvSpPr/>
          <p:nvPr/>
        </p:nvSpPr>
        <p:spPr>
          <a:xfrm>
            <a:off x="1371600" y="2422440"/>
            <a:ext cx="1447560" cy="0"/>
          </a:xfrm>
          <a:prstGeom prst="line">
            <a:avLst/>
          </a:prstGeom>
          <a:ln w="12600">
            <a:solidFill>
              <a:schemeClr val="tx1"/>
            </a:solidFill>
            <a:round/>
          </a:ln>
        </p:spPr>
      </p:sp>
      <p:sp>
        <p:nvSpPr>
          <p:cNvPr id="964" name="CustomShape 6"/>
          <p:cNvSpPr/>
          <p:nvPr/>
        </p:nvSpPr>
        <p:spPr>
          <a:xfrm>
            <a:off x="1905120" y="21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965" name="CustomShape 7"/>
          <p:cNvSpPr/>
          <p:nvPr/>
        </p:nvSpPr>
        <p:spPr>
          <a:xfrm>
            <a:off x="2362320" y="21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966" name="CustomShape 8"/>
          <p:cNvSpPr/>
          <p:nvPr/>
        </p:nvSpPr>
        <p:spPr>
          <a:xfrm>
            <a:off x="1905120" y="249876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967" name="Line 9"/>
          <p:cNvSpPr/>
          <p:nvPr/>
        </p:nvSpPr>
        <p:spPr>
          <a:xfrm>
            <a:off x="1371600" y="2117520"/>
            <a:ext cx="1447560" cy="0"/>
          </a:xfrm>
          <a:prstGeom prst="line">
            <a:avLst/>
          </a:prstGeom>
          <a:ln w="12600">
            <a:solidFill>
              <a:schemeClr val="tx1"/>
            </a:solidFill>
            <a:round/>
          </a:ln>
        </p:spPr>
      </p:sp>
      <p:sp>
        <p:nvSpPr>
          <p:cNvPr id="968" name="Line 10"/>
          <p:cNvSpPr/>
          <p:nvPr/>
        </p:nvSpPr>
        <p:spPr>
          <a:xfrm>
            <a:off x="1904760" y="3108240"/>
            <a:ext cx="914400" cy="0"/>
          </a:xfrm>
          <a:prstGeom prst="line">
            <a:avLst/>
          </a:prstGeom>
          <a:ln w="12600">
            <a:solidFill>
              <a:schemeClr val="tx1"/>
            </a:solidFill>
            <a:round/>
          </a:ln>
        </p:spPr>
      </p:sp>
      <p:sp>
        <p:nvSpPr>
          <p:cNvPr id="969" name="CustomShape 11"/>
          <p:cNvSpPr/>
          <p:nvPr/>
        </p:nvSpPr>
        <p:spPr>
          <a:xfrm>
            <a:off x="1371600" y="211788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970" name="Line 12"/>
          <p:cNvSpPr/>
          <p:nvPr/>
        </p:nvSpPr>
        <p:spPr>
          <a:xfrm>
            <a:off x="1371600" y="2117520"/>
            <a:ext cx="0" cy="304920"/>
          </a:xfrm>
          <a:prstGeom prst="line">
            <a:avLst/>
          </a:prstGeom>
          <a:ln w="12600">
            <a:solidFill>
              <a:schemeClr val="tx1"/>
            </a:solidFill>
            <a:round/>
          </a:ln>
        </p:spPr>
      </p:sp>
      <p:sp>
        <p:nvSpPr>
          <p:cNvPr id="971" name="CustomShape 13"/>
          <p:cNvSpPr/>
          <p:nvPr/>
        </p:nvSpPr>
        <p:spPr>
          <a:xfrm>
            <a:off x="1905120" y="2803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972" name="Line 14"/>
          <p:cNvSpPr/>
          <p:nvPr/>
        </p:nvSpPr>
        <p:spPr>
          <a:xfrm>
            <a:off x="2361960" y="2117520"/>
            <a:ext cx="0" cy="990720"/>
          </a:xfrm>
          <a:prstGeom prst="line">
            <a:avLst/>
          </a:prstGeom>
          <a:ln w="12600">
            <a:solidFill>
              <a:schemeClr val="tx1"/>
            </a:solidFill>
            <a:round/>
          </a:ln>
        </p:spPr>
      </p:sp>
      <p:sp>
        <p:nvSpPr>
          <p:cNvPr id="973" name="Line 15"/>
          <p:cNvSpPr/>
          <p:nvPr/>
        </p:nvSpPr>
        <p:spPr>
          <a:xfrm>
            <a:off x="1904760" y="2117520"/>
            <a:ext cx="0" cy="990720"/>
          </a:xfrm>
          <a:prstGeom prst="line">
            <a:avLst/>
          </a:prstGeom>
          <a:ln w="12600">
            <a:solidFill>
              <a:schemeClr val="tx1"/>
            </a:solidFill>
            <a:round/>
          </a:ln>
        </p:spPr>
      </p:sp>
      <p:sp>
        <p:nvSpPr>
          <p:cNvPr id="974" name="Line 16"/>
          <p:cNvSpPr/>
          <p:nvPr/>
        </p:nvSpPr>
        <p:spPr>
          <a:xfrm>
            <a:off x="2819160" y="2117520"/>
            <a:ext cx="0" cy="990720"/>
          </a:xfrm>
          <a:prstGeom prst="line">
            <a:avLst/>
          </a:prstGeom>
          <a:ln w="12600">
            <a:solidFill>
              <a:schemeClr val="tx1"/>
            </a:solidFill>
            <a:round/>
          </a:ln>
        </p:spPr>
      </p:sp>
      <p:sp>
        <p:nvSpPr>
          <p:cNvPr id="975" name="CustomShape 17"/>
          <p:cNvSpPr/>
          <p:nvPr/>
        </p:nvSpPr>
        <p:spPr>
          <a:xfrm>
            <a:off x="2362320" y="249876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976" name="CustomShape 18"/>
          <p:cNvSpPr/>
          <p:nvPr/>
        </p:nvSpPr>
        <p:spPr>
          <a:xfrm>
            <a:off x="2362320" y="2803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977" name="Line 19"/>
          <p:cNvSpPr/>
          <p:nvPr/>
        </p:nvSpPr>
        <p:spPr>
          <a:xfrm>
            <a:off x="1371600" y="4022640"/>
            <a:ext cx="1904760" cy="0"/>
          </a:xfrm>
          <a:prstGeom prst="line">
            <a:avLst/>
          </a:prstGeom>
          <a:ln w="12600">
            <a:solidFill>
              <a:schemeClr val="tx1"/>
            </a:solidFill>
            <a:round/>
          </a:ln>
        </p:spPr>
      </p:sp>
      <p:sp>
        <p:nvSpPr>
          <p:cNvPr id="978" name="CustomShape 20"/>
          <p:cNvSpPr/>
          <p:nvPr/>
        </p:nvSpPr>
        <p:spPr>
          <a:xfrm>
            <a:off x="1905120" y="3718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979" name="CustomShape 21"/>
          <p:cNvSpPr/>
          <p:nvPr/>
        </p:nvSpPr>
        <p:spPr>
          <a:xfrm>
            <a:off x="2362320" y="3718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980" name="CustomShape 22"/>
          <p:cNvSpPr/>
          <p:nvPr/>
        </p:nvSpPr>
        <p:spPr>
          <a:xfrm>
            <a:off x="1905120" y="409896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981" name="Line 23"/>
          <p:cNvSpPr/>
          <p:nvPr/>
        </p:nvSpPr>
        <p:spPr>
          <a:xfrm>
            <a:off x="1371600" y="3717720"/>
            <a:ext cx="1904760" cy="0"/>
          </a:xfrm>
          <a:prstGeom prst="line">
            <a:avLst/>
          </a:prstGeom>
          <a:ln w="12600">
            <a:solidFill>
              <a:schemeClr val="tx1"/>
            </a:solidFill>
            <a:round/>
          </a:ln>
        </p:spPr>
      </p:sp>
      <p:sp>
        <p:nvSpPr>
          <p:cNvPr id="982" name="Line 24"/>
          <p:cNvSpPr/>
          <p:nvPr/>
        </p:nvSpPr>
        <p:spPr>
          <a:xfrm>
            <a:off x="1904760" y="5317920"/>
            <a:ext cx="1371600" cy="0"/>
          </a:xfrm>
          <a:prstGeom prst="line">
            <a:avLst/>
          </a:prstGeom>
          <a:ln w="12600">
            <a:solidFill>
              <a:schemeClr val="tx1"/>
            </a:solidFill>
            <a:round/>
          </a:ln>
        </p:spPr>
      </p:sp>
      <p:sp>
        <p:nvSpPr>
          <p:cNvPr id="983" name="CustomShape 25"/>
          <p:cNvSpPr/>
          <p:nvPr/>
        </p:nvSpPr>
        <p:spPr>
          <a:xfrm>
            <a:off x="1371600" y="371808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S</a:t>
            </a:r>
            <a:endParaRPr/>
          </a:p>
        </p:txBody>
      </p:sp>
      <p:sp>
        <p:nvSpPr>
          <p:cNvPr id="984" name="Line 26"/>
          <p:cNvSpPr/>
          <p:nvPr/>
        </p:nvSpPr>
        <p:spPr>
          <a:xfrm>
            <a:off x="1371600" y="3717720"/>
            <a:ext cx="0" cy="304920"/>
          </a:xfrm>
          <a:prstGeom prst="line">
            <a:avLst/>
          </a:prstGeom>
          <a:ln w="12600">
            <a:solidFill>
              <a:schemeClr val="tx1"/>
            </a:solidFill>
            <a:round/>
          </a:ln>
        </p:spPr>
      </p:sp>
      <p:sp>
        <p:nvSpPr>
          <p:cNvPr id="985" name="CustomShape 27"/>
          <p:cNvSpPr/>
          <p:nvPr/>
        </p:nvSpPr>
        <p:spPr>
          <a:xfrm>
            <a:off x="1905120" y="4403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986" name="CustomShape 28"/>
          <p:cNvSpPr/>
          <p:nvPr/>
        </p:nvSpPr>
        <p:spPr>
          <a:xfrm>
            <a:off x="2362320" y="409896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987" name="CustomShape 29"/>
          <p:cNvSpPr/>
          <p:nvPr/>
        </p:nvSpPr>
        <p:spPr>
          <a:xfrm>
            <a:off x="2362320" y="4403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988" name="CustomShape 30"/>
          <p:cNvSpPr/>
          <p:nvPr/>
        </p:nvSpPr>
        <p:spPr>
          <a:xfrm>
            <a:off x="2819520" y="3718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989" name="CustomShape 31"/>
          <p:cNvSpPr/>
          <p:nvPr/>
        </p:nvSpPr>
        <p:spPr>
          <a:xfrm>
            <a:off x="2819520" y="409896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990" name="CustomShape 32"/>
          <p:cNvSpPr/>
          <p:nvPr/>
        </p:nvSpPr>
        <p:spPr>
          <a:xfrm>
            <a:off x="2819520" y="4403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991" name="Line 33"/>
          <p:cNvSpPr/>
          <p:nvPr/>
        </p:nvSpPr>
        <p:spPr>
          <a:xfrm>
            <a:off x="2361960" y="3717720"/>
            <a:ext cx="0" cy="1600200"/>
          </a:xfrm>
          <a:prstGeom prst="line">
            <a:avLst/>
          </a:prstGeom>
          <a:ln w="12600">
            <a:solidFill>
              <a:schemeClr val="tx1"/>
            </a:solidFill>
            <a:round/>
          </a:ln>
        </p:spPr>
      </p:sp>
      <p:sp>
        <p:nvSpPr>
          <p:cNvPr id="992" name="Line 34"/>
          <p:cNvSpPr/>
          <p:nvPr/>
        </p:nvSpPr>
        <p:spPr>
          <a:xfrm>
            <a:off x="1904760" y="3717720"/>
            <a:ext cx="0" cy="1600200"/>
          </a:xfrm>
          <a:prstGeom prst="line">
            <a:avLst/>
          </a:prstGeom>
          <a:ln w="12600">
            <a:solidFill>
              <a:schemeClr val="tx1"/>
            </a:solidFill>
            <a:round/>
          </a:ln>
        </p:spPr>
      </p:sp>
      <p:sp>
        <p:nvSpPr>
          <p:cNvPr id="993" name="Line 35"/>
          <p:cNvSpPr/>
          <p:nvPr/>
        </p:nvSpPr>
        <p:spPr>
          <a:xfrm>
            <a:off x="2819160" y="3717720"/>
            <a:ext cx="0" cy="1600200"/>
          </a:xfrm>
          <a:prstGeom prst="line">
            <a:avLst/>
          </a:prstGeom>
          <a:ln w="12600">
            <a:solidFill>
              <a:schemeClr val="tx1"/>
            </a:solidFill>
            <a:round/>
          </a:ln>
        </p:spPr>
      </p:sp>
      <p:sp>
        <p:nvSpPr>
          <p:cNvPr id="994" name="Line 36"/>
          <p:cNvSpPr/>
          <p:nvPr/>
        </p:nvSpPr>
        <p:spPr>
          <a:xfrm>
            <a:off x="3276360" y="3717720"/>
            <a:ext cx="0" cy="1600200"/>
          </a:xfrm>
          <a:prstGeom prst="line">
            <a:avLst/>
          </a:prstGeom>
          <a:ln w="12600">
            <a:solidFill>
              <a:schemeClr val="tx1"/>
            </a:solidFill>
            <a:round/>
          </a:ln>
        </p:spPr>
      </p:sp>
      <p:sp>
        <p:nvSpPr>
          <p:cNvPr id="995" name="CustomShape 37"/>
          <p:cNvSpPr/>
          <p:nvPr/>
        </p:nvSpPr>
        <p:spPr>
          <a:xfrm>
            <a:off x="1905120" y="470844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996" name="CustomShape 38"/>
          <p:cNvSpPr/>
          <p:nvPr/>
        </p:nvSpPr>
        <p:spPr>
          <a:xfrm>
            <a:off x="2362320" y="470844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20</a:t>
            </a:r>
            <a:endParaRPr/>
          </a:p>
        </p:txBody>
      </p:sp>
      <p:sp>
        <p:nvSpPr>
          <p:cNvPr id="997" name="CustomShape 39"/>
          <p:cNvSpPr/>
          <p:nvPr/>
        </p:nvSpPr>
        <p:spPr>
          <a:xfrm>
            <a:off x="2819520" y="470844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998" name="CustomShape 40"/>
          <p:cNvSpPr/>
          <p:nvPr/>
        </p:nvSpPr>
        <p:spPr>
          <a:xfrm>
            <a:off x="1905120" y="501336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999" name="CustomShape 41"/>
          <p:cNvSpPr/>
          <p:nvPr/>
        </p:nvSpPr>
        <p:spPr>
          <a:xfrm>
            <a:off x="2362320" y="501336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000" name="CustomShape 42"/>
          <p:cNvSpPr/>
          <p:nvPr/>
        </p:nvSpPr>
        <p:spPr>
          <a:xfrm>
            <a:off x="2819520" y="501336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001" name="CustomShape 43"/>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
        <p:nvSpPr>
          <p:cNvPr id="1002" name="CustomShape 44"/>
          <p:cNvSpPr/>
          <p:nvPr/>
        </p:nvSpPr>
        <p:spPr>
          <a:xfrm>
            <a:off x="5029200" y="2895480"/>
            <a:ext cx="3047040" cy="8370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lang="en-US" sz="3600" strike="noStrike">
                <a:solidFill>
                  <a:srgbClr val="000000"/>
                </a:solidFill>
                <a:latin typeface="Constantia"/>
                <a:ea typeface="DejaVu Sans"/>
              </a:rPr>
              <a:t>R</a:t>
            </a:r>
            <a:r>
              <a:rPr b="1" lang="en-US" sz="3600" strike="noStrike">
                <a:solidFill>
                  <a:srgbClr val="000000"/>
                </a:solidFill>
                <a:latin typeface="Constantia"/>
                <a:ea typeface="DejaVu Sans"/>
              </a:rPr>
              <a:t> </a:t>
            </a:r>
            <a:r>
              <a:rPr b="1" lang="en-US" sz="3600" strike="noStrike">
                <a:solidFill>
                  <a:srgbClr val="000000"/>
                </a:solidFill>
                <a:latin typeface="Symbol"/>
                <a:ea typeface="DejaVu Sans"/>
              </a:rPr>
              <a:t></a:t>
            </a:r>
            <a:r>
              <a:rPr lang="en-US" sz="3600" strike="noStrike">
                <a:solidFill>
                  <a:srgbClr val="000000"/>
                </a:solidFill>
                <a:latin typeface="Constantia"/>
                <a:ea typeface="DejaVu Sans"/>
              </a:rPr>
              <a:t> S =??</a:t>
            </a:r>
            <a:endParaRPr/>
          </a:p>
        </p:txBody>
      </p:sp>
      <p:pic>
        <p:nvPicPr>
          <p:cNvPr id="1003" name="Picture 3" descr=""/>
          <p:cNvPicPr/>
          <p:nvPr/>
        </p:nvPicPr>
        <p:blipFill>
          <a:blip r:embed="rId1"/>
          <a:stretch/>
        </p:blipFill>
        <p:spPr>
          <a:xfrm>
            <a:off x="0" y="628560"/>
            <a:ext cx="9106920" cy="56160"/>
          </a:xfrm>
          <a:prstGeom prst="rect">
            <a:avLst/>
          </a:prstGeom>
          <a:ln>
            <a:noFill/>
          </a:ln>
        </p:spPr>
      </p:pic>
      <p:sp>
        <p:nvSpPr>
          <p:cNvPr id="1004" name="CustomShape 45"/>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005" name="CustomShape 46"/>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714" dur="indefinite" restart="never" nodeType="tmRoot">
          <p:childTnLst>
            <p:seq>
              <p:cTn id="715" dur="indefinite" nodeType="mainSeq">
                <p:childTnLst>
                  <p:par>
                    <p:cTn id="716" fill="hold">
                      <p:stCondLst>
                        <p:cond delay="indefinite"/>
                      </p:stCondLst>
                      <p:childTnLst>
                        <p:par>
                          <p:cTn id="717" fill="hold">
                            <p:stCondLst>
                              <p:cond delay="0"/>
                            </p:stCondLst>
                            <p:childTnLst>
                              <p:par>
                                <p:cTn id="718" nodeType="clickEffect" fill="hold" presetClass="exit" presetID="3" presetSubtype="10">
                                  <p:stCondLst>
                                    <p:cond delay="0"/>
                                  </p:stCondLst>
                                  <p:childTnLst>
                                    <p:animEffect filter="blinds(horizontal)" transition="in">
                                      <p:cBhvr additive="repl">
                                        <p:cTn id="719" dur="500"/>
                                      </p:cBhvr>
                                    </p:animEffect>
                                    <p:set>
                                      <p:cBhvr>
                                        <p:cTn id="720" dur="1" fill="hold">
                                          <p:stCondLst>
                                            <p:cond delay="499"/>
                                          </p:stCondLst>
                                        </p:cTn>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6" name="CustomShape 1"/>
          <p:cNvSpPr/>
          <p:nvPr/>
        </p:nvSpPr>
        <p:spPr>
          <a:xfrm>
            <a:off x="22860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toán tích Đề các</a:t>
            </a:r>
            <a:endParaRPr/>
          </a:p>
        </p:txBody>
      </p:sp>
      <p:sp>
        <p:nvSpPr>
          <p:cNvPr id="1007" name="CustomShape 2"/>
          <p:cNvSpPr/>
          <p:nvPr/>
        </p:nvSpPr>
        <p:spPr>
          <a:xfrm>
            <a:off x="457200" y="1295280"/>
            <a:ext cx="8380800" cy="502812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a:p>
            <a:pPr>
              <a:lnSpc>
                <a:spcPct val="100000"/>
              </a:lnSpc>
            </a:pPr>
            <a:endParaRPr/>
          </a:p>
        </p:txBody>
      </p:sp>
      <p:sp>
        <p:nvSpPr>
          <p:cNvPr id="1008"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1009"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0303FDD8-F599-4DA9-BE16-1C646D80DFC6}" type="slidenum">
              <a:rPr lang="en-US" sz="1200" strike="noStrike">
                <a:solidFill>
                  <a:srgbClr val="035c75"/>
                </a:solidFill>
                <a:latin typeface="Tahoma"/>
                <a:ea typeface="DejaVu Sans"/>
              </a:rPr>
              <a:t>&lt;number&gt;</a:t>
            </a:fld>
            <a:endParaRPr/>
          </a:p>
        </p:txBody>
      </p:sp>
      <p:sp>
        <p:nvSpPr>
          <p:cNvPr id="1010" name="Line 5"/>
          <p:cNvSpPr/>
          <p:nvPr/>
        </p:nvSpPr>
        <p:spPr>
          <a:xfrm>
            <a:off x="1143000" y="2361960"/>
            <a:ext cx="1447560" cy="0"/>
          </a:xfrm>
          <a:prstGeom prst="line">
            <a:avLst/>
          </a:prstGeom>
          <a:ln w="12600">
            <a:solidFill>
              <a:schemeClr val="tx1"/>
            </a:solidFill>
            <a:round/>
          </a:ln>
        </p:spPr>
      </p:sp>
      <p:sp>
        <p:nvSpPr>
          <p:cNvPr id="1011" name="CustomShape 6"/>
          <p:cNvSpPr/>
          <p:nvPr/>
        </p:nvSpPr>
        <p:spPr>
          <a:xfrm>
            <a:off x="1676520" y="2057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012" name="CustomShape 7"/>
          <p:cNvSpPr/>
          <p:nvPr/>
        </p:nvSpPr>
        <p:spPr>
          <a:xfrm>
            <a:off x="2133720" y="2057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013" name="CustomShape 8"/>
          <p:cNvSpPr/>
          <p:nvPr/>
        </p:nvSpPr>
        <p:spPr>
          <a:xfrm>
            <a:off x="1676520" y="2438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14" name="Line 9"/>
          <p:cNvSpPr/>
          <p:nvPr/>
        </p:nvSpPr>
        <p:spPr>
          <a:xfrm>
            <a:off x="1143000" y="2057400"/>
            <a:ext cx="1447560" cy="0"/>
          </a:xfrm>
          <a:prstGeom prst="line">
            <a:avLst/>
          </a:prstGeom>
          <a:ln w="12600">
            <a:solidFill>
              <a:schemeClr val="tx1"/>
            </a:solidFill>
            <a:round/>
          </a:ln>
        </p:spPr>
      </p:sp>
      <p:sp>
        <p:nvSpPr>
          <p:cNvPr id="1015" name="Line 10"/>
          <p:cNvSpPr/>
          <p:nvPr/>
        </p:nvSpPr>
        <p:spPr>
          <a:xfrm>
            <a:off x="1676160" y="3047760"/>
            <a:ext cx="914400" cy="0"/>
          </a:xfrm>
          <a:prstGeom prst="line">
            <a:avLst/>
          </a:prstGeom>
          <a:ln w="12600">
            <a:solidFill>
              <a:schemeClr val="tx1"/>
            </a:solidFill>
            <a:round/>
          </a:ln>
        </p:spPr>
      </p:sp>
      <p:sp>
        <p:nvSpPr>
          <p:cNvPr id="1016" name="CustomShape 11"/>
          <p:cNvSpPr/>
          <p:nvPr/>
        </p:nvSpPr>
        <p:spPr>
          <a:xfrm>
            <a:off x="1143000" y="20574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1017" name="Line 12"/>
          <p:cNvSpPr/>
          <p:nvPr/>
        </p:nvSpPr>
        <p:spPr>
          <a:xfrm>
            <a:off x="1143000" y="2057400"/>
            <a:ext cx="0" cy="304560"/>
          </a:xfrm>
          <a:prstGeom prst="line">
            <a:avLst/>
          </a:prstGeom>
          <a:ln w="12600">
            <a:solidFill>
              <a:schemeClr val="tx1"/>
            </a:solidFill>
            <a:round/>
          </a:ln>
        </p:spPr>
      </p:sp>
      <p:sp>
        <p:nvSpPr>
          <p:cNvPr id="1018" name="CustomShape 13"/>
          <p:cNvSpPr/>
          <p:nvPr/>
        </p:nvSpPr>
        <p:spPr>
          <a:xfrm>
            <a:off x="1676520" y="2743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19" name="Line 14"/>
          <p:cNvSpPr/>
          <p:nvPr/>
        </p:nvSpPr>
        <p:spPr>
          <a:xfrm>
            <a:off x="2133360" y="2057400"/>
            <a:ext cx="0" cy="990360"/>
          </a:xfrm>
          <a:prstGeom prst="line">
            <a:avLst/>
          </a:prstGeom>
          <a:ln w="12600">
            <a:solidFill>
              <a:schemeClr val="tx1"/>
            </a:solidFill>
            <a:round/>
          </a:ln>
        </p:spPr>
      </p:sp>
      <p:sp>
        <p:nvSpPr>
          <p:cNvPr id="1020" name="Line 15"/>
          <p:cNvSpPr/>
          <p:nvPr/>
        </p:nvSpPr>
        <p:spPr>
          <a:xfrm>
            <a:off x="1676160" y="2057400"/>
            <a:ext cx="0" cy="990360"/>
          </a:xfrm>
          <a:prstGeom prst="line">
            <a:avLst/>
          </a:prstGeom>
          <a:ln w="12600">
            <a:solidFill>
              <a:schemeClr val="tx1"/>
            </a:solidFill>
            <a:round/>
          </a:ln>
        </p:spPr>
      </p:sp>
      <p:sp>
        <p:nvSpPr>
          <p:cNvPr id="1021" name="Line 16"/>
          <p:cNvSpPr/>
          <p:nvPr/>
        </p:nvSpPr>
        <p:spPr>
          <a:xfrm>
            <a:off x="2590560" y="2057400"/>
            <a:ext cx="0" cy="990360"/>
          </a:xfrm>
          <a:prstGeom prst="line">
            <a:avLst/>
          </a:prstGeom>
          <a:ln w="12600">
            <a:solidFill>
              <a:schemeClr val="tx1"/>
            </a:solidFill>
            <a:round/>
          </a:ln>
        </p:spPr>
      </p:sp>
      <p:sp>
        <p:nvSpPr>
          <p:cNvPr id="1022" name="CustomShape 17"/>
          <p:cNvSpPr/>
          <p:nvPr/>
        </p:nvSpPr>
        <p:spPr>
          <a:xfrm>
            <a:off x="2133720" y="2438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023" name="CustomShape 18"/>
          <p:cNvSpPr/>
          <p:nvPr/>
        </p:nvSpPr>
        <p:spPr>
          <a:xfrm>
            <a:off x="2133720" y="2743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024" name="Line 19"/>
          <p:cNvSpPr/>
          <p:nvPr/>
        </p:nvSpPr>
        <p:spPr>
          <a:xfrm>
            <a:off x="1143000" y="3962160"/>
            <a:ext cx="1904760" cy="0"/>
          </a:xfrm>
          <a:prstGeom prst="line">
            <a:avLst/>
          </a:prstGeom>
          <a:ln w="12600">
            <a:solidFill>
              <a:schemeClr val="tx1"/>
            </a:solidFill>
            <a:round/>
          </a:ln>
        </p:spPr>
      </p:sp>
      <p:sp>
        <p:nvSpPr>
          <p:cNvPr id="1025" name="CustomShape 20"/>
          <p:cNvSpPr/>
          <p:nvPr/>
        </p:nvSpPr>
        <p:spPr>
          <a:xfrm>
            <a:off x="1676520" y="3657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026" name="CustomShape 21"/>
          <p:cNvSpPr/>
          <p:nvPr/>
        </p:nvSpPr>
        <p:spPr>
          <a:xfrm>
            <a:off x="2133720" y="3657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027" name="CustomShape 22"/>
          <p:cNvSpPr/>
          <p:nvPr/>
        </p:nvSpPr>
        <p:spPr>
          <a:xfrm>
            <a:off x="1676520" y="4038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28" name="Line 23"/>
          <p:cNvSpPr/>
          <p:nvPr/>
        </p:nvSpPr>
        <p:spPr>
          <a:xfrm>
            <a:off x="1143000" y="3657600"/>
            <a:ext cx="1904760" cy="0"/>
          </a:xfrm>
          <a:prstGeom prst="line">
            <a:avLst/>
          </a:prstGeom>
          <a:ln w="12600">
            <a:solidFill>
              <a:schemeClr val="tx1"/>
            </a:solidFill>
            <a:round/>
          </a:ln>
        </p:spPr>
      </p:sp>
      <p:sp>
        <p:nvSpPr>
          <p:cNvPr id="1029" name="Line 24"/>
          <p:cNvSpPr/>
          <p:nvPr/>
        </p:nvSpPr>
        <p:spPr>
          <a:xfrm>
            <a:off x="1676160" y="5257800"/>
            <a:ext cx="1371600" cy="0"/>
          </a:xfrm>
          <a:prstGeom prst="line">
            <a:avLst/>
          </a:prstGeom>
          <a:ln w="12600">
            <a:solidFill>
              <a:schemeClr val="tx1"/>
            </a:solidFill>
            <a:round/>
          </a:ln>
        </p:spPr>
      </p:sp>
      <p:sp>
        <p:nvSpPr>
          <p:cNvPr id="1030" name="CustomShape 25"/>
          <p:cNvSpPr/>
          <p:nvPr/>
        </p:nvSpPr>
        <p:spPr>
          <a:xfrm>
            <a:off x="1143000" y="36576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S</a:t>
            </a:r>
            <a:endParaRPr/>
          </a:p>
        </p:txBody>
      </p:sp>
      <p:sp>
        <p:nvSpPr>
          <p:cNvPr id="1031" name="Line 26"/>
          <p:cNvSpPr/>
          <p:nvPr/>
        </p:nvSpPr>
        <p:spPr>
          <a:xfrm>
            <a:off x="1143000" y="3657600"/>
            <a:ext cx="0" cy="304560"/>
          </a:xfrm>
          <a:prstGeom prst="line">
            <a:avLst/>
          </a:prstGeom>
          <a:ln w="12600">
            <a:solidFill>
              <a:schemeClr val="tx1"/>
            </a:solidFill>
            <a:round/>
          </a:ln>
        </p:spPr>
      </p:sp>
      <p:sp>
        <p:nvSpPr>
          <p:cNvPr id="1032" name="CustomShape 27"/>
          <p:cNvSpPr/>
          <p:nvPr/>
        </p:nvSpPr>
        <p:spPr>
          <a:xfrm>
            <a:off x="1676520" y="4343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33" name="CustomShape 28"/>
          <p:cNvSpPr/>
          <p:nvPr/>
        </p:nvSpPr>
        <p:spPr>
          <a:xfrm>
            <a:off x="2133720" y="4038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034" name="CustomShape 29"/>
          <p:cNvSpPr/>
          <p:nvPr/>
        </p:nvSpPr>
        <p:spPr>
          <a:xfrm>
            <a:off x="2133720" y="4343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035" name="CustomShape 30"/>
          <p:cNvSpPr/>
          <p:nvPr/>
        </p:nvSpPr>
        <p:spPr>
          <a:xfrm>
            <a:off x="2590920" y="3657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036" name="CustomShape 31"/>
          <p:cNvSpPr/>
          <p:nvPr/>
        </p:nvSpPr>
        <p:spPr>
          <a:xfrm>
            <a:off x="2590920" y="4038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037" name="CustomShape 32"/>
          <p:cNvSpPr/>
          <p:nvPr/>
        </p:nvSpPr>
        <p:spPr>
          <a:xfrm>
            <a:off x="2590920" y="4343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038" name="Line 33"/>
          <p:cNvSpPr/>
          <p:nvPr/>
        </p:nvSpPr>
        <p:spPr>
          <a:xfrm>
            <a:off x="2133360" y="3657600"/>
            <a:ext cx="0" cy="1600200"/>
          </a:xfrm>
          <a:prstGeom prst="line">
            <a:avLst/>
          </a:prstGeom>
          <a:ln w="12600">
            <a:solidFill>
              <a:schemeClr val="tx1"/>
            </a:solidFill>
            <a:round/>
          </a:ln>
        </p:spPr>
      </p:sp>
      <p:sp>
        <p:nvSpPr>
          <p:cNvPr id="1039" name="Line 34"/>
          <p:cNvSpPr/>
          <p:nvPr/>
        </p:nvSpPr>
        <p:spPr>
          <a:xfrm>
            <a:off x="1676160" y="3657600"/>
            <a:ext cx="0" cy="1600200"/>
          </a:xfrm>
          <a:prstGeom prst="line">
            <a:avLst/>
          </a:prstGeom>
          <a:ln w="12600">
            <a:solidFill>
              <a:schemeClr val="tx1"/>
            </a:solidFill>
            <a:round/>
          </a:ln>
        </p:spPr>
      </p:sp>
      <p:sp>
        <p:nvSpPr>
          <p:cNvPr id="1040" name="Line 35"/>
          <p:cNvSpPr/>
          <p:nvPr/>
        </p:nvSpPr>
        <p:spPr>
          <a:xfrm>
            <a:off x="2590560" y="3657600"/>
            <a:ext cx="0" cy="1600200"/>
          </a:xfrm>
          <a:prstGeom prst="line">
            <a:avLst/>
          </a:prstGeom>
          <a:ln w="12600">
            <a:solidFill>
              <a:schemeClr val="tx1"/>
            </a:solidFill>
            <a:round/>
          </a:ln>
        </p:spPr>
      </p:sp>
      <p:sp>
        <p:nvSpPr>
          <p:cNvPr id="1041" name="Line 36"/>
          <p:cNvSpPr/>
          <p:nvPr/>
        </p:nvSpPr>
        <p:spPr>
          <a:xfrm>
            <a:off x="3047760" y="3657600"/>
            <a:ext cx="0" cy="1600200"/>
          </a:xfrm>
          <a:prstGeom prst="line">
            <a:avLst/>
          </a:prstGeom>
          <a:ln w="12600">
            <a:solidFill>
              <a:schemeClr val="tx1"/>
            </a:solidFill>
            <a:round/>
          </a:ln>
        </p:spPr>
      </p:sp>
      <p:sp>
        <p:nvSpPr>
          <p:cNvPr id="1042" name="CustomShape 37"/>
          <p:cNvSpPr/>
          <p:nvPr/>
        </p:nvSpPr>
        <p:spPr>
          <a:xfrm>
            <a:off x="1676520" y="4648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43" name="CustomShape 38"/>
          <p:cNvSpPr/>
          <p:nvPr/>
        </p:nvSpPr>
        <p:spPr>
          <a:xfrm>
            <a:off x="2133720" y="4648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20</a:t>
            </a:r>
            <a:endParaRPr/>
          </a:p>
        </p:txBody>
      </p:sp>
      <p:sp>
        <p:nvSpPr>
          <p:cNvPr id="1044" name="CustomShape 39"/>
          <p:cNvSpPr/>
          <p:nvPr/>
        </p:nvSpPr>
        <p:spPr>
          <a:xfrm>
            <a:off x="2590920" y="4648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045" name="CustomShape 40"/>
          <p:cNvSpPr/>
          <p:nvPr/>
        </p:nvSpPr>
        <p:spPr>
          <a:xfrm>
            <a:off x="167652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46" name="CustomShape 41"/>
          <p:cNvSpPr/>
          <p:nvPr/>
        </p:nvSpPr>
        <p:spPr>
          <a:xfrm>
            <a:off x="213372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047" name="CustomShape 42"/>
          <p:cNvSpPr/>
          <p:nvPr/>
        </p:nvSpPr>
        <p:spPr>
          <a:xfrm>
            <a:off x="259092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048" name="CustomShape 43"/>
          <p:cNvSpPr/>
          <p:nvPr/>
        </p:nvSpPr>
        <p:spPr>
          <a:xfrm>
            <a:off x="5334120" y="2286000"/>
            <a:ext cx="913320" cy="303840"/>
          </a:xfrm>
          <a:prstGeom prst="rect">
            <a:avLst/>
          </a:prstGeom>
          <a:solidFill>
            <a:srgbClr val="99ccff">
              <a:alpha val="80000"/>
            </a:srgbClr>
          </a:solidFill>
          <a:ln w="12600">
            <a:noFill/>
          </a:ln>
        </p:spPr>
        <p:style>
          <a:lnRef idx="0"/>
          <a:fillRef idx="0"/>
          <a:effectRef idx="0"/>
          <a:fontRef idx="minor"/>
        </p:style>
      </p:sp>
      <p:sp>
        <p:nvSpPr>
          <p:cNvPr id="1049" name="CustomShape 44"/>
          <p:cNvSpPr/>
          <p:nvPr/>
        </p:nvSpPr>
        <p:spPr>
          <a:xfrm>
            <a:off x="6172200" y="1523880"/>
            <a:ext cx="1446840" cy="33300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600" strike="noStrike">
                <a:solidFill>
                  <a:srgbClr val="000000"/>
                </a:solidFill>
                <a:latin typeface="Tahoma"/>
                <a:ea typeface="DejaVu Sans"/>
              </a:rPr>
              <a:t>unambiguous</a:t>
            </a:r>
            <a:endParaRPr/>
          </a:p>
        </p:txBody>
      </p:sp>
      <p:sp>
        <p:nvSpPr>
          <p:cNvPr id="1050" name="Line 45"/>
          <p:cNvSpPr/>
          <p:nvPr/>
        </p:nvSpPr>
        <p:spPr>
          <a:xfrm flipV="1">
            <a:off x="5867280" y="1828800"/>
            <a:ext cx="914400" cy="533160"/>
          </a:xfrm>
          <a:prstGeom prst="line">
            <a:avLst/>
          </a:prstGeom>
          <a:ln cap="rnd" w="12600">
            <a:solidFill>
              <a:schemeClr val="tx1"/>
            </a:solidFill>
            <a:custDash>
              <a:ds d="400000" sp="300000"/>
            </a:custDash>
            <a:round/>
          </a:ln>
        </p:spPr>
      </p:sp>
      <p:sp>
        <p:nvSpPr>
          <p:cNvPr id="1051" name="Line 46"/>
          <p:cNvSpPr/>
          <p:nvPr/>
        </p:nvSpPr>
        <p:spPr>
          <a:xfrm>
            <a:off x="4876560" y="2590560"/>
            <a:ext cx="2286000" cy="0"/>
          </a:xfrm>
          <a:prstGeom prst="line">
            <a:avLst/>
          </a:prstGeom>
          <a:ln w="12600">
            <a:solidFill>
              <a:schemeClr val="tx1"/>
            </a:solidFill>
            <a:round/>
          </a:ln>
        </p:spPr>
      </p:sp>
      <p:sp>
        <p:nvSpPr>
          <p:cNvPr id="1052" name="CustomShape 47"/>
          <p:cNvSpPr/>
          <p:nvPr/>
        </p:nvSpPr>
        <p:spPr>
          <a:xfrm>
            <a:off x="487692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053" name="CustomShape 48"/>
          <p:cNvSpPr/>
          <p:nvPr/>
        </p:nvSpPr>
        <p:spPr>
          <a:xfrm>
            <a:off x="533412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R.B</a:t>
            </a:r>
            <a:endParaRPr/>
          </a:p>
        </p:txBody>
      </p:sp>
      <p:sp>
        <p:nvSpPr>
          <p:cNvPr id="1054" name="CustomShape 49"/>
          <p:cNvSpPr/>
          <p:nvPr/>
        </p:nvSpPr>
        <p:spPr>
          <a:xfrm>
            <a:off x="4876920" y="2666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55" name="Line 50"/>
          <p:cNvSpPr/>
          <p:nvPr/>
        </p:nvSpPr>
        <p:spPr>
          <a:xfrm>
            <a:off x="4876560" y="2286000"/>
            <a:ext cx="2286000" cy="0"/>
          </a:xfrm>
          <a:prstGeom prst="line">
            <a:avLst/>
          </a:prstGeom>
          <a:ln w="12600">
            <a:solidFill>
              <a:schemeClr val="tx1"/>
            </a:solidFill>
            <a:round/>
          </a:ln>
        </p:spPr>
      </p:sp>
      <p:sp>
        <p:nvSpPr>
          <p:cNvPr id="1056" name="Line 51"/>
          <p:cNvSpPr/>
          <p:nvPr/>
        </p:nvSpPr>
        <p:spPr>
          <a:xfrm>
            <a:off x="4876560" y="5105160"/>
            <a:ext cx="2286000" cy="0"/>
          </a:xfrm>
          <a:prstGeom prst="line">
            <a:avLst/>
          </a:prstGeom>
          <a:ln w="12600">
            <a:solidFill>
              <a:schemeClr val="tx1"/>
            </a:solidFill>
            <a:round/>
          </a:ln>
        </p:spPr>
      </p:sp>
      <p:sp>
        <p:nvSpPr>
          <p:cNvPr id="1057" name="CustomShape 52"/>
          <p:cNvSpPr/>
          <p:nvPr/>
        </p:nvSpPr>
        <p:spPr>
          <a:xfrm>
            <a:off x="4876920" y="3886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58" name="CustomShape 53"/>
          <p:cNvSpPr/>
          <p:nvPr/>
        </p:nvSpPr>
        <p:spPr>
          <a:xfrm>
            <a:off x="5334120" y="2666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059" name="CustomShape 54"/>
          <p:cNvSpPr/>
          <p:nvPr/>
        </p:nvSpPr>
        <p:spPr>
          <a:xfrm>
            <a:off x="5334120" y="3886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060" name="Line 55"/>
          <p:cNvSpPr/>
          <p:nvPr/>
        </p:nvSpPr>
        <p:spPr>
          <a:xfrm>
            <a:off x="5333760" y="2286000"/>
            <a:ext cx="0" cy="2819160"/>
          </a:xfrm>
          <a:prstGeom prst="line">
            <a:avLst/>
          </a:prstGeom>
          <a:ln w="12600">
            <a:solidFill>
              <a:schemeClr val="tx1"/>
            </a:solidFill>
            <a:round/>
          </a:ln>
        </p:spPr>
      </p:sp>
      <p:sp>
        <p:nvSpPr>
          <p:cNvPr id="1061" name="Line 56"/>
          <p:cNvSpPr/>
          <p:nvPr/>
        </p:nvSpPr>
        <p:spPr>
          <a:xfrm>
            <a:off x="4876560" y="2286000"/>
            <a:ext cx="0" cy="2819160"/>
          </a:xfrm>
          <a:prstGeom prst="line">
            <a:avLst/>
          </a:prstGeom>
          <a:ln w="12600">
            <a:solidFill>
              <a:schemeClr val="tx1"/>
            </a:solidFill>
            <a:round/>
          </a:ln>
        </p:spPr>
      </p:sp>
      <p:sp>
        <p:nvSpPr>
          <p:cNvPr id="1062" name="Line 57"/>
          <p:cNvSpPr/>
          <p:nvPr/>
        </p:nvSpPr>
        <p:spPr>
          <a:xfrm>
            <a:off x="5790960" y="2286000"/>
            <a:ext cx="0" cy="2819160"/>
          </a:xfrm>
          <a:prstGeom prst="line">
            <a:avLst/>
          </a:prstGeom>
          <a:ln w="12600">
            <a:solidFill>
              <a:schemeClr val="tx1"/>
            </a:solidFill>
            <a:round/>
          </a:ln>
        </p:spPr>
      </p:sp>
      <p:sp>
        <p:nvSpPr>
          <p:cNvPr id="1063" name="Line 58"/>
          <p:cNvSpPr/>
          <p:nvPr/>
        </p:nvSpPr>
        <p:spPr>
          <a:xfrm>
            <a:off x="6248160" y="2286000"/>
            <a:ext cx="0" cy="2819160"/>
          </a:xfrm>
          <a:prstGeom prst="line">
            <a:avLst/>
          </a:prstGeom>
          <a:ln w="12600">
            <a:solidFill>
              <a:schemeClr val="tx1"/>
            </a:solidFill>
            <a:round/>
          </a:ln>
        </p:spPr>
      </p:sp>
      <p:sp>
        <p:nvSpPr>
          <p:cNvPr id="1064" name="Line 59"/>
          <p:cNvSpPr/>
          <p:nvPr/>
        </p:nvSpPr>
        <p:spPr>
          <a:xfrm>
            <a:off x="6705360" y="2286000"/>
            <a:ext cx="0" cy="2819160"/>
          </a:xfrm>
          <a:prstGeom prst="line">
            <a:avLst/>
          </a:prstGeom>
          <a:ln w="12600">
            <a:solidFill>
              <a:schemeClr val="tx1"/>
            </a:solidFill>
            <a:round/>
          </a:ln>
        </p:spPr>
      </p:sp>
      <p:sp>
        <p:nvSpPr>
          <p:cNvPr id="1065" name="Line 60"/>
          <p:cNvSpPr/>
          <p:nvPr/>
        </p:nvSpPr>
        <p:spPr>
          <a:xfrm>
            <a:off x="7162560" y="2286000"/>
            <a:ext cx="0" cy="2819160"/>
          </a:xfrm>
          <a:prstGeom prst="line">
            <a:avLst/>
          </a:prstGeom>
          <a:ln w="12600">
            <a:solidFill>
              <a:schemeClr val="tx1"/>
            </a:solidFill>
            <a:round/>
          </a:ln>
        </p:spPr>
      </p:sp>
      <p:sp>
        <p:nvSpPr>
          <p:cNvPr id="1066" name="CustomShape 61"/>
          <p:cNvSpPr/>
          <p:nvPr/>
        </p:nvSpPr>
        <p:spPr>
          <a:xfrm>
            <a:off x="487692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67" name="CustomShape 62"/>
          <p:cNvSpPr/>
          <p:nvPr/>
        </p:nvSpPr>
        <p:spPr>
          <a:xfrm>
            <a:off x="533412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068" name="CustomShape 63"/>
          <p:cNvSpPr/>
          <p:nvPr/>
        </p:nvSpPr>
        <p:spPr>
          <a:xfrm>
            <a:off x="487692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69" name="CustomShape 64"/>
          <p:cNvSpPr/>
          <p:nvPr/>
        </p:nvSpPr>
        <p:spPr>
          <a:xfrm>
            <a:off x="533412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070" name="CustomShape 65"/>
          <p:cNvSpPr/>
          <p:nvPr/>
        </p:nvSpPr>
        <p:spPr>
          <a:xfrm>
            <a:off x="487692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71" name="CustomShape 66"/>
          <p:cNvSpPr/>
          <p:nvPr/>
        </p:nvSpPr>
        <p:spPr>
          <a:xfrm>
            <a:off x="533412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072" name="CustomShape 67"/>
          <p:cNvSpPr/>
          <p:nvPr/>
        </p:nvSpPr>
        <p:spPr>
          <a:xfrm>
            <a:off x="4876920" y="3581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73" name="CustomShape 68"/>
          <p:cNvSpPr/>
          <p:nvPr/>
        </p:nvSpPr>
        <p:spPr>
          <a:xfrm>
            <a:off x="5334120" y="3581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074" name="CustomShape 69"/>
          <p:cNvSpPr/>
          <p:nvPr/>
        </p:nvSpPr>
        <p:spPr>
          <a:xfrm>
            <a:off x="487692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75" name="CustomShape 70"/>
          <p:cNvSpPr/>
          <p:nvPr/>
        </p:nvSpPr>
        <p:spPr>
          <a:xfrm>
            <a:off x="533412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076" name="CustomShape 71"/>
          <p:cNvSpPr/>
          <p:nvPr/>
        </p:nvSpPr>
        <p:spPr>
          <a:xfrm>
            <a:off x="487692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77" name="CustomShape 72"/>
          <p:cNvSpPr/>
          <p:nvPr/>
        </p:nvSpPr>
        <p:spPr>
          <a:xfrm>
            <a:off x="533412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078" name="CustomShape 73"/>
          <p:cNvSpPr/>
          <p:nvPr/>
        </p:nvSpPr>
        <p:spPr>
          <a:xfrm>
            <a:off x="579132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S.B</a:t>
            </a:r>
            <a:endParaRPr/>
          </a:p>
        </p:txBody>
      </p:sp>
      <p:sp>
        <p:nvSpPr>
          <p:cNvPr id="1079" name="CustomShape 74"/>
          <p:cNvSpPr/>
          <p:nvPr/>
        </p:nvSpPr>
        <p:spPr>
          <a:xfrm>
            <a:off x="624852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080" name="CustomShape 75"/>
          <p:cNvSpPr/>
          <p:nvPr/>
        </p:nvSpPr>
        <p:spPr>
          <a:xfrm>
            <a:off x="5791320" y="2666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81" name="CustomShape 76"/>
          <p:cNvSpPr/>
          <p:nvPr/>
        </p:nvSpPr>
        <p:spPr>
          <a:xfrm>
            <a:off x="5791320" y="3886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82" name="CustomShape 77"/>
          <p:cNvSpPr/>
          <p:nvPr/>
        </p:nvSpPr>
        <p:spPr>
          <a:xfrm>
            <a:off x="6248520" y="2666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083" name="CustomShape 78"/>
          <p:cNvSpPr/>
          <p:nvPr/>
        </p:nvSpPr>
        <p:spPr>
          <a:xfrm>
            <a:off x="6248520" y="3886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084" name="CustomShape 79"/>
          <p:cNvSpPr/>
          <p:nvPr/>
        </p:nvSpPr>
        <p:spPr>
          <a:xfrm>
            <a:off x="579132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85" name="CustomShape 80"/>
          <p:cNvSpPr/>
          <p:nvPr/>
        </p:nvSpPr>
        <p:spPr>
          <a:xfrm>
            <a:off x="624852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086" name="CustomShape 81"/>
          <p:cNvSpPr/>
          <p:nvPr/>
        </p:nvSpPr>
        <p:spPr>
          <a:xfrm>
            <a:off x="579132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87" name="CustomShape 82"/>
          <p:cNvSpPr/>
          <p:nvPr/>
        </p:nvSpPr>
        <p:spPr>
          <a:xfrm>
            <a:off x="624852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088" name="CustomShape 83"/>
          <p:cNvSpPr/>
          <p:nvPr/>
        </p:nvSpPr>
        <p:spPr>
          <a:xfrm>
            <a:off x="579132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89" name="CustomShape 84"/>
          <p:cNvSpPr/>
          <p:nvPr/>
        </p:nvSpPr>
        <p:spPr>
          <a:xfrm>
            <a:off x="624852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20</a:t>
            </a:r>
            <a:endParaRPr/>
          </a:p>
        </p:txBody>
      </p:sp>
      <p:sp>
        <p:nvSpPr>
          <p:cNvPr id="1090" name="CustomShape 85"/>
          <p:cNvSpPr/>
          <p:nvPr/>
        </p:nvSpPr>
        <p:spPr>
          <a:xfrm>
            <a:off x="5791320" y="3581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91" name="CustomShape 86"/>
          <p:cNvSpPr/>
          <p:nvPr/>
        </p:nvSpPr>
        <p:spPr>
          <a:xfrm>
            <a:off x="6248520" y="3581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092" name="CustomShape 87"/>
          <p:cNvSpPr/>
          <p:nvPr/>
        </p:nvSpPr>
        <p:spPr>
          <a:xfrm>
            <a:off x="579132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93" name="CustomShape 88"/>
          <p:cNvSpPr/>
          <p:nvPr/>
        </p:nvSpPr>
        <p:spPr>
          <a:xfrm>
            <a:off x="624852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20</a:t>
            </a:r>
            <a:endParaRPr/>
          </a:p>
        </p:txBody>
      </p:sp>
      <p:sp>
        <p:nvSpPr>
          <p:cNvPr id="1094" name="CustomShape 89"/>
          <p:cNvSpPr/>
          <p:nvPr/>
        </p:nvSpPr>
        <p:spPr>
          <a:xfrm>
            <a:off x="579132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095" name="CustomShape 90"/>
          <p:cNvSpPr/>
          <p:nvPr/>
        </p:nvSpPr>
        <p:spPr>
          <a:xfrm>
            <a:off x="624852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096" name="CustomShape 91"/>
          <p:cNvSpPr/>
          <p:nvPr/>
        </p:nvSpPr>
        <p:spPr>
          <a:xfrm>
            <a:off x="670572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097" name="CustomShape 92"/>
          <p:cNvSpPr/>
          <p:nvPr/>
        </p:nvSpPr>
        <p:spPr>
          <a:xfrm>
            <a:off x="6705720" y="2666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098" name="CustomShape 93"/>
          <p:cNvSpPr/>
          <p:nvPr/>
        </p:nvSpPr>
        <p:spPr>
          <a:xfrm>
            <a:off x="6705720" y="3886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099" name="CustomShape 94"/>
          <p:cNvSpPr/>
          <p:nvPr/>
        </p:nvSpPr>
        <p:spPr>
          <a:xfrm>
            <a:off x="670572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00" name="CustomShape 95"/>
          <p:cNvSpPr/>
          <p:nvPr/>
        </p:nvSpPr>
        <p:spPr>
          <a:xfrm>
            <a:off x="670572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01" name="CustomShape 96"/>
          <p:cNvSpPr/>
          <p:nvPr/>
        </p:nvSpPr>
        <p:spPr>
          <a:xfrm>
            <a:off x="670572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02" name="CustomShape 97"/>
          <p:cNvSpPr/>
          <p:nvPr/>
        </p:nvSpPr>
        <p:spPr>
          <a:xfrm>
            <a:off x="6705720" y="3581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03" name="CustomShape 98"/>
          <p:cNvSpPr/>
          <p:nvPr/>
        </p:nvSpPr>
        <p:spPr>
          <a:xfrm>
            <a:off x="670572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04" name="CustomShape 99"/>
          <p:cNvSpPr/>
          <p:nvPr/>
        </p:nvSpPr>
        <p:spPr>
          <a:xfrm>
            <a:off x="6705720" y="4800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05" name="CustomShape 100"/>
          <p:cNvSpPr/>
          <p:nvPr/>
        </p:nvSpPr>
        <p:spPr>
          <a:xfrm>
            <a:off x="4114800" y="2286000"/>
            <a:ext cx="761040" cy="303840"/>
          </a:xfrm>
          <a:prstGeom prst="rect">
            <a:avLst/>
          </a:prstGeom>
          <a:noFill/>
          <a:ln w="12600">
            <a:solidFill>
              <a:schemeClr val="tx1"/>
            </a:solidFill>
            <a:miter/>
          </a:ln>
        </p:spPr>
        <p:style>
          <a:lnRef idx="0"/>
          <a:fillRef idx="0"/>
          <a:effectRef idx="0"/>
          <a:fontRef idx="minor"/>
        </p:style>
      </p:sp>
      <p:sp>
        <p:nvSpPr>
          <p:cNvPr id="1106" name="CustomShape 101"/>
          <p:cNvSpPr/>
          <p:nvPr/>
        </p:nvSpPr>
        <p:spPr>
          <a:xfrm>
            <a:off x="4114800" y="2254320"/>
            <a:ext cx="761040" cy="33300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 </a:t>
            </a:r>
            <a:r>
              <a:rPr b="1" lang="en-US" sz="1600" strike="noStrike">
                <a:solidFill>
                  <a:srgbClr val="000000"/>
                </a:solidFill>
                <a:latin typeface="Symbol"/>
                <a:ea typeface="DejaVu Sans"/>
              </a:rPr>
              <a:t></a:t>
            </a:r>
            <a:r>
              <a:rPr b="1" lang="en-US" sz="1400" strike="noStrike">
                <a:solidFill>
                  <a:srgbClr val="000000"/>
                </a:solidFill>
                <a:latin typeface="Tahoma"/>
                <a:ea typeface="DejaVu Sans"/>
              </a:rPr>
              <a:t> S</a:t>
            </a:r>
            <a:endParaRPr/>
          </a:p>
        </p:txBody>
      </p:sp>
      <p:sp>
        <p:nvSpPr>
          <p:cNvPr id="1107" name="CustomShape 102"/>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108" name="Picture 3" descr=""/>
          <p:cNvPicPr/>
          <p:nvPr/>
        </p:nvPicPr>
        <p:blipFill>
          <a:blip r:embed="rId1"/>
          <a:stretch/>
        </p:blipFill>
        <p:spPr>
          <a:xfrm>
            <a:off x="0" y="628560"/>
            <a:ext cx="9106920" cy="56160"/>
          </a:xfrm>
          <a:prstGeom prst="rect">
            <a:avLst/>
          </a:prstGeom>
          <a:ln>
            <a:noFill/>
          </a:ln>
        </p:spPr>
      </p:pic>
      <p:sp>
        <p:nvSpPr>
          <p:cNvPr id="1109" name="CustomShape 103"/>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110" name="CustomShape 104"/>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721" dur="indefinite" restart="never" nodeType="tmRoot">
          <p:childTnLst>
            <p:seq>
              <p:cTn id="72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1" name="CustomShape 1"/>
          <p:cNvSpPr/>
          <p:nvPr/>
        </p:nvSpPr>
        <p:spPr>
          <a:xfrm>
            <a:off x="457200" y="838080"/>
            <a:ext cx="8228520" cy="37980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toán tích Đề các</a:t>
            </a:r>
            <a:endParaRPr/>
          </a:p>
        </p:txBody>
      </p:sp>
      <p:sp>
        <p:nvSpPr>
          <p:cNvPr id="1112"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Thông thường theo sau phép tích Đề-các là phép chọn</a:t>
            </a:r>
            <a:endParaRPr/>
          </a:p>
        </p:txBody>
      </p:sp>
      <p:sp>
        <p:nvSpPr>
          <p:cNvPr id="1113"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1114"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CBD8573D-41CE-4039-AE10-DC1C0573C66F}" type="slidenum">
              <a:rPr lang="en-US" sz="1200" strike="noStrike">
                <a:solidFill>
                  <a:srgbClr val="035c75"/>
                </a:solidFill>
                <a:latin typeface="Tahoma"/>
                <a:ea typeface="DejaVu Sans"/>
              </a:rPr>
              <a:t>&lt;number&gt;</a:t>
            </a:fld>
            <a:endParaRPr/>
          </a:p>
        </p:txBody>
      </p:sp>
      <p:sp>
        <p:nvSpPr>
          <p:cNvPr id="1115" name="CustomShape 5"/>
          <p:cNvSpPr/>
          <p:nvPr/>
        </p:nvSpPr>
        <p:spPr>
          <a:xfrm>
            <a:off x="1295280" y="5319720"/>
            <a:ext cx="2894400" cy="213120"/>
          </a:xfrm>
          <a:prstGeom prst="rect">
            <a:avLst/>
          </a:prstGeom>
          <a:solidFill>
            <a:srgbClr val="99ccff">
              <a:alpha val="80000"/>
            </a:srgbClr>
          </a:solidFill>
          <a:ln w="12600">
            <a:solidFill>
              <a:srgbClr val="99ccff"/>
            </a:solidFill>
            <a:miter/>
          </a:ln>
        </p:spPr>
        <p:style>
          <a:lnRef idx="0"/>
          <a:fillRef idx="0"/>
          <a:effectRef idx="0"/>
          <a:fontRef idx="minor"/>
        </p:style>
      </p:sp>
      <p:sp>
        <p:nvSpPr>
          <p:cNvPr id="1116" name="CustomShape 6"/>
          <p:cNvSpPr/>
          <p:nvPr/>
        </p:nvSpPr>
        <p:spPr>
          <a:xfrm>
            <a:off x="1295280" y="5014800"/>
            <a:ext cx="2894400" cy="213120"/>
          </a:xfrm>
          <a:prstGeom prst="rect">
            <a:avLst/>
          </a:prstGeom>
          <a:solidFill>
            <a:srgbClr val="99ccff">
              <a:alpha val="80000"/>
            </a:srgbClr>
          </a:solidFill>
          <a:ln w="12600">
            <a:solidFill>
              <a:srgbClr val="99ccff"/>
            </a:solidFill>
            <a:miter/>
          </a:ln>
        </p:spPr>
        <p:style>
          <a:lnRef idx="0"/>
          <a:fillRef idx="0"/>
          <a:effectRef idx="0"/>
          <a:fontRef idx="minor"/>
        </p:style>
      </p:sp>
      <p:sp>
        <p:nvSpPr>
          <p:cNvPr id="1117" name="CustomShape 7"/>
          <p:cNvSpPr/>
          <p:nvPr/>
        </p:nvSpPr>
        <p:spPr>
          <a:xfrm>
            <a:off x="1295280" y="3457440"/>
            <a:ext cx="2894400" cy="227520"/>
          </a:xfrm>
          <a:prstGeom prst="rect">
            <a:avLst/>
          </a:prstGeom>
          <a:solidFill>
            <a:srgbClr val="99ccff">
              <a:alpha val="80000"/>
            </a:srgbClr>
          </a:solidFill>
          <a:ln w="12600">
            <a:solidFill>
              <a:srgbClr val="99ccff"/>
            </a:solidFill>
            <a:miter/>
          </a:ln>
        </p:spPr>
        <p:style>
          <a:lnRef idx="0"/>
          <a:fillRef idx="0"/>
          <a:effectRef idx="0"/>
          <a:fontRef idx="minor"/>
        </p:style>
      </p:sp>
      <p:sp>
        <p:nvSpPr>
          <p:cNvPr id="1118" name="CustomShape 8"/>
          <p:cNvSpPr/>
          <p:nvPr/>
        </p:nvSpPr>
        <p:spPr>
          <a:xfrm>
            <a:off x="1600200" y="2971800"/>
            <a:ext cx="1065600" cy="42480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R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S</a:t>
            </a:r>
            <a:endParaRPr/>
          </a:p>
        </p:txBody>
      </p:sp>
      <p:sp>
        <p:nvSpPr>
          <p:cNvPr id="1119" name="Line 9"/>
          <p:cNvSpPr/>
          <p:nvPr/>
        </p:nvSpPr>
        <p:spPr>
          <a:xfrm>
            <a:off x="1599840" y="3733560"/>
            <a:ext cx="2286000" cy="0"/>
          </a:xfrm>
          <a:prstGeom prst="line">
            <a:avLst/>
          </a:prstGeom>
          <a:ln w="12600">
            <a:solidFill>
              <a:schemeClr val="tx1"/>
            </a:solidFill>
            <a:round/>
          </a:ln>
        </p:spPr>
      </p:sp>
      <p:sp>
        <p:nvSpPr>
          <p:cNvPr id="1120" name="CustomShape 10"/>
          <p:cNvSpPr/>
          <p:nvPr/>
        </p:nvSpPr>
        <p:spPr>
          <a:xfrm>
            <a:off x="160020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121" name="CustomShape 11"/>
          <p:cNvSpPr/>
          <p:nvPr/>
        </p:nvSpPr>
        <p:spPr>
          <a:xfrm>
            <a:off x="205740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R.B</a:t>
            </a:r>
            <a:endParaRPr/>
          </a:p>
        </p:txBody>
      </p:sp>
      <p:sp>
        <p:nvSpPr>
          <p:cNvPr id="1122" name="CustomShape 12"/>
          <p:cNvSpPr/>
          <p:nvPr/>
        </p:nvSpPr>
        <p:spPr>
          <a:xfrm>
            <a:off x="1600200" y="3809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23" name="Line 13"/>
          <p:cNvSpPr/>
          <p:nvPr/>
        </p:nvSpPr>
        <p:spPr>
          <a:xfrm>
            <a:off x="1599840" y="3429000"/>
            <a:ext cx="2286000" cy="0"/>
          </a:xfrm>
          <a:prstGeom prst="line">
            <a:avLst/>
          </a:prstGeom>
          <a:ln w="12600">
            <a:solidFill>
              <a:schemeClr val="tx1"/>
            </a:solidFill>
            <a:round/>
          </a:ln>
        </p:spPr>
      </p:sp>
      <p:sp>
        <p:nvSpPr>
          <p:cNvPr id="1124" name="Line 14"/>
          <p:cNvSpPr/>
          <p:nvPr/>
        </p:nvSpPr>
        <p:spPr>
          <a:xfrm>
            <a:off x="1599840" y="6248160"/>
            <a:ext cx="2286000" cy="0"/>
          </a:xfrm>
          <a:prstGeom prst="line">
            <a:avLst/>
          </a:prstGeom>
          <a:ln w="12600">
            <a:solidFill>
              <a:schemeClr val="tx1"/>
            </a:solidFill>
            <a:round/>
          </a:ln>
        </p:spPr>
      </p:sp>
      <p:sp>
        <p:nvSpPr>
          <p:cNvPr id="1125" name="CustomShape 15"/>
          <p:cNvSpPr/>
          <p:nvPr/>
        </p:nvSpPr>
        <p:spPr>
          <a:xfrm>
            <a:off x="1600200" y="5029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26" name="CustomShape 16"/>
          <p:cNvSpPr/>
          <p:nvPr/>
        </p:nvSpPr>
        <p:spPr>
          <a:xfrm>
            <a:off x="2057400" y="3809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127" name="CustomShape 17"/>
          <p:cNvSpPr/>
          <p:nvPr/>
        </p:nvSpPr>
        <p:spPr>
          <a:xfrm>
            <a:off x="2057400" y="5029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128" name="Line 18"/>
          <p:cNvSpPr/>
          <p:nvPr/>
        </p:nvSpPr>
        <p:spPr>
          <a:xfrm>
            <a:off x="2057040" y="3429000"/>
            <a:ext cx="0" cy="2819160"/>
          </a:xfrm>
          <a:prstGeom prst="line">
            <a:avLst/>
          </a:prstGeom>
          <a:ln w="12600">
            <a:solidFill>
              <a:schemeClr val="tx1"/>
            </a:solidFill>
            <a:round/>
          </a:ln>
        </p:spPr>
      </p:sp>
      <p:sp>
        <p:nvSpPr>
          <p:cNvPr id="1129" name="Line 19"/>
          <p:cNvSpPr/>
          <p:nvPr/>
        </p:nvSpPr>
        <p:spPr>
          <a:xfrm>
            <a:off x="1599840" y="3429000"/>
            <a:ext cx="0" cy="2819160"/>
          </a:xfrm>
          <a:prstGeom prst="line">
            <a:avLst/>
          </a:prstGeom>
          <a:ln w="12600">
            <a:solidFill>
              <a:schemeClr val="tx1"/>
            </a:solidFill>
            <a:round/>
          </a:ln>
        </p:spPr>
      </p:sp>
      <p:sp>
        <p:nvSpPr>
          <p:cNvPr id="1130" name="Line 20"/>
          <p:cNvSpPr/>
          <p:nvPr/>
        </p:nvSpPr>
        <p:spPr>
          <a:xfrm>
            <a:off x="2514240" y="3429000"/>
            <a:ext cx="0" cy="2819160"/>
          </a:xfrm>
          <a:prstGeom prst="line">
            <a:avLst/>
          </a:prstGeom>
          <a:ln w="12600">
            <a:solidFill>
              <a:schemeClr val="tx1"/>
            </a:solidFill>
            <a:round/>
          </a:ln>
        </p:spPr>
      </p:sp>
      <p:sp>
        <p:nvSpPr>
          <p:cNvPr id="1131" name="Line 21"/>
          <p:cNvSpPr/>
          <p:nvPr/>
        </p:nvSpPr>
        <p:spPr>
          <a:xfrm>
            <a:off x="2971440" y="3429000"/>
            <a:ext cx="0" cy="2819160"/>
          </a:xfrm>
          <a:prstGeom prst="line">
            <a:avLst/>
          </a:prstGeom>
          <a:ln w="12600">
            <a:solidFill>
              <a:schemeClr val="tx1"/>
            </a:solidFill>
            <a:round/>
          </a:ln>
        </p:spPr>
      </p:sp>
      <p:sp>
        <p:nvSpPr>
          <p:cNvPr id="1132" name="Line 22"/>
          <p:cNvSpPr/>
          <p:nvPr/>
        </p:nvSpPr>
        <p:spPr>
          <a:xfrm>
            <a:off x="3428640" y="3429000"/>
            <a:ext cx="0" cy="2819160"/>
          </a:xfrm>
          <a:prstGeom prst="line">
            <a:avLst/>
          </a:prstGeom>
          <a:ln w="12600">
            <a:solidFill>
              <a:schemeClr val="tx1"/>
            </a:solidFill>
            <a:round/>
          </a:ln>
        </p:spPr>
      </p:sp>
      <p:sp>
        <p:nvSpPr>
          <p:cNvPr id="1133" name="Line 23"/>
          <p:cNvSpPr/>
          <p:nvPr/>
        </p:nvSpPr>
        <p:spPr>
          <a:xfrm>
            <a:off x="3885840" y="3429000"/>
            <a:ext cx="0" cy="2819160"/>
          </a:xfrm>
          <a:prstGeom prst="line">
            <a:avLst/>
          </a:prstGeom>
          <a:ln w="12600">
            <a:solidFill>
              <a:schemeClr val="tx1"/>
            </a:solidFill>
            <a:round/>
          </a:ln>
        </p:spPr>
      </p:sp>
      <p:sp>
        <p:nvSpPr>
          <p:cNvPr id="1134" name="CustomShape 24"/>
          <p:cNvSpPr/>
          <p:nvPr/>
        </p:nvSpPr>
        <p:spPr>
          <a:xfrm>
            <a:off x="1600200" y="5334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35" name="CustomShape 25"/>
          <p:cNvSpPr/>
          <p:nvPr/>
        </p:nvSpPr>
        <p:spPr>
          <a:xfrm>
            <a:off x="2057400" y="5334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136" name="CustomShape 26"/>
          <p:cNvSpPr/>
          <p:nvPr/>
        </p:nvSpPr>
        <p:spPr>
          <a:xfrm>
            <a:off x="1600200" y="4114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37" name="CustomShape 27"/>
          <p:cNvSpPr/>
          <p:nvPr/>
        </p:nvSpPr>
        <p:spPr>
          <a:xfrm>
            <a:off x="2057400" y="4114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138" name="CustomShape 28"/>
          <p:cNvSpPr/>
          <p:nvPr/>
        </p:nvSpPr>
        <p:spPr>
          <a:xfrm>
            <a:off x="160020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39" name="CustomShape 29"/>
          <p:cNvSpPr/>
          <p:nvPr/>
        </p:nvSpPr>
        <p:spPr>
          <a:xfrm>
            <a:off x="205740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140" name="CustomShape 30"/>
          <p:cNvSpPr/>
          <p:nvPr/>
        </p:nvSpPr>
        <p:spPr>
          <a:xfrm>
            <a:off x="160020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41" name="CustomShape 31"/>
          <p:cNvSpPr/>
          <p:nvPr/>
        </p:nvSpPr>
        <p:spPr>
          <a:xfrm>
            <a:off x="205740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142" name="CustomShape 32"/>
          <p:cNvSpPr/>
          <p:nvPr/>
        </p:nvSpPr>
        <p:spPr>
          <a:xfrm>
            <a:off x="1600200" y="5638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43" name="CustomShape 33"/>
          <p:cNvSpPr/>
          <p:nvPr/>
        </p:nvSpPr>
        <p:spPr>
          <a:xfrm>
            <a:off x="2057400" y="5638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144" name="CustomShape 34"/>
          <p:cNvSpPr/>
          <p:nvPr/>
        </p:nvSpPr>
        <p:spPr>
          <a:xfrm>
            <a:off x="1600200" y="5943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45" name="CustomShape 35"/>
          <p:cNvSpPr/>
          <p:nvPr/>
        </p:nvSpPr>
        <p:spPr>
          <a:xfrm>
            <a:off x="2057400" y="5943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146" name="CustomShape 36"/>
          <p:cNvSpPr/>
          <p:nvPr/>
        </p:nvSpPr>
        <p:spPr>
          <a:xfrm>
            <a:off x="251460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S.B</a:t>
            </a:r>
            <a:endParaRPr/>
          </a:p>
        </p:txBody>
      </p:sp>
      <p:sp>
        <p:nvSpPr>
          <p:cNvPr id="1147" name="CustomShape 37"/>
          <p:cNvSpPr/>
          <p:nvPr/>
        </p:nvSpPr>
        <p:spPr>
          <a:xfrm>
            <a:off x="297180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148" name="CustomShape 38"/>
          <p:cNvSpPr/>
          <p:nvPr/>
        </p:nvSpPr>
        <p:spPr>
          <a:xfrm>
            <a:off x="2514600" y="3809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49" name="CustomShape 39"/>
          <p:cNvSpPr/>
          <p:nvPr/>
        </p:nvSpPr>
        <p:spPr>
          <a:xfrm>
            <a:off x="2514600" y="5029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50" name="CustomShape 40"/>
          <p:cNvSpPr/>
          <p:nvPr/>
        </p:nvSpPr>
        <p:spPr>
          <a:xfrm>
            <a:off x="2971800" y="3809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151" name="CustomShape 41"/>
          <p:cNvSpPr/>
          <p:nvPr/>
        </p:nvSpPr>
        <p:spPr>
          <a:xfrm>
            <a:off x="2971800" y="5029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152" name="CustomShape 42"/>
          <p:cNvSpPr/>
          <p:nvPr/>
        </p:nvSpPr>
        <p:spPr>
          <a:xfrm>
            <a:off x="2514600" y="5334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53" name="CustomShape 43"/>
          <p:cNvSpPr/>
          <p:nvPr/>
        </p:nvSpPr>
        <p:spPr>
          <a:xfrm>
            <a:off x="2971800" y="5334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154" name="CustomShape 44"/>
          <p:cNvSpPr/>
          <p:nvPr/>
        </p:nvSpPr>
        <p:spPr>
          <a:xfrm>
            <a:off x="2514600" y="4114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55" name="CustomShape 45"/>
          <p:cNvSpPr/>
          <p:nvPr/>
        </p:nvSpPr>
        <p:spPr>
          <a:xfrm>
            <a:off x="2971800" y="4114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156" name="CustomShape 46"/>
          <p:cNvSpPr/>
          <p:nvPr/>
        </p:nvSpPr>
        <p:spPr>
          <a:xfrm>
            <a:off x="251460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57" name="CustomShape 47"/>
          <p:cNvSpPr/>
          <p:nvPr/>
        </p:nvSpPr>
        <p:spPr>
          <a:xfrm>
            <a:off x="297180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20</a:t>
            </a:r>
            <a:endParaRPr/>
          </a:p>
        </p:txBody>
      </p:sp>
      <p:sp>
        <p:nvSpPr>
          <p:cNvPr id="1158" name="CustomShape 48"/>
          <p:cNvSpPr/>
          <p:nvPr/>
        </p:nvSpPr>
        <p:spPr>
          <a:xfrm>
            <a:off x="251460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59" name="CustomShape 49"/>
          <p:cNvSpPr/>
          <p:nvPr/>
        </p:nvSpPr>
        <p:spPr>
          <a:xfrm>
            <a:off x="297180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160" name="CustomShape 50"/>
          <p:cNvSpPr/>
          <p:nvPr/>
        </p:nvSpPr>
        <p:spPr>
          <a:xfrm>
            <a:off x="2514600" y="5638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61" name="CustomShape 51"/>
          <p:cNvSpPr/>
          <p:nvPr/>
        </p:nvSpPr>
        <p:spPr>
          <a:xfrm>
            <a:off x="2971800" y="5638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20</a:t>
            </a:r>
            <a:endParaRPr/>
          </a:p>
        </p:txBody>
      </p:sp>
      <p:sp>
        <p:nvSpPr>
          <p:cNvPr id="1162" name="CustomShape 52"/>
          <p:cNvSpPr/>
          <p:nvPr/>
        </p:nvSpPr>
        <p:spPr>
          <a:xfrm>
            <a:off x="2514600" y="5943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63" name="CustomShape 53"/>
          <p:cNvSpPr/>
          <p:nvPr/>
        </p:nvSpPr>
        <p:spPr>
          <a:xfrm>
            <a:off x="2971800" y="5943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164" name="CustomShape 54"/>
          <p:cNvSpPr/>
          <p:nvPr/>
        </p:nvSpPr>
        <p:spPr>
          <a:xfrm>
            <a:off x="342900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165" name="CustomShape 55"/>
          <p:cNvSpPr/>
          <p:nvPr/>
        </p:nvSpPr>
        <p:spPr>
          <a:xfrm>
            <a:off x="3429000" y="3809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66" name="CustomShape 56"/>
          <p:cNvSpPr/>
          <p:nvPr/>
        </p:nvSpPr>
        <p:spPr>
          <a:xfrm>
            <a:off x="3429000" y="5029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67" name="CustomShape 57"/>
          <p:cNvSpPr/>
          <p:nvPr/>
        </p:nvSpPr>
        <p:spPr>
          <a:xfrm>
            <a:off x="3429000" y="5334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68" name="CustomShape 58"/>
          <p:cNvSpPr/>
          <p:nvPr/>
        </p:nvSpPr>
        <p:spPr>
          <a:xfrm>
            <a:off x="3429000" y="4114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69" name="CustomShape 59"/>
          <p:cNvSpPr/>
          <p:nvPr/>
        </p:nvSpPr>
        <p:spPr>
          <a:xfrm>
            <a:off x="3429000" y="4419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70" name="CustomShape 60"/>
          <p:cNvSpPr/>
          <p:nvPr/>
        </p:nvSpPr>
        <p:spPr>
          <a:xfrm>
            <a:off x="342900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71" name="CustomShape 61"/>
          <p:cNvSpPr/>
          <p:nvPr/>
        </p:nvSpPr>
        <p:spPr>
          <a:xfrm>
            <a:off x="3429000" y="5638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72" name="CustomShape 62"/>
          <p:cNvSpPr/>
          <p:nvPr/>
        </p:nvSpPr>
        <p:spPr>
          <a:xfrm>
            <a:off x="3429000" y="5943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173" name="Line 63"/>
          <p:cNvSpPr/>
          <p:nvPr/>
        </p:nvSpPr>
        <p:spPr>
          <a:xfrm>
            <a:off x="5410080" y="3809880"/>
            <a:ext cx="2286000" cy="0"/>
          </a:xfrm>
          <a:prstGeom prst="line">
            <a:avLst/>
          </a:prstGeom>
          <a:ln w="12600">
            <a:solidFill>
              <a:schemeClr val="tx1"/>
            </a:solidFill>
            <a:round/>
          </a:ln>
        </p:spPr>
      </p:sp>
      <p:sp>
        <p:nvSpPr>
          <p:cNvPr id="1174" name="CustomShape 64"/>
          <p:cNvSpPr/>
          <p:nvPr/>
        </p:nvSpPr>
        <p:spPr>
          <a:xfrm>
            <a:off x="5410080" y="3505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175" name="CustomShape 65"/>
          <p:cNvSpPr/>
          <p:nvPr/>
        </p:nvSpPr>
        <p:spPr>
          <a:xfrm>
            <a:off x="5867280" y="3505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R.B</a:t>
            </a:r>
            <a:endParaRPr/>
          </a:p>
        </p:txBody>
      </p:sp>
      <p:sp>
        <p:nvSpPr>
          <p:cNvPr id="1176" name="CustomShape 66"/>
          <p:cNvSpPr/>
          <p:nvPr/>
        </p:nvSpPr>
        <p:spPr>
          <a:xfrm>
            <a:off x="5410080" y="3886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77" name="Line 67"/>
          <p:cNvSpPr/>
          <p:nvPr/>
        </p:nvSpPr>
        <p:spPr>
          <a:xfrm>
            <a:off x="5410080" y="3504960"/>
            <a:ext cx="2286000" cy="0"/>
          </a:xfrm>
          <a:prstGeom prst="line">
            <a:avLst/>
          </a:prstGeom>
          <a:ln w="12600">
            <a:solidFill>
              <a:schemeClr val="tx1"/>
            </a:solidFill>
            <a:round/>
          </a:ln>
        </p:spPr>
      </p:sp>
      <p:sp>
        <p:nvSpPr>
          <p:cNvPr id="1178" name="Line 68"/>
          <p:cNvSpPr/>
          <p:nvPr/>
        </p:nvSpPr>
        <p:spPr>
          <a:xfrm>
            <a:off x="5410080" y="4876560"/>
            <a:ext cx="2286000" cy="0"/>
          </a:xfrm>
          <a:prstGeom prst="line">
            <a:avLst/>
          </a:prstGeom>
          <a:ln w="12600">
            <a:solidFill>
              <a:schemeClr val="tx1"/>
            </a:solidFill>
            <a:round/>
          </a:ln>
        </p:spPr>
      </p:sp>
      <p:sp>
        <p:nvSpPr>
          <p:cNvPr id="1179" name="CustomShape 69"/>
          <p:cNvSpPr/>
          <p:nvPr/>
        </p:nvSpPr>
        <p:spPr>
          <a:xfrm>
            <a:off x="5867280" y="3886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180" name="Line 70"/>
          <p:cNvSpPr/>
          <p:nvPr/>
        </p:nvSpPr>
        <p:spPr>
          <a:xfrm>
            <a:off x="5867280" y="3504960"/>
            <a:ext cx="0" cy="1371600"/>
          </a:xfrm>
          <a:prstGeom prst="line">
            <a:avLst/>
          </a:prstGeom>
          <a:ln w="12600">
            <a:solidFill>
              <a:schemeClr val="tx1"/>
            </a:solidFill>
            <a:round/>
          </a:ln>
        </p:spPr>
      </p:sp>
      <p:sp>
        <p:nvSpPr>
          <p:cNvPr id="1181" name="Line 71"/>
          <p:cNvSpPr/>
          <p:nvPr/>
        </p:nvSpPr>
        <p:spPr>
          <a:xfrm>
            <a:off x="5410080" y="3504960"/>
            <a:ext cx="0" cy="1371600"/>
          </a:xfrm>
          <a:prstGeom prst="line">
            <a:avLst/>
          </a:prstGeom>
          <a:ln w="12600">
            <a:solidFill>
              <a:schemeClr val="tx1"/>
            </a:solidFill>
            <a:round/>
          </a:ln>
        </p:spPr>
      </p:sp>
      <p:sp>
        <p:nvSpPr>
          <p:cNvPr id="1182" name="Line 72"/>
          <p:cNvSpPr/>
          <p:nvPr/>
        </p:nvSpPr>
        <p:spPr>
          <a:xfrm>
            <a:off x="6324480" y="3504960"/>
            <a:ext cx="0" cy="1371600"/>
          </a:xfrm>
          <a:prstGeom prst="line">
            <a:avLst/>
          </a:prstGeom>
          <a:ln w="12600">
            <a:solidFill>
              <a:schemeClr val="tx1"/>
            </a:solidFill>
            <a:round/>
          </a:ln>
        </p:spPr>
      </p:sp>
      <p:sp>
        <p:nvSpPr>
          <p:cNvPr id="1183" name="Line 73"/>
          <p:cNvSpPr/>
          <p:nvPr/>
        </p:nvSpPr>
        <p:spPr>
          <a:xfrm>
            <a:off x="6781680" y="3504960"/>
            <a:ext cx="0" cy="1371600"/>
          </a:xfrm>
          <a:prstGeom prst="line">
            <a:avLst/>
          </a:prstGeom>
          <a:ln w="12600">
            <a:solidFill>
              <a:schemeClr val="tx1"/>
            </a:solidFill>
            <a:round/>
          </a:ln>
        </p:spPr>
      </p:sp>
      <p:sp>
        <p:nvSpPr>
          <p:cNvPr id="1184" name="Line 74"/>
          <p:cNvSpPr/>
          <p:nvPr/>
        </p:nvSpPr>
        <p:spPr>
          <a:xfrm>
            <a:off x="7238880" y="3504960"/>
            <a:ext cx="0" cy="1371600"/>
          </a:xfrm>
          <a:prstGeom prst="line">
            <a:avLst/>
          </a:prstGeom>
          <a:ln w="12600">
            <a:solidFill>
              <a:schemeClr val="tx1"/>
            </a:solidFill>
            <a:round/>
          </a:ln>
        </p:spPr>
      </p:sp>
      <p:sp>
        <p:nvSpPr>
          <p:cNvPr id="1185" name="Line 75"/>
          <p:cNvSpPr/>
          <p:nvPr/>
        </p:nvSpPr>
        <p:spPr>
          <a:xfrm>
            <a:off x="7696080" y="3504960"/>
            <a:ext cx="0" cy="1371600"/>
          </a:xfrm>
          <a:prstGeom prst="line">
            <a:avLst/>
          </a:prstGeom>
          <a:ln w="12600">
            <a:solidFill>
              <a:schemeClr val="tx1"/>
            </a:solidFill>
            <a:round/>
          </a:ln>
        </p:spPr>
      </p:sp>
      <p:sp>
        <p:nvSpPr>
          <p:cNvPr id="1186" name="CustomShape 76"/>
          <p:cNvSpPr/>
          <p:nvPr/>
        </p:nvSpPr>
        <p:spPr>
          <a:xfrm>
            <a:off x="541008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87" name="CustomShape 77"/>
          <p:cNvSpPr/>
          <p:nvPr/>
        </p:nvSpPr>
        <p:spPr>
          <a:xfrm>
            <a:off x="586728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188" name="CustomShape 78"/>
          <p:cNvSpPr/>
          <p:nvPr/>
        </p:nvSpPr>
        <p:spPr>
          <a:xfrm>
            <a:off x="541008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89" name="CustomShape 79"/>
          <p:cNvSpPr/>
          <p:nvPr/>
        </p:nvSpPr>
        <p:spPr>
          <a:xfrm>
            <a:off x="586728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190" name="CustomShape 80"/>
          <p:cNvSpPr/>
          <p:nvPr/>
        </p:nvSpPr>
        <p:spPr>
          <a:xfrm>
            <a:off x="6324480" y="3505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S.B</a:t>
            </a:r>
            <a:endParaRPr/>
          </a:p>
        </p:txBody>
      </p:sp>
      <p:sp>
        <p:nvSpPr>
          <p:cNvPr id="1191" name="CustomShape 81"/>
          <p:cNvSpPr/>
          <p:nvPr/>
        </p:nvSpPr>
        <p:spPr>
          <a:xfrm>
            <a:off x="6781680" y="3505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192" name="CustomShape 82"/>
          <p:cNvSpPr/>
          <p:nvPr/>
        </p:nvSpPr>
        <p:spPr>
          <a:xfrm>
            <a:off x="6324480" y="3886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93" name="CustomShape 83"/>
          <p:cNvSpPr/>
          <p:nvPr/>
        </p:nvSpPr>
        <p:spPr>
          <a:xfrm>
            <a:off x="6781680" y="3886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194" name="CustomShape 84"/>
          <p:cNvSpPr/>
          <p:nvPr/>
        </p:nvSpPr>
        <p:spPr>
          <a:xfrm>
            <a:off x="632448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95" name="CustomShape 85"/>
          <p:cNvSpPr/>
          <p:nvPr/>
        </p:nvSpPr>
        <p:spPr>
          <a:xfrm>
            <a:off x="678168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1196" name="CustomShape 86"/>
          <p:cNvSpPr/>
          <p:nvPr/>
        </p:nvSpPr>
        <p:spPr>
          <a:xfrm>
            <a:off x="632448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197" name="CustomShape 87"/>
          <p:cNvSpPr/>
          <p:nvPr/>
        </p:nvSpPr>
        <p:spPr>
          <a:xfrm>
            <a:off x="678168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20</a:t>
            </a:r>
            <a:endParaRPr/>
          </a:p>
        </p:txBody>
      </p:sp>
      <p:sp>
        <p:nvSpPr>
          <p:cNvPr id="1198" name="CustomShape 88"/>
          <p:cNvSpPr/>
          <p:nvPr/>
        </p:nvSpPr>
        <p:spPr>
          <a:xfrm>
            <a:off x="7238880" y="3505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199" name="CustomShape 89"/>
          <p:cNvSpPr/>
          <p:nvPr/>
        </p:nvSpPr>
        <p:spPr>
          <a:xfrm>
            <a:off x="7238880" y="3886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200" name="CustomShape 90"/>
          <p:cNvSpPr/>
          <p:nvPr/>
        </p:nvSpPr>
        <p:spPr>
          <a:xfrm>
            <a:off x="7238880" y="4191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201" name="CustomShape 91"/>
          <p:cNvSpPr/>
          <p:nvPr/>
        </p:nvSpPr>
        <p:spPr>
          <a:xfrm>
            <a:off x="7238880" y="44956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202" name="CustomShape 92"/>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203" name="Picture 3" descr=""/>
          <p:cNvPicPr/>
          <p:nvPr/>
        </p:nvPicPr>
        <p:blipFill>
          <a:blip r:embed="rId1"/>
          <a:stretch/>
        </p:blipFill>
        <p:spPr>
          <a:xfrm>
            <a:off x="0" y="628560"/>
            <a:ext cx="9106920" cy="56160"/>
          </a:xfrm>
          <a:prstGeom prst="rect">
            <a:avLst/>
          </a:prstGeom>
          <a:ln>
            <a:noFill/>
          </a:ln>
        </p:spPr>
      </p:pic>
      <p:sp>
        <p:nvSpPr>
          <p:cNvPr id="1204" name="CustomShape 93"/>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205" name="CustomShape 94"/>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1206" name="CustomShape 95"/>
          <p:cNvSpPr/>
          <p:nvPr/>
        </p:nvSpPr>
        <p:spPr>
          <a:xfrm>
            <a:off x="838080" y="1676520"/>
            <a:ext cx="3656520" cy="699480"/>
          </a:xfrm>
          <a:prstGeom prst="rect">
            <a:avLst/>
          </a:prstGeom>
          <a:noFill/>
          <a:ln w="12600">
            <a:noFill/>
          </a:ln>
        </p:spPr>
        <p:style>
          <a:lnRef idx="0"/>
          <a:fillRef idx="0"/>
          <a:effectRef idx="0"/>
          <a:fontRef idx="minor"/>
        </p:style>
        <p:txBody>
          <a:bodyPr lIns="90000" rIns="90000" tIns="45000" bIns="45000"/>
          <a:p>
            <a:pPr>
              <a:lnSpc>
                <a:spcPct val="100000"/>
              </a:lnSpc>
            </a:pPr>
            <a:r>
              <a:rPr i="1" lang="en-US" sz="2400" strike="noStrike">
                <a:solidFill>
                  <a:srgbClr val="000000"/>
                </a:solidFill>
                <a:latin typeface="Tahoma"/>
                <a:ea typeface="DejaVu Sans"/>
              </a:rPr>
              <a:t>Ví dụ:  </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A=S.B </a:t>
            </a:r>
            <a:r>
              <a:rPr lang="en-US" sz="2200" strike="noStrike">
                <a:solidFill>
                  <a:srgbClr val="000000"/>
                </a:solidFill>
                <a:latin typeface="Tahoma"/>
                <a:ea typeface="DejaVu Sans"/>
              </a:rPr>
              <a:t>(R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S)</a:t>
            </a:r>
            <a:endParaRPr/>
          </a:p>
        </p:txBody>
      </p:sp>
      <p:sp>
        <p:nvSpPr>
          <p:cNvPr id="1207" name="CustomShape 96"/>
          <p:cNvSpPr/>
          <p:nvPr/>
        </p:nvSpPr>
        <p:spPr>
          <a:xfrm>
            <a:off x="5410080" y="2743200"/>
            <a:ext cx="2208600" cy="699480"/>
          </a:xfrm>
          <a:prstGeom prst="rect">
            <a:avLst/>
          </a:prstGeom>
          <a:noFill/>
          <a:ln w="12600">
            <a:noFill/>
          </a:ln>
        </p:spPr>
        <p:style>
          <a:lnRef idx="0"/>
          <a:fillRef idx="0"/>
          <a:effectRef idx="0"/>
          <a:fontRef idx="minor"/>
        </p:style>
        <p:txBody>
          <a:bodyPr lIns="90000" rIns="90000" tIns="45000" bIns="45000"/>
          <a:p>
            <a:pPr>
              <a:lnSpc>
                <a:spcPct val="100000"/>
              </a:lnSpc>
            </a:pP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A=S.B </a:t>
            </a:r>
            <a:r>
              <a:rPr lang="en-US" sz="2200" strike="noStrike">
                <a:solidFill>
                  <a:srgbClr val="000000"/>
                </a:solidFill>
                <a:latin typeface="Tahoma"/>
                <a:ea typeface="DejaVu Sans"/>
              </a:rPr>
              <a:t>(R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S)</a:t>
            </a:r>
            <a:endParaRPr/>
          </a:p>
        </p:txBody>
      </p:sp>
    </p:spTree>
  </p:cSld>
  <p:timing>
    <p:tnLst>
      <p:par>
        <p:cTn id="723" dur="indefinite" restart="never" nodeType="tmRoot">
          <p:childTnLst>
            <p:seq>
              <p:cTn id="724" dur="indefinite" nodeType="mainSeq">
                <p:childTnLst>
                  <p:par>
                    <p:cTn id="725" fill="hold">
                      <p:stCondLst>
                        <p:cond delay="indefinite"/>
                      </p:stCondLst>
                      <p:childTnLst>
                        <p:par>
                          <p:cTn id="726" fill="hold">
                            <p:stCondLst>
                              <p:cond delay="0"/>
                            </p:stCondLst>
                            <p:childTnLst>
                              <p:par>
                                <p:cTn id="727" nodeType="clickEffect" fill="hold" presetClass="entr" presetID="1">
                                  <p:stCondLst>
                                    <p:cond delay="0"/>
                                  </p:stCondLst>
                                  <p:childTnLst>
                                    <p:set>
                                      <p:cBhvr>
                                        <p:cTn id="728" dur="1" fill="hold">
                                          <p:stCondLst>
                                            <p:cond delay="0"/>
                                          </p:stCondLst>
                                        </p:cTn>
                                        <p:tgtEl>
                                          <p:spTgt spid="1117"/>
                                        </p:tgtEl>
                                        <p:attrNameLst>
                                          <p:attrName>style.visibility</p:attrName>
                                        </p:attrNameLst>
                                      </p:cBhvr>
                                      <p:to>
                                        <p:strVal val="visible"/>
                                      </p:to>
                                    </p:set>
                                  </p:childTnLst>
                                </p:cTn>
                              </p:par>
                            </p:childTnLst>
                          </p:cTn>
                        </p:par>
                      </p:childTnLst>
                    </p:cTn>
                  </p:par>
                  <p:par>
                    <p:cTn id="729" fill="hold">
                      <p:stCondLst>
                        <p:cond delay="indefinite"/>
                      </p:stCondLst>
                      <p:childTnLst>
                        <p:par>
                          <p:cTn id="730" fill="hold">
                            <p:stCondLst>
                              <p:cond delay="0"/>
                            </p:stCondLst>
                            <p:childTnLst>
                              <p:par>
                                <p:cTn id="731" nodeType="clickEffect" fill="hold" presetClass="entr" presetID="4" presetSubtype="16">
                                  <p:stCondLst>
                                    <p:cond delay="0"/>
                                  </p:stCondLst>
                                  <p:childTnLst>
                                    <p:set>
                                      <p:cBhvr>
                                        <p:cTn id="732" dur="1" fill="hold">
                                          <p:stCondLst>
                                            <p:cond delay="0"/>
                                          </p:stCondLst>
                                        </p:cTn>
                                        <p:attrNameLst>
                                          <p:attrName>style.visibility</p:attrName>
                                        </p:attrNameLst>
                                      </p:cBhvr>
                                      <p:to>
                                        <p:strVal val="visible"/>
                                      </p:to>
                                    </p:set>
                                    <p:animEffect filter="box(in)" transition="out">
                                      <p:cBhvr additive="repl">
                                        <p:cTn id="733" dur="500"/>
                                      </p:cBhvr>
                                    </p:animEffect>
                                  </p:childTnLst>
                                </p:cTn>
                              </p:par>
                              <p:par>
                                <p:cTn id="734" nodeType="withEffect" fill="hold" presetClass="entr" presetID="1">
                                  <p:stCondLst>
                                    <p:cond delay="0"/>
                                  </p:stCondLst>
                                  <p:childTnLst>
                                    <p:set>
                                      <p:cBhvr>
                                        <p:cTn id="735" dur="1" fill="hold">
                                          <p:stCondLst>
                                            <p:cond delay="0"/>
                                          </p:stCondLst>
                                        </p:cTn>
                                        <p:tgtEl>
                                          <p:spTgt spid="1116"/>
                                        </p:tgtEl>
                                        <p:attrNameLst>
                                          <p:attrName>style.visibility</p:attrName>
                                        </p:attrNameLst>
                                      </p:cBhvr>
                                      <p:to>
                                        <p:strVal val="visible"/>
                                      </p:to>
                                    </p:set>
                                  </p:childTnLst>
                                </p:cTn>
                              </p:par>
                              <p:par>
                                <p:cTn id="736" nodeType="withEffect" fill="hold" presetClass="entr" presetID="1">
                                  <p:stCondLst>
                                    <p:cond delay="0"/>
                                  </p:stCondLst>
                                  <p:childTnLst>
                                    <p:set>
                                      <p:cBhvr>
                                        <p:cTn id="737" dur="1" fill="hold">
                                          <p:stCondLst>
                                            <p:cond delay="0"/>
                                          </p:stCondLst>
                                        </p:cTn>
                                        <p:tgtEl>
                                          <p:spTgt spid="1115"/>
                                        </p:tgtEl>
                                        <p:attrNameLst>
                                          <p:attrName>style.visibility</p:attrName>
                                        </p:attrNameLst>
                                      </p:cBhvr>
                                      <p:to>
                                        <p:strVal val="visible"/>
                                      </p:to>
                                    </p:set>
                                  </p:childTnLst>
                                </p:cTn>
                              </p:par>
                            </p:childTnLst>
                          </p:cTn>
                        </p:par>
                      </p:childTnLst>
                    </p:cTn>
                  </p:par>
                  <p:par>
                    <p:cTn id="738" fill="hold">
                      <p:stCondLst>
                        <p:cond delay="indefinite"/>
                      </p:stCondLst>
                      <p:childTnLst>
                        <p:par>
                          <p:cTn id="739" fill="hold">
                            <p:stCondLst>
                              <p:cond delay="0"/>
                            </p:stCondLst>
                            <p:childTnLst>
                              <p:par>
                                <p:cTn id="740" nodeType="clickEffect" fill="hold" presetClass="entr" presetID="1">
                                  <p:stCondLst>
                                    <p:cond delay="0"/>
                                  </p:stCondLst>
                                  <p:childTnLst>
                                    <p:set>
                                      <p:cBhvr>
                                        <p:cTn id="741" dur="1" fill="hold">
                                          <p:stCondLst>
                                            <p:cond delay="0"/>
                                          </p:stCondLst>
                                        </p:cTn>
                                        <p:attrNameLst>
                                          <p:attrName>style.visibility</p:attrName>
                                        </p:attrNameLst>
                                      </p:cBhvr>
                                      <p:to>
                                        <p:strVal val="visible"/>
                                      </p:to>
                                    </p:set>
                                  </p:childTnLst>
                                </p:cTn>
                              </p:par>
                            </p:childTnLst>
                          </p:cTn>
                        </p:par>
                        <p:par>
                          <p:cTn id="742" fill="hold">
                            <p:stCondLst>
                              <p:cond delay="0"/>
                            </p:stCondLst>
                            <p:childTnLst>
                              <p:par>
                                <p:cTn id="743" nodeType="afterEffect" fill="hold" presetClass="entr" presetID="1">
                                  <p:stCondLst>
                                    <p:cond delay="0"/>
                                  </p:stCondLst>
                                  <p:childTnLst>
                                    <p:set>
                                      <p:cBhvr>
                                        <p:cTn id="744" dur="1" fill="hold">
                                          <p:stCondLst>
                                            <p:cond delay="0"/>
                                          </p:stCondLst>
                                        </p:cTn>
                                        <p:tgtEl>
                                          <p:spTgt spid="12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8" name="CustomShape 1"/>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1209" name="CustomShape 2"/>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9DD85F22-A69E-4A27-8284-5886233BB215}" type="slidenum">
              <a:rPr lang="en-US" sz="1200" strike="noStrike">
                <a:solidFill>
                  <a:srgbClr val="035c75"/>
                </a:solidFill>
                <a:latin typeface="Tahoma"/>
                <a:ea typeface="DejaVu Sans"/>
              </a:rPr>
              <a:t>&lt;number&gt;</a:t>
            </a:fld>
            <a:endParaRPr/>
          </a:p>
        </p:txBody>
      </p:sp>
      <p:sp>
        <p:nvSpPr>
          <p:cNvPr id="1210" name="CustomShape 3"/>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211" name="Picture 3" descr=""/>
          <p:cNvPicPr/>
          <p:nvPr/>
        </p:nvPicPr>
        <p:blipFill>
          <a:blip r:embed="rId1"/>
          <a:stretch/>
        </p:blipFill>
        <p:spPr>
          <a:xfrm>
            <a:off x="0" y="628560"/>
            <a:ext cx="9106920" cy="56160"/>
          </a:xfrm>
          <a:prstGeom prst="rect">
            <a:avLst/>
          </a:prstGeom>
          <a:ln>
            <a:noFill/>
          </a:ln>
        </p:spPr>
      </p:pic>
      <p:sp>
        <p:nvSpPr>
          <p:cNvPr id="1212" name="CustomShape 4"/>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213" name="CustomShape 5"/>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1214" name="Table 6"/>
          <p:cNvGraphicFramePr/>
          <p:nvPr/>
        </p:nvGraphicFramePr>
        <p:xfrm>
          <a:off x="772560" y="1752480"/>
          <a:ext cx="3531240" cy="2086200"/>
        </p:xfrm>
        <a:graphic>
          <a:graphicData uri="http://schemas.openxmlformats.org/drawingml/2006/table">
            <a:tbl>
              <a:tblPr/>
              <a:tblGrid>
                <a:gridCol w="843480"/>
                <a:gridCol w="899280"/>
                <a:gridCol w="958320"/>
                <a:gridCol w="830520"/>
              </a:tblGrid>
              <a:tr h="347760">
                <a:tc>
                  <a:txBody>
                    <a:bodyPr/>
                    <a:p>
                      <a:pPr algn="ctr">
                        <a:lnSpc>
                          <a:spcPct val="100000"/>
                        </a:lnSpc>
                      </a:pPr>
                      <a:r>
                        <a:rPr lang="en-US" strike="noStrike">
                          <a:solidFill>
                            <a:srgbClr val="000000"/>
                          </a:solidFill>
                          <a:latin typeface="Arial"/>
                          <a:ea typeface="Arial"/>
                        </a:rPr>
                        <a:t>Masv</a:t>
                      </a:r>
                      <a:endParaRPr/>
                    </a:p>
                  </a:txBody>
                  <a:tcPr/>
                </a:tc>
                <a:tc>
                  <a:txBody>
                    <a:bodyPr/>
                    <a:p>
                      <a:pPr algn="ctr">
                        <a:lnSpc>
                          <a:spcPct val="100000"/>
                        </a:lnSpc>
                      </a:pPr>
                      <a:r>
                        <a:rPr lang="en-US" strike="noStrike">
                          <a:solidFill>
                            <a:srgbClr val="000000"/>
                          </a:solidFill>
                          <a:latin typeface="Arial"/>
                          <a:ea typeface="Arial"/>
                        </a:rPr>
                        <a:t>Ho</a:t>
                      </a:r>
                      <a:endParaRPr/>
                    </a:p>
                  </a:txBody>
                  <a:tcPr/>
                </a:tc>
                <a:tc>
                  <a:txBody>
                    <a:bodyPr/>
                    <a:p>
                      <a:pPr algn="ctr">
                        <a:lnSpc>
                          <a:spcPct val="100000"/>
                        </a:lnSpc>
                      </a:pPr>
                      <a:r>
                        <a:rPr lang="en-US" strike="noStrike">
                          <a:solidFill>
                            <a:srgbClr val="000000"/>
                          </a:solidFill>
                          <a:latin typeface="Arial"/>
                          <a:ea typeface="Arial"/>
                        </a:rPr>
                        <a:t>Dem</a:t>
                      </a:r>
                      <a:endParaRPr/>
                    </a:p>
                  </a:txBody>
                  <a:tcPr/>
                </a:tc>
                <a:tc>
                  <a:txBody>
                    <a:bodyPr/>
                    <a:p>
                      <a:pPr algn="ctr">
                        <a:lnSpc>
                          <a:spcPct val="100000"/>
                        </a:lnSpc>
                      </a:pPr>
                      <a:r>
                        <a:rPr lang="en-US" strike="noStrike">
                          <a:solidFill>
                            <a:srgbClr val="000000"/>
                          </a:solidFill>
                          <a:latin typeface="Arial"/>
                          <a:ea typeface="Arial"/>
                        </a:rPr>
                        <a:t>Ten</a:t>
                      </a:r>
                      <a:endParaRPr/>
                    </a:p>
                  </a:txBody>
                  <a:tcPr/>
                </a:tc>
              </a:tr>
              <a:tr h="347760">
                <a:tc>
                  <a:txBody>
                    <a:bodyPr/>
                    <a:p>
                      <a:pPr algn="ctr">
                        <a:lnSpc>
                          <a:spcPct val="100000"/>
                        </a:lnSpc>
                      </a:pPr>
                      <a:r>
                        <a:rPr lang="en-US" strike="noStrike">
                          <a:solidFill>
                            <a:srgbClr val="000000"/>
                          </a:solidFill>
                          <a:latin typeface="Arial"/>
                          <a:ea typeface="Arial"/>
                        </a:rPr>
                        <a:t>T1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a:t>
                      </a:r>
                      <a:endParaRPr/>
                    </a:p>
                  </a:txBody>
                  <a:tcPr/>
                </a:tc>
                <a:tc>
                  <a:txBody>
                    <a:bodyPr/>
                    <a:p>
                      <a:pPr algn="ctr">
                        <a:lnSpc>
                          <a:spcPct val="100000"/>
                        </a:lnSpc>
                      </a:pPr>
                      <a:r>
                        <a:rPr lang="en-US" strike="noStrike">
                          <a:solidFill>
                            <a:srgbClr val="000000"/>
                          </a:solidFill>
                          <a:latin typeface="Arial"/>
                          <a:ea typeface="Arial"/>
                        </a:rPr>
                        <a:t>An</a:t>
                      </a:r>
                      <a:endParaRPr/>
                    </a:p>
                  </a:txBody>
                  <a:tcPr/>
                </a:tc>
              </a:tr>
              <a:tr h="347760">
                <a:tc>
                  <a:txBody>
                    <a:bodyPr/>
                    <a:p>
                      <a:pPr algn="ctr">
                        <a:lnSpc>
                          <a:spcPct val="100000"/>
                        </a:lnSpc>
                      </a:pPr>
                      <a:r>
                        <a:rPr lang="en-US" strike="noStrike">
                          <a:solidFill>
                            <a:srgbClr val="000000"/>
                          </a:solidFill>
                          <a:latin typeface="Arial"/>
                          <a:ea typeface="Arial"/>
                        </a:rPr>
                        <a:t>C2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Đình</a:t>
                      </a:r>
                      <a:endParaRPr/>
                    </a:p>
                  </a:txBody>
                  <a:tcPr/>
                </a:tc>
                <a:tc>
                  <a:txBody>
                    <a:bodyPr/>
                    <a:p>
                      <a:pPr algn="ctr">
                        <a:lnSpc>
                          <a:spcPct val="100000"/>
                        </a:lnSpc>
                      </a:pPr>
                      <a:r>
                        <a:rPr lang="en-US" strike="noStrike">
                          <a:solidFill>
                            <a:srgbClr val="000000"/>
                          </a:solidFill>
                          <a:latin typeface="Arial"/>
                          <a:ea typeface="Arial"/>
                        </a:rPr>
                        <a:t>Bắc</a:t>
                      </a:r>
                      <a:endParaRPr/>
                    </a:p>
                  </a:txBody>
                  <a:tcPr/>
                </a:tc>
              </a:tr>
              <a:tr h="347760">
                <a:tc>
                  <a:txBody>
                    <a:bodyPr/>
                    <a:p>
                      <a:pPr algn="ctr">
                        <a:lnSpc>
                          <a:spcPct val="100000"/>
                        </a:lnSpc>
                      </a:pPr>
                      <a:r>
                        <a:rPr lang="en-US" strike="noStrike">
                          <a:solidFill>
                            <a:srgbClr val="000000"/>
                          </a:solidFill>
                          <a:latin typeface="Arial"/>
                          <a:ea typeface="Arial"/>
                        </a:rPr>
                        <a:t>T3</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Hảo</a:t>
                      </a:r>
                      <a:endParaRPr/>
                    </a:p>
                  </a:txBody>
                  <a:tcPr/>
                </a:tc>
              </a:tr>
              <a:tr h="347760">
                <a:tc>
                  <a:txBody>
                    <a:bodyPr/>
                    <a:p>
                      <a:pPr algn="ctr">
                        <a:lnSpc>
                          <a:spcPct val="100000"/>
                        </a:lnSpc>
                      </a:pPr>
                      <a:r>
                        <a:rPr lang="en-US" strike="noStrike">
                          <a:solidFill>
                            <a:srgbClr val="000000"/>
                          </a:solidFill>
                          <a:latin typeface="Arial"/>
                          <a:ea typeface="Arial"/>
                        </a:rPr>
                        <a:t>T4</a:t>
                      </a:r>
                      <a:endParaRPr/>
                    </a:p>
                  </a:txBody>
                  <a:tcPr/>
                </a:tc>
                <a:tc>
                  <a:txBody>
                    <a:bodyPr/>
                    <a:p>
                      <a:pPr algn="ctr">
                        <a:lnSpc>
                          <a:spcPct val="100000"/>
                        </a:lnSpc>
                      </a:pPr>
                      <a:r>
                        <a:rPr lang="en-US" strike="noStrike">
                          <a:solidFill>
                            <a:srgbClr val="000000"/>
                          </a:solidFill>
                          <a:latin typeface="Arial"/>
                          <a:ea typeface="Arial"/>
                        </a:rPr>
                        <a:t>Vũ</a:t>
                      </a:r>
                      <a:endParaRPr/>
                    </a:p>
                  </a:txBody>
                  <a:tcPr/>
                </a:tc>
                <a:tc>
                  <a:txBody>
                    <a:bodyPr/>
                    <a:p>
                      <a:pPr algn="ctr">
                        <a:lnSpc>
                          <a:spcPct val="100000"/>
                        </a:lnSpc>
                      </a:pPr>
                      <a:r>
                        <a:rPr lang="en-US" strike="noStrike">
                          <a:solidFill>
                            <a:srgbClr val="000000"/>
                          </a:solidFill>
                          <a:latin typeface="Arial"/>
                          <a:ea typeface="Arial"/>
                        </a:rPr>
                        <a:t>Đức</a:t>
                      </a:r>
                      <a:endParaRPr/>
                    </a:p>
                  </a:txBody>
                  <a:tcPr/>
                </a:tc>
                <a:tc>
                  <a:txBody>
                    <a:bodyPr/>
                    <a:p>
                      <a:pPr algn="ctr">
                        <a:lnSpc>
                          <a:spcPct val="100000"/>
                        </a:lnSpc>
                      </a:pPr>
                      <a:r>
                        <a:rPr lang="en-US" strike="noStrike">
                          <a:solidFill>
                            <a:srgbClr val="000000"/>
                          </a:solidFill>
                          <a:latin typeface="Arial"/>
                          <a:ea typeface="Arial"/>
                        </a:rPr>
                        <a:t>Lâm</a:t>
                      </a:r>
                      <a:endParaRPr/>
                    </a:p>
                  </a:txBody>
                  <a:tcPr/>
                </a:tc>
              </a:tr>
              <a:tr h="347760">
                <a:tc>
                  <a:txBody>
                    <a:bodyPr/>
                    <a:p>
                      <a:pPr algn="ctr">
                        <a:lnSpc>
                          <a:spcPct val="100000"/>
                        </a:lnSpc>
                      </a:pPr>
                      <a:r>
                        <a:rPr lang="en-US" strike="noStrike">
                          <a:solidFill>
                            <a:srgbClr val="000000"/>
                          </a:solidFill>
                          <a:latin typeface="Arial"/>
                          <a:ea typeface="Arial"/>
                        </a:rPr>
                        <a:t>C3</a:t>
                      </a:r>
                      <a:endParaRPr/>
                    </a:p>
                  </a:txBody>
                  <a:tcPr/>
                </a:tc>
                <a:tc>
                  <a:txBody>
                    <a:bodyPr/>
                    <a:p>
                      <a:pPr algn="ctr">
                        <a:lnSpc>
                          <a:spcPct val="100000"/>
                        </a:lnSpc>
                      </a:pPr>
                      <a:r>
                        <a:rPr lang="en-US" strike="noStrike">
                          <a:solidFill>
                            <a:srgbClr val="000000"/>
                          </a:solidFill>
                          <a:latin typeface="Arial"/>
                          <a:ea typeface="Arial"/>
                        </a:rPr>
                        <a:t>Phạm</a:t>
                      </a:r>
                      <a:endParaRPr/>
                    </a:p>
                  </a:txBody>
                  <a:tcPr/>
                </a:tc>
                <a:tc>
                  <a:txBody>
                    <a:bodyPr/>
                    <a:p>
                      <a:pPr algn="ctr">
                        <a:lnSpc>
                          <a:spcPct val="100000"/>
                        </a:lnSpc>
                      </a:pPr>
                      <a:r>
                        <a:rPr lang="en-US" strike="noStrike">
                          <a:solidFill>
                            <a:srgbClr val="000000"/>
                          </a:solidFill>
                          <a:latin typeface="Arial"/>
                          <a:ea typeface="Arial"/>
                        </a:rPr>
                        <a:t>Hải</a:t>
                      </a:r>
                      <a:endParaRPr/>
                    </a:p>
                  </a:txBody>
                  <a:tcPr/>
                </a:tc>
                <a:tc>
                  <a:txBody>
                    <a:bodyPr/>
                    <a:p>
                      <a:pPr algn="ctr">
                        <a:lnSpc>
                          <a:spcPct val="100000"/>
                        </a:lnSpc>
                      </a:pPr>
                      <a:r>
                        <a:rPr lang="en-US" strike="noStrike">
                          <a:solidFill>
                            <a:srgbClr val="000000"/>
                          </a:solidFill>
                          <a:latin typeface="Arial"/>
                          <a:ea typeface="Arial"/>
                        </a:rPr>
                        <a:t>Ngọc</a:t>
                      </a:r>
                      <a:endParaRPr/>
                    </a:p>
                  </a:txBody>
                  <a:tcPr/>
                </a:tc>
              </a:tr>
            </a:tbl>
          </a:graphicData>
        </a:graphic>
      </p:graphicFrame>
      <p:sp>
        <p:nvSpPr>
          <p:cNvPr id="1215" name="CustomShape 7"/>
          <p:cNvSpPr/>
          <p:nvPr/>
        </p:nvSpPr>
        <p:spPr>
          <a:xfrm>
            <a:off x="914400" y="137160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SINHVIEN</a:t>
            </a:r>
            <a:endParaRPr/>
          </a:p>
        </p:txBody>
      </p:sp>
      <p:graphicFrame>
        <p:nvGraphicFramePr>
          <p:cNvPr id="1216" name="Table 8"/>
          <p:cNvGraphicFramePr/>
          <p:nvPr/>
        </p:nvGraphicFramePr>
        <p:xfrm>
          <a:off x="4876920" y="1752480"/>
          <a:ext cx="2513880" cy="3477240"/>
        </p:xfrm>
        <a:graphic>
          <a:graphicData uri="http://schemas.openxmlformats.org/drawingml/2006/table">
            <a:tbl>
              <a:tblPr/>
              <a:tblGrid>
                <a:gridCol w="740880"/>
                <a:gridCol w="949680"/>
                <a:gridCol w="823680"/>
              </a:tblGrid>
              <a:tr h="347760">
                <a:tc>
                  <a:txBody>
                    <a:bodyPr/>
                    <a:p>
                      <a:pPr algn="ctr">
                        <a:lnSpc>
                          <a:spcPct val="115000"/>
                        </a:lnSpc>
                      </a:pPr>
                      <a:r>
                        <a:rPr lang="en-US" strike="noStrike">
                          <a:solidFill>
                            <a:srgbClr val="000000"/>
                          </a:solidFill>
                          <a:latin typeface="Arial"/>
                          <a:ea typeface="Arial"/>
                        </a:rPr>
                        <a:t>Masv</a:t>
                      </a:r>
                      <a:endParaRPr/>
                    </a:p>
                  </a:txBody>
                  <a:tcPr/>
                </a:tc>
                <a:tc>
                  <a:txBody>
                    <a:bodyPr/>
                    <a:p>
                      <a:pPr algn="ctr">
                        <a:lnSpc>
                          <a:spcPct val="115000"/>
                        </a:lnSpc>
                      </a:pPr>
                      <a:r>
                        <a:rPr lang="en-US" strike="noStrike">
                          <a:solidFill>
                            <a:srgbClr val="000000"/>
                          </a:solidFill>
                          <a:latin typeface="Arial"/>
                          <a:ea typeface="Arial"/>
                        </a:rPr>
                        <a:t>Mamon</a:t>
                      </a:r>
                      <a:endParaRPr/>
                    </a:p>
                  </a:txBody>
                  <a:tcPr/>
                </a:tc>
                <a:tc>
                  <a:txBody>
                    <a:bodyPr/>
                    <a:p>
                      <a:pPr algn="ctr">
                        <a:lnSpc>
                          <a:spcPct val="115000"/>
                        </a:lnSpc>
                      </a:pPr>
                      <a:r>
                        <a:rPr lang="en-US" strike="noStrike">
                          <a:solidFill>
                            <a:srgbClr val="000000"/>
                          </a:solidFill>
                          <a:latin typeface="Arial"/>
                          <a:ea typeface="Arial"/>
                        </a:rPr>
                        <a:t>Diem</a:t>
                      </a:r>
                      <a:endParaRPr/>
                    </a:p>
                  </a:txBody>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9</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3</a:t>
                      </a:r>
                      <a:endParaRPr/>
                    </a:p>
                  </a:txBody>
                  <a:tcPr/>
                </a:tc>
              </a:tr>
              <a:tr h="347760">
                <a:tc>
                  <a:txBody>
                    <a:bodyPr/>
                    <a:p>
                      <a:pPr algn="ctr">
                        <a:lnSpc>
                          <a:spcPct val="115000"/>
                        </a:lnSpc>
                      </a:pPr>
                      <a:r>
                        <a:rPr lang="en-US" strike="noStrike">
                          <a:solidFill>
                            <a:srgbClr val="000000"/>
                          </a:solidFill>
                          <a:latin typeface="Arial"/>
                          <a:ea typeface="Arial"/>
                        </a:rPr>
                        <a:t>T3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10</a:t>
                      </a:r>
                      <a:endParaRPr/>
                    </a:p>
                  </a:txBody>
                  <a:tcPr/>
                </a:tc>
              </a:tr>
              <a:tr h="3477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47760">
                <a:tc>
                  <a:txBody>
                    <a:bodyPr/>
                    <a:p>
                      <a:pPr algn="ctr">
                        <a:lnSpc>
                          <a:spcPct val="115000"/>
                        </a:lnSpc>
                      </a:pPr>
                      <a:r>
                        <a:rPr lang="en-US" strike="noStrike">
                          <a:solidFill>
                            <a:srgbClr val="000000"/>
                          </a:solidFill>
                          <a:latin typeface="Arial"/>
                          <a:ea typeface="Arial"/>
                        </a:rPr>
                        <a:t>C3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6</a:t>
                      </a:r>
                      <a:endParaRPr/>
                    </a:p>
                  </a:txBody>
                  <a:tcPr/>
                </a:tc>
              </a:tr>
            </a:tbl>
          </a:graphicData>
        </a:graphic>
      </p:graphicFrame>
      <p:sp>
        <p:nvSpPr>
          <p:cNvPr id="1217" name="CustomShape 9"/>
          <p:cNvSpPr/>
          <p:nvPr/>
        </p:nvSpPr>
        <p:spPr>
          <a:xfrm>
            <a:off x="4724280" y="144792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SV_DIEM</a:t>
            </a:r>
            <a:endParaRPr/>
          </a:p>
        </p:txBody>
      </p:sp>
      <p:sp>
        <p:nvSpPr>
          <p:cNvPr id="1218" name="CustomShape 10"/>
          <p:cNvSpPr/>
          <p:nvPr/>
        </p:nvSpPr>
        <p:spPr>
          <a:xfrm>
            <a:off x="45720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lang="en-US" sz="2400" strike="noStrike">
                <a:solidFill>
                  <a:srgbClr val="04617b"/>
                </a:solidFill>
                <a:latin typeface="Calibri"/>
                <a:ea typeface="DejaVu Sans"/>
              </a:rPr>
              <a:t>Ví dụ 9: đưa ra danh sách bảng điểm những sv có điểm&gt;=8</a:t>
            </a:r>
            <a:endParaRPr/>
          </a:p>
        </p:txBody>
      </p:sp>
      <p:sp>
        <p:nvSpPr>
          <p:cNvPr id="1219" name="CustomShape 11"/>
          <p:cNvSpPr/>
          <p:nvPr/>
        </p:nvSpPr>
        <p:spPr>
          <a:xfrm>
            <a:off x="762120" y="3657600"/>
            <a:ext cx="3504240" cy="684720"/>
          </a:xfrm>
          <a:prstGeom prst="rect">
            <a:avLst/>
          </a:prstGeom>
          <a:ln>
            <a:noFill/>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lang="en-US" sz="2000" strike="noStrike">
                <a:solidFill>
                  <a:srgbClr val="000000"/>
                </a:solidFill>
                <a:latin typeface="Constantia"/>
                <a:ea typeface="DejaVu Sans"/>
              </a:rPr>
              <a:t>R = </a:t>
            </a:r>
            <a:r>
              <a:rPr lang="en-US" sz="3600" strike="noStrike">
                <a:solidFill>
                  <a:srgbClr val="000000"/>
                </a:solidFill>
                <a:latin typeface="Symbol"/>
                <a:ea typeface="DejaVu Sans"/>
              </a:rPr>
              <a:t></a:t>
            </a:r>
            <a:r>
              <a:rPr lang="en-US" sz="3600" strike="noStrike" baseline="-25000">
                <a:solidFill>
                  <a:srgbClr val="000000"/>
                </a:solidFill>
                <a:latin typeface="Constantia"/>
                <a:ea typeface="DejaVu Sans"/>
              </a:rPr>
              <a:t>Diem&gt;=8</a:t>
            </a:r>
            <a:r>
              <a:rPr lang="en-US" sz="2000" strike="noStrike" baseline="-25000">
                <a:solidFill>
                  <a:srgbClr val="000000"/>
                </a:solidFill>
                <a:latin typeface="Constantia"/>
                <a:ea typeface="DejaVu Sans"/>
              </a:rPr>
              <a:t> </a:t>
            </a:r>
            <a:r>
              <a:rPr lang="en-US" sz="2000" strike="noStrike">
                <a:solidFill>
                  <a:srgbClr val="000000"/>
                </a:solidFill>
                <a:latin typeface="Constantia"/>
                <a:ea typeface="DejaVu Sans"/>
              </a:rPr>
              <a:t>(</a:t>
            </a:r>
            <a:r>
              <a:rPr b="1" lang="en-US" sz="2000" strike="noStrike">
                <a:solidFill>
                  <a:srgbClr val="000000"/>
                </a:solidFill>
                <a:latin typeface="Constantia"/>
                <a:ea typeface="DejaVu Sans"/>
              </a:rPr>
              <a:t>SV_DIEM</a:t>
            </a:r>
            <a:r>
              <a:rPr lang="en-US" sz="2000" strike="noStrike">
                <a:solidFill>
                  <a:srgbClr val="000000"/>
                </a:solidFill>
                <a:latin typeface="Constantia"/>
                <a:ea typeface="DejaVu Sans"/>
              </a:rPr>
              <a:t>) </a:t>
            </a:r>
            <a:endParaRPr/>
          </a:p>
        </p:txBody>
      </p:sp>
      <p:sp>
        <p:nvSpPr>
          <p:cNvPr id="1220" name="CustomShape 12"/>
          <p:cNvSpPr/>
          <p:nvPr/>
        </p:nvSpPr>
        <p:spPr>
          <a:xfrm>
            <a:off x="762120" y="5054040"/>
            <a:ext cx="3504240" cy="684720"/>
          </a:xfrm>
          <a:prstGeom prst="rect">
            <a:avLst/>
          </a:prstGeom>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1" lang="en-US" sz="2400" strike="noStrike">
                <a:solidFill>
                  <a:srgbClr val="000000"/>
                </a:solidFill>
                <a:latin typeface="Constantia"/>
                <a:ea typeface="DejaVu Sans"/>
              </a:rPr>
              <a:t>S = SINHVIEN </a:t>
            </a:r>
            <a:r>
              <a:rPr b="1" lang="en-US" sz="2400" strike="noStrike">
                <a:solidFill>
                  <a:srgbClr val="000000"/>
                </a:solidFill>
                <a:latin typeface="Symbol"/>
                <a:ea typeface="DejaVu Sans"/>
              </a:rPr>
              <a:t></a:t>
            </a:r>
            <a:r>
              <a:rPr b="1" lang="en-US" sz="2400" strike="noStrike">
                <a:solidFill>
                  <a:srgbClr val="000000"/>
                </a:solidFill>
                <a:latin typeface="Constantia"/>
                <a:ea typeface="DejaVu Sans"/>
              </a:rPr>
              <a:t>R</a:t>
            </a:r>
            <a:r>
              <a:rPr lang="en-US" sz="2000" strike="noStrike">
                <a:solidFill>
                  <a:srgbClr val="000000"/>
                </a:solidFill>
                <a:latin typeface="Constantia"/>
                <a:ea typeface="DejaVu Sans"/>
              </a:rPr>
              <a:t> </a:t>
            </a:r>
            <a:endParaRPr/>
          </a:p>
        </p:txBody>
      </p:sp>
      <p:sp>
        <p:nvSpPr>
          <p:cNvPr id="1221" name="CustomShape 13"/>
          <p:cNvSpPr/>
          <p:nvPr/>
        </p:nvSpPr>
        <p:spPr>
          <a:xfrm>
            <a:off x="762120" y="5752440"/>
            <a:ext cx="7923600" cy="684720"/>
          </a:xfrm>
          <a:prstGeom prst="rect">
            <a:avLst/>
          </a:prstGeom>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1" lang="en-US" sz="2000" strike="noStrike">
                <a:solidFill>
                  <a:srgbClr val="000000"/>
                </a:solidFill>
                <a:latin typeface="Constantia"/>
                <a:ea typeface="DejaVu Sans"/>
              </a:rPr>
              <a:t>KQ = </a:t>
            </a:r>
            <a:r>
              <a:rPr b="1" lang="en-US" sz="3200" strike="noStrike">
                <a:solidFill>
                  <a:srgbClr val="000000"/>
                </a:solidFill>
                <a:latin typeface="Symbol"/>
                <a:ea typeface="DejaVu Sans"/>
              </a:rPr>
              <a:t></a:t>
            </a:r>
            <a:r>
              <a:rPr b="1" lang="en-US" sz="2400" strike="noStrike" baseline="-25000">
                <a:solidFill>
                  <a:srgbClr val="000000"/>
                </a:solidFill>
                <a:latin typeface="Constantia"/>
                <a:ea typeface="DejaVu Sans"/>
              </a:rPr>
              <a:t>Masv,Ho,Dem,Ten,Mamon,Diem</a:t>
            </a:r>
            <a:r>
              <a:rPr b="1" lang="en-US" sz="2400" strike="noStrike">
                <a:solidFill>
                  <a:srgbClr val="000000"/>
                </a:solidFill>
                <a:latin typeface="Constantia"/>
                <a:ea typeface="DejaVu Sans"/>
              </a:rPr>
              <a:t>(</a:t>
            </a:r>
            <a:r>
              <a:rPr lang="en-US" sz="3600" strike="noStrike">
                <a:solidFill>
                  <a:srgbClr val="000000"/>
                </a:solidFill>
                <a:latin typeface="Symbol"/>
                <a:ea typeface="DejaVu Sans"/>
              </a:rPr>
              <a:t></a:t>
            </a:r>
            <a:r>
              <a:rPr lang="en-US" sz="3600" strike="noStrike" baseline="-25000">
                <a:solidFill>
                  <a:srgbClr val="000000"/>
                </a:solidFill>
                <a:latin typeface="Constantia"/>
                <a:ea typeface="DejaVu Sans"/>
              </a:rPr>
              <a:t>Masv=Ma</a:t>
            </a:r>
            <a:r>
              <a:rPr lang="en-US" sz="2000" strike="noStrike" baseline="-25000">
                <a:solidFill>
                  <a:srgbClr val="000000"/>
                </a:solidFill>
                <a:latin typeface="Constantia"/>
                <a:ea typeface="DejaVu Sans"/>
              </a:rPr>
              <a:t> </a:t>
            </a:r>
            <a:r>
              <a:rPr b="1" lang="en-US" sz="2800" strike="noStrike">
                <a:solidFill>
                  <a:srgbClr val="000000"/>
                </a:solidFill>
                <a:latin typeface="Constantia"/>
                <a:ea typeface="DejaVu Sans"/>
              </a:rPr>
              <a:t>(S)) </a:t>
            </a:r>
            <a:endParaRPr/>
          </a:p>
        </p:txBody>
      </p:sp>
      <p:sp>
        <p:nvSpPr>
          <p:cNvPr id="1222" name="CustomShape 14"/>
          <p:cNvSpPr/>
          <p:nvPr/>
        </p:nvSpPr>
        <p:spPr>
          <a:xfrm>
            <a:off x="762120" y="4343400"/>
            <a:ext cx="3504240" cy="684720"/>
          </a:xfrm>
          <a:prstGeom prst="rect">
            <a:avLst/>
          </a:prstGeom>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1" lang="en-US" sz="4000" strike="noStrike">
                <a:solidFill>
                  <a:srgbClr val="000000"/>
                </a:solidFill>
                <a:latin typeface="Symbol"/>
                <a:ea typeface="DejaVu Sans"/>
              </a:rPr>
              <a:t></a:t>
            </a:r>
            <a:r>
              <a:rPr b="1" lang="en-US" sz="2400" strike="noStrike" baseline="-25000">
                <a:solidFill>
                  <a:srgbClr val="000000"/>
                </a:solidFill>
                <a:latin typeface="Constantia"/>
                <a:ea typeface="DejaVu Sans"/>
              </a:rPr>
              <a:t> </a:t>
            </a:r>
            <a:r>
              <a:rPr b="1" lang="en-US" sz="2400" strike="noStrike" baseline="-25000">
                <a:solidFill>
                  <a:srgbClr val="000000"/>
                </a:solidFill>
                <a:latin typeface="Constantia"/>
                <a:ea typeface="DejaVu Sans"/>
              </a:rPr>
              <a:t>(</a:t>
            </a:r>
            <a:r>
              <a:rPr b="1" lang="en-US" sz="3200" strike="noStrike" baseline="-25000">
                <a:solidFill>
                  <a:srgbClr val="000000"/>
                </a:solidFill>
                <a:latin typeface="Times New Roman"/>
                <a:ea typeface="DejaVu Sans"/>
              </a:rPr>
              <a:t>Ma,Mamon,Diem)</a:t>
            </a:r>
            <a:r>
              <a:rPr b="1" lang="en-US" sz="2400" strike="noStrike">
                <a:solidFill>
                  <a:srgbClr val="000000"/>
                </a:solidFill>
                <a:latin typeface="Times New Roman"/>
                <a:ea typeface="DejaVu Sans"/>
              </a:rPr>
              <a:t>(</a:t>
            </a:r>
            <a:r>
              <a:rPr b="1" lang="en-US" sz="2400" strike="noStrike">
                <a:solidFill>
                  <a:srgbClr val="000000"/>
                </a:solidFill>
                <a:latin typeface="Constantia"/>
                <a:ea typeface="DejaVu Sans"/>
              </a:rPr>
              <a:t>R) </a:t>
            </a:r>
            <a:endParaRPr/>
          </a:p>
        </p:txBody>
      </p:sp>
    </p:spTree>
  </p:cSld>
  <p:timing>
    <p:tnLst>
      <p:par>
        <p:cTn id="745" dur="indefinite" restart="never" nodeType="tmRoot">
          <p:childTnLst>
            <p:seq>
              <p:cTn id="746" dur="indefinite" nodeType="mainSeq">
                <p:childTnLst>
                  <p:par>
                    <p:cTn id="747" fill="hold">
                      <p:stCondLst>
                        <p:cond delay="indefinite"/>
                      </p:stCondLst>
                      <p:childTnLst>
                        <p:par>
                          <p:cTn id="748" fill="hold">
                            <p:stCondLst>
                              <p:cond delay="0"/>
                            </p:stCondLst>
                            <p:childTnLst>
                              <p:par>
                                <p:cTn id="749" nodeType="clickEffect" fill="hold" presetClass="entr" presetID="4" presetSubtype="16">
                                  <p:stCondLst>
                                    <p:cond delay="0"/>
                                  </p:stCondLst>
                                  <p:childTnLst>
                                    <p:set>
                                      <p:cBhvr>
                                        <p:cTn id="750" dur="1" fill="hold">
                                          <p:stCondLst>
                                            <p:cond delay="0"/>
                                          </p:stCondLst>
                                        </p:cTn>
                                        <p:tgtEl>
                                          <p:spTgt spid="1219"/>
                                        </p:tgtEl>
                                        <p:attrNameLst>
                                          <p:attrName>style.visibility</p:attrName>
                                        </p:attrNameLst>
                                      </p:cBhvr>
                                      <p:to>
                                        <p:strVal val="visible"/>
                                      </p:to>
                                    </p:set>
                                    <p:animEffect filter="box(in)" transition="out">
                                      <p:cBhvr additive="repl">
                                        <p:cTn id="751" dur="500"/>
                                        <p:tgtEl>
                                          <p:spTgt spid="1219"/>
                                        </p:tgtEl>
                                      </p:cBhvr>
                                    </p:animEffect>
                                  </p:childTnLst>
                                </p:cTn>
                              </p:par>
                            </p:childTnLst>
                          </p:cTn>
                        </p:par>
                      </p:childTnLst>
                    </p:cTn>
                  </p:par>
                  <p:par>
                    <p:cTn id="752" fill="hold">
                      <p:stCondLst>
                        <p:cond delay="indefinite"/>
                      </p:stCondLst>
                      <p:childTnLst>
                        <p:par>
                          <p:cTn id="753" fill="hold">
                            <p:stCondLst>
                              <p:cond delay="0"/>
                            </p:stCondLst>
                            <p:childTnLst>
                              <p:par>
                                <p:cTn id="754" nodeType="clickEffect" fill="hold" presetClass="entr" presetID="4" presetSubtype="16">
                                  <p:stCondLst>
                                    <p:cond delay="0"/>
                                  </p:stCondLst>
                                  <p:childTnLst>
                                    <p:set>
                                      <p:cBhvr>
                                        <p:cTn id="755" dur="1" fill="hold">
                                          <p:stCondLst>
                                            <p:cond delay="0"/>
                                          </p:stCondLst>
                                        </p:cTn>
                                        <p:tgtEl>
                                          <p:spTgt spid="1222"/>
                                        </p:tgtEl>
                                        <p:attrNameLst>
                                          <p:attrName>style.visibility</p:attrName>
                                        </p:attrNameLst>
                                      </p:cBhvr>
                                      <p:to>
                                        <p:strVal val="visible"/>
                                      </p:to>
                                    </p:set>
                                    <p:animEffect filter="box(in)" transition="out">
                                      <p:cBhvr additive="repl">
                                        <p:cTn id="756" dur="500"/>
                                        <p:tgtEl>
                                          <p:spTgt spid="1222"/>
                                        </p:tgtEl>
                                      </p:cBhvr>
                                    </p:animEffect>
                                  </p:childTnLst>
                                </p:cTn>
                              </p:par>
                            </p:childTnLst>
                          </p:cTn>
                        </p:par>
                      </p:childTnLst>
                    </p:cTn>
                  </p:par>
                  <p:par>
                    <p:cTn id="757" fill="hold">
                      <p:stCondLst>
                        <p:cond delay="indefinite"/>
                      </p:stCondLst>
                      <p:childTnLst>
                        <p:par>
                          <p:cTn id="758" fill="hold">
                            <p:stCondLst>
                              <p:cond delay="0"/>
                            </p:stCondLst>
                            <p:childTnLst>
                              <p:par>
                                <p:cTn id="759" nodeType="clickEffect" fill="hold" presetClass="entr" presetID="4" presetSubtype="16">
                                  <p:stCondLst>
                                    <p:cond delay="0"/>
                                  </p:stCondLst>
                                  <p:childTnLst>
                                    <p:set>
                                      <p:cBhvr>
                                        <p:cTn id="760" dur="1" fill="hold">
                                          <p:stCondLst>
                                            <p:cond delay="0"/>
                                          </p:stCondLst>
                                        </p:cTn>
                                        <p:tgtEl>
                                          <p:spTgt spid="1220"/>
                                        </p:tgtEl>
                                        <p:attrNameLst>
                                          <p:attrName>style.visibility</p:attrName>
                                        </p:attrNameLst>
                                      </p:cBhvr>
                                      <p:to>
                                        <p:strVal val="visible"/>
                                      </p:to>
                                    </p:set>
                                    <p:animEffect filter="box(in)" transition="out">
                                      <p:cBhvr additive="repl">
                                        <p:cTn id="761" dur="500"/>
                                        <p:tgtEl>
                                          <p:spTgt spid="1220"/>
                                        </p:tgtEl>
                                      </p:cBhvr>
                                    </p:animEffect>
                                  </p:childTnLst>
                                </p:cTn>
                              </p:par>
                            </p:childTnLst>
                          </p:cTn>
                        </p:par>
                      </p:childTnLst>
                    </p:cTn>
                  </p:par>
                  <p:par>
                    <p:cTn id="762" fill="hold">
                      <p:stCondLst>
                        <p:cond delay="indefinite"/>
                      </p:stCondLst>
                      <p:childTnLst>
                        <p:par>
                          <p:cTn id="763" fill="hold">
                            <p:stCondLst>
                              <p:cond delay="0"/>
                            </p:stCondLst>
                            <p:childTnLst>
                              <p:par>
                                <p:cTn id="764" nodeType="clickEffect" fill="hold" presetClass="entr" presetID="4" presetSubtype="16">
                                  <p:stCondLst>
                                    <p:cond delay="0"/>
                                  </p:stCondLst>
                                  <p:childTnLst>
                                    <p:set>
                                      <p:cBhvr>
                                        <p:cTn id="765" dur="1" fill="hold">
                                          <p:stCondLst>
                                            <p:cond delay="0"/>
                                          </p:stCondLst>
                                        </p:cTn>
                                        <p:tgtEl>
                                          <p:spTgt spid="1221"/>
                                        </p:tgtEl>
                                        <p:attrNameLst>
                                          <p:attrName>style.visibility</p:attrName>
                                        </p:attrNameLst>
                                      </p:cBhvr>
                                      <p:to>
                                        <p:strVal val="visible"/>
                                      </p:to>
                                    </p:set>
                                    <p:animEffect filter="box(in)" transition="out">
                                      <p:cBhvr additive="repl">
                                        <p:cTn id="766" dur="500"/>
                                        <p:tgtEl>
                                          <p:spTgt spid="122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3" name="CustomShape 1"/>
          <p:cNvSpPr/>
          <p:nvPr/>
        </p:nvSpPr>
        <p:spPr>
          <a:xfrm>
            <a:off x="45720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10</a:t>
            </a:r>
            <a:endParaRPr/>
          </a:p>
        </p:txBody>
      </p:sp>
      <p:sp>
        <p:nvSpPr>
          <p:cNvPr id="1224"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400" strike="noStrike">
                <a:solidFill>
                  <a:srgbClr val="000000"/>
                </a:solidFill>
                <a:latin typeface="Constantia"/>
                <a:ea typeface="DejaVu Sans"/>
              </a:rPr>
              <a:t>Với mỗi phòng ban, cho biết thông tin của người trưởng phòng</a:t>
            </a:r>
            <a:endParaRPr/>
          </a:p>
          <a:p>
            <a:pPr lvl="1">
              <a:lnSpc>
                <a:spcPct val="100000"/>
              </a:lnSpc>
              <a:buSzPct val="85000"/>
              <a:buFont typeface="Wingdings 2" charset="2"/>
              <a:buChar char=""/>
            </a:pPr>
            <a:r>
              <a:rPr lang="en-US" sz="2000" strike="noStrike">
                <a:solidFill>
                  <a:srgbClr val="000000"/>
                </a:solidFill>
                <a:latin typeface="Constantia"/>
                <a:ea typeface="DejaVu Sans"/>
              </a:rPr>
              <a:t>Quan hệ: PHONGBAN, NHANVIEN </a:t>
            </a:r>
            <a:endParaRPr/>
          </a:p>
          <a:p>
            <a:pPr lvl="1">
              <a:lnSpc>
                <a:spcPct val="100000"/>
              </a:lnSpc>
              <a:buSzPct val="85000"/>
              <a:buFont typeface="Wingdings 2" charset="2"/>
              <a:buChar char=""/>
            </a:pPr>
            <a:r>
              <a:rPr lang="en-US" sz="2000" strike="noStrike">
                <a:solidFill>
                  <a:srgbClr val="000000"/>
                </a:solidFill>
                <a:latin typeface="Constantia"/>
                <a:ea typeface="DejaVu Sans"/>
              </a:rPr>
              <a:t>Thuộc tính: TRPHG, MAPHG, TENNV, HONV, …</a:t>
            </a:r>
            <a:endParaRPr/>
          </a:p>
        </p:txBody>
      </p:sp>
      <p:sp>
        <p:nvSpPr>
          <p:cNvPr id="1225"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1226"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1A7FF5F3-6196-486E-8631-A18E8AD6E1E6}" type="slidenum">
              <a:rPr lang="en-US" sz="1200" strike="noStrike">
                <a:solidFill>
                  <a:srgbClr val="035c75"/>
                </a:solidFill>
                <a:latin typeface="Tahoma"/>
                <a:ea typeface="DejaVu Sans"/>
              </a:rPr>
              <a:t>&lt;number&gt;</a:t>
            </a:fld>
            <a:endParaRPr/>
          </a:p>
        </p:txBody>
      </p:sp>
      <p:sp>
        <p:nvSpPr>
          <p:cNvPr id="1227" name="CustomShape 5"/>
          <p:cNvSpPr/>
          <p:nvPr/>
        </p:nvSpPr>
        <p:spPr>
          <a:xfrm>
            <a:off x="152280" y="5105520"/>
            <a:ext cx="8838000" cy="303840"/>
          </a:xfrm>
          <a:prstGeom prst="rect">
            <a:avLst/>
          </a:prstGeom>
          <a:solidFill>
            <a:srgbClr val="99ccff">
              <a:alpha val="80000"/>
            </a:srgbClr>
          </a:solidFill>
          <a:ln w="12600">
            <a:solidFill>
              <a:srgbClr val="99ccff"/>
            </a:solidFill>
            <a:miter/>
          </a:ln>
        </p:spPr>
        <p:style>
          <a:lnRef idx="0"/>
          <a:fillRef idx="0"/>
          <a:effectRef idx="0"/>
          <a:fontRef idx="minor"/>
        </p:style>
      </p:sp>
      <p:sp>
        <p:nvSpPr>
          <p:cNvPr id="1228" name="CustomShape 6"/>
          <p:cNvSpPr/>
          <p:nvPr/>
        </p:nvSpPr>
        <p:spPr>
          <a:xfrm>
            <a:off x="152280" y="3505320"/>
            <a:ext cx="5409000" cy="303840"/>
          </a:xfrm>
          <a:prstGeom prst="rect">
            <a:avLst/>
          </a:prstGeom>
          <a:solidFill>
            <a:srgbClr val="99ccff">
              <a:alpha val="80000"/>
            </a:srgbClr>
          </a:solidFill>
          <a:ln w="12600">
            <a:solidFill>
              <a:srgbClr val="99ccff"/>
            </a:solidFill>
            <a:miter/>
          </a:ln>
        </p:spPr>
        <p:style>
          <a:lnRef idx="0"/>
          <a:fillRef idx="0"/>
          <a:effectRef idx="0"/>
          <a:fontRef idx="minor"/>
        </p:style>
      </p:sp>
      <p:sp>
        <p:nvSpPr>
          <p:cNvPr id="1229" name="Line 7"/>
          <p:cNvSpPr/>
          <p:nvPr/>
        </p:nvSpPr>
        <p:spPr>
          <a:xfrm>
            <a:off x="380880" y="3429000"/>
            <a:ext cx="4952880" cy="0"/>
          </a:xfrm>
          <a:prstGeom prst="line">
            <a:avLst/>
          </a:prstGeom>
          <a:ln w="12600">
            <a:solidFill>
              <a:schemeClr val="tx1"/>
            </a:solidFill>
            <a:round/>
          </a:ln>
        </p:spPr>
      </p:sp>
      <p:sp>
        <p:nvSpPr>
          <p:cNvPr id="1230" name="CustomShape 8"/>
          <p:cNvSpPr/>
          <p:nvPr/>
        </p:nvSpPr>
        <p:spPr>
          <a:xfrm>
            <a:off x="533520" y="312408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TENPHG</a:t>
            </a:r>
            <a:endParaRPr/>
          </a:p>
        </p:txBody>
      </p:sp>
      <p:sp>
        <p:nvSpPr>
          <p:cNvPr id="1231" name="CustomShape 9"/>
          <p:cNvSpPr/>
          <p:nvPr/>
        </p:nvSpPr>
        <p:spPr>
          <a:xfrm>
            <a:off x="1523880" y="31240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MAPHG</a:t>
            </a:r>
            <a:endParaRPr/>
          </a:p>
        </p:txBody>
      </p:sp>
      <p:sp>
        <p:nvSpPr>
          <p:cNvPr id="1232" name="CustomShape 10"/>
          <p:cNvSpPr/>
          <p:nvPr/>
        </p:nvSpPr>
        <p:spPr>
          <a:xfrm>
            <a:off x="2590920" y="31240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TRPHG</a:t>
            </a:r>
            <a:endParaRPr/>
          </a:p>
        </p:txBody>
      </p:sp>
      <p:sp>
        <p:nvSpPr>
          <p:cNvPr id="1233" name="Line 11"/>
          <p:cNvSpPr/>
          <p:nvPr/>
        </p:nvSpPr>
        <p:spPr>
          <a:xfrm>
            <a:off x="1523880" y="3124080"/>
            <a:ext cx="0" cy="1371600"/>
          </a:xfrm>
          <a:prstGeom prst="line">
            <a:avLst/>
          </a:prstGeom>
          <a:ln w="12600">
            <a:solidFill>
              <a:schemeClr val="tx1"/>
            </a:solidFill>
            <a:round/>
          </a:ln>
        </p:spPr>
      </p:sp>
      <p:sp>
        <p:nvSpPr>
          <p:cNvPr id="1234" name="Line 12"/>
          <p:cNvSpPr/>
          <p:nvPr/>
        </p:nvSpPr>
        <p:spPr>
          <a:xfrm>
            <a:off x="2590560" y="3124080"/>
            <a:ext cx="0" cy="1371600"/>
          </a:xfrm>
          <a:prstGeom prst="line">
            <a:avLst/>
          </a:prstGeom>
          <a:ln w="12600">
            <a:solidFill>
              <a:schemeClr val="tx1"/>
            </a:solidFill>
            <a:round/>
          </a:ln>
        </p:spPr>
      </p:sp>
      <p:sp>
        <p:nvSpPr>
          <p:cNvPr id="1235" name="Line 13"/>
          <p:cNvSpPr/>
          <p:nvPr/>
        </p:nvSpPr>
        <p:spPr>
          <a:xfrm>
            <a:off x="3733560" y="3124080"/>
            <a:ext cx="0" cy="1371600"/>
          </a:xfrm>
          <a:prstGeom prst="line">
            <a:avLst/>
          </a:prstGeom>
          <a:ln w="12600">
            <a:solidFill>
              <a:schemeClr val="tx1"/>
            </a:solidFill>
            <a:round/>
          </a:ln>
        </p:spPr>
      </p:sp>
      <p:sp>
        <p:nvSpPr>
          <p:cNvPr id="1236" name="CustomShape 14"/>
          <p:cNvSpPr/>
          <p:nvPr/>
        </p:nvSpPr>
        <p:spPr>
          <a:xfrm>
            <a:off x="3705120" y="3124080"/>
            <a:ext cx="14468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NG_NHANCHUC</a:t>
            </a:r>
            <a:endParaRPr/>
          </a:p>
        </p:txBody>
      </p:sp>
      <p:sp>
        <p:nvSpPr>
          <p:cNvPr id="1237" name="CustomShape 15"/>
          <p:cNvSpPr/>
          <p:nvPr/>
        </p:nvSpPr>
        <p:spPr>
          <a:xfrm>
            <a:off x="380880" y="35053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Nghien cuu</a:t>
            </a:r>
            <a:endParaRPr/>
          </a:p>
        </p:txBody>
      </p:sp>
      <p:sp>
        <p:nvSpPr>
          <p:cNvPr id="1238" name="CustomShape 16"/>
          <p:cNvSpPr/>
          <p:nvPr/>
        </p:nvSpPr>
        <p:spPr>
          <a:xfrm>
            <a:off x="1523880" y="35053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239" name="CustomShape 17"/>
          <p:cNvSpPr/>
          <p:nvPr/>
        </p:nvSpPr>
        <p:spPr>
          <a:xfrm>
            <a:off x="2590920" y="35053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333445555</a:t>
            </a:r>
            <a:endParaRPr/>
          </a:p>
        </p:txBody>
      </p:sp>
      <p:sp>
        <p:nvSpPr>
          <p:cNvPr id="1240" name="CustomShape 18"/>
          <p:cNvSpPr/>
          <p:nvPr/>
        </p:nvSpPr>
        <p:spPr>
          <a:xfrm>
            <a:off x="3733920" y="350532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05/22/1988</a:t>
            </a:r>
            <a:endParaRPr/>
          </a:p>
        </p:txBody>
      </p:sp>
      <p:sp>
        <p:nvSpPr>
          <p:cNvPr id="1241" name="CustomShape 19"/>
          <p:cNvSpPr/>
          <p:nvPr/>
        </p:nvSpPr>
        <p:spPr>
          <a:xfrm>
            <a:off x="380880" y="38098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Dieu hanh</a:t>
            </a:r>
            <a:endParaRPr/>
          </a:p>
        </p:txBody>
      </p:sp>
      <p:sp>
        <p:nvSpPr>
          <p:cNvPr id="1242" name="CustomShape 20"/>
          <p:cNvSpPr/>
          <p:nvPr/>
        </p:nvSpPr>
        <p:spPr>
          <a:xfrm>
            <a:off x="1523880" y="38098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243" name="CustomShape 21"/>
          <p:cNvSpPr/>
          <p:nvPr/>
        </p:nvSpPr>
        <p:spPr>
          <a:xfrm>
            <a:off x="2590920" y="38098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987987987</a:t>
            </a:r>
            <a:endParaRPr/>
          </a:p>
        </p:txBody>
      </p:sp>
      <p:sp>
        <p:nvSpPr>
          <p:cNvPr id="1244" name="CustomShape 22"/>
          <p:cNvSpPr/>
          <p:nvPr/>
        </p:nvSpPr>
        <p:spPr>
          <a:xfrm>
            <a:off x="3733920" y="380988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01/01/1995</a:t>
            </a:r>
            <a:endParaRPr/>
          </a:p>
        </p:txBody>
      </p:sp>
      <p:sp>
        <p:nvSpPr>
          <p:cNvPr id="1245" name="CustomShape 23"/>
          <p:cNvSpPr/>
          <p:nvPr/>
        </p:nvSpPr>
        <p:spPr>
          <a:xfrm>
            <a:off x="380880" y="41148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Quan ly</a:t>
            </a:r>
            <a:endParaRPr/>
          </a:p>
        </p:txBody>
      </p:sp>
      <p:sp>
        <p:nvSpPr>
          <p:cNvPr id="1246" name="CustomShape 24"/>
          <p:cNvSpPr/>
          <p:nvPr/>
        </p:nvSpPr>
        <p:spPr>
          <a:xfrm>
            <a:off x="1523880" y="41148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247" name="CustomShape 25"/>
          <p:cNvSpPr/>
          <p:nvPr/>
        </p:nvSpPr>
        <p:spPr>
          <a:xfrm>
            <a:off x="2590920" y="41148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888665555</a:t>
            </a:r>
            <a:endParaRPr/>
          </a:p>
        </p:txBody>
      </p:sp>
      <p:sp>
        <p:nvSpPr>
          <p:cNvPr id="1248" name="CustomShape 26"/>
          <p:cNvSpPr/>
          <p:nvPr/>
        </p:nvSpPr>
        <p:spPr>
          <a:xfrm>
            <a:off x="3733920" y="411480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06/19/1981</a:t>
            </a:r>
            <a:endParaRPr/>
          </a:p>
        </p:txBody>
      </p:sp>
      <p:sp>
        <p:nvSpPr>
          <p:cNvPr id="1249" name="Line 27"/>
          <p:cNvSpPr/>
          <p:nvPr/>
        </p:nvSpPr>
        <p:spPr>
          <a:xfrm>
            <a:off x="380880" y="4190760"/>
            <a:ext cx="8305920" cy="0"/>
          </a:xfrm>
          <a:prstGeom prst="line">
            <a:avLst/>
          </a:prstGeom>
          <a:ln w="12600">
            <a:solidFill>
              <a:schemeClr val="tx1"/>
            </a:solidFill>
            <a:round/>
          </a:ln>
        </p:spPr>
      </p:sp>
      <p:sp>
        <p:nvSpPr>
          <p:cNvPr id="1250" name="CustomShape 28"/>
          <p:cNvSpPr/>
          <p:nvPr/>
        </p:nvSpPr>
        <p:spPr>
          <a:xfrm>
            <a:off x="533520" y="388620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TENPHG</a:t>
            </a:r>
            <a:endParaRPr/>
          </a:p>
        </p:txBody>
      </p:sp>
      <p:sp>
        <p:nvSpPr>
          <p:cNvPr id="1251" name="CustomShape 29"/>
          <p:cNvSpPr/>
          <p:nvPr/>
        </p:nvSpPr>
        <p:spPr>
          <a:xfrm>
            <a:off x="1523880" y="38862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MAPHG</a:t>
            </a:r>
            <a:endParaRPr/>
          </a:p>
        </p:txBody>
      </p:sp>
      <p:sp>
        <p:nvSpPr>
          <p:cNvPr id="1252" name="CustomShape 30"/>
          <p:cNvSpPr/>
          <p:nvPr/>
        </p:nvSpPr>
        <p:spPr>
          <a:xfrm>
            <a:off x="2590920" y="38862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TRPHG</a:t>
            </a:r>
            <a:endParaRPr/>
          </a:p>
        </p:txBody>
      </p:sp>
      <p:sp>
        <p:nvSpPr>
          <p:cNvPr id="1253" name="Line 31"/>
          <p:cNvSpPr/>
          <p:nvPr/>
        </p:nvSpPr>
        <p:spPr>
          <a:xfrm>
            <a:off x="1523880" y="3886200"/>
            <a:ext cx="0" cy="1371600"/>
          </a:xfrm>
          <a:prstGeom prst="line">
            <a:avLst/>
          </a:prstGeom>
          <a:ln w="12600">
            <a:solidFill>
              <a:schemeClr val="tx1"/>
            </a:solidFill>
            <a:round/>
          </a:ln>
        </p:spPr>
      </p:sp>
      <p:sp>
        <p:nvSpPr>
          <p:cNvPr id="1254" name="Line 32"/>
          <p:cNvSpPr/>
          <p:nvPr/>
        </p:nvSpPr>
        <p:spPr>
          <a:xfrm>
            <a:off x="2590560" y="3886200"/>
            <a:ext cx="0" cy="1371600"/>
          </a:xfrm>
          <a:prstGeom prst="line">
            <a:avLst/>
          </a:prstGeom>
          <a:ln w="12600">
            <a:solidFill>
              <a:schemeClr val="tx1"/>
            </a:solidFill>
            <a:round/>
          </a:ln>
        </p:spPr>
      </p:sp>
      <p:sp>
        <p:nvSpPr>
          <p:cNvPr id="1255" name="Line 33"/>
          <p:cNvSpPr/>
          <p:nvPr/>
        </p:nvSpPr>
        <p:spPr>
          <a:xfrm>
            <a:off x="3733560" y="3886200"/>
            <a:ext cx="0" cy="1371600"/>
          </a:xfrm>
          <a:prstGeom prst="line">
            <a:avLst/>
          </a:prstGeom>
          <a:ln w="12600">
            <a:solidFill>
              <a:schemeClr val="tx1"/>
            </a:solidFill>
            <a:round/>
          </a:ln>
        </p:spPr>
      </p:sp>
      <p:sp>
        <p:nvSpPr>
          <p:cNvPr id="1256" name="CustomShape 34"/>
          <p:cNvSpPr/>
          <p:nvPr/>
        </p:nvSpPr>
        <p:spPr>
          <a:xfrm>
            <a:off x="3705120" y="3886200"/>
            <a:ext cx="14468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NG_NHANCHUC</a:t>
            </a:r>
            <a:endParaRPr/>
          </a:p>
        </p:txBody>
      </p:sp>
      <p:sp>
        <p:nvSpPr>
          <p:cNvPr id="1257" name="CustomShape 35"/>
          <p:cNvSpPr/>
          <p:nvPr/>
        </p:nvSpPr>
        <p:spPr>
          <a:xfrm>
            <a:off x="380880" y="42670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Nghien cuu</a:t>
            </a:r>
            <a:endParaRPr/>
          </a:p>
        </p:txBody>
      </p:sp>
      <p:sp>
        <p:nvSpPr>
          <p:cNvPr id="1258" name="CustomShape 36"/>
          <p:cNvSpPr/>
          <p:nvPr/>
        </p:nvSpPr>
        <p:spPr>
          <a:xfrm>
            <a:off x="1523880" y="42670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259" name="CustomShape 37"/>
          <p:cNvSpPr/>
          <p:nvPr/>
        </p:nvSpPr>
        <p:spPr>
          <a:xfrm>
            <a:off x="2590920" y="42670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333445555</a:t>
            </a:r>
            <a:endParaRPr/>
          </a:p>
        </p:txBody>
      </p:sp>
      <p:sp>
        <p:nvSpPr>
          <p:cNvPr id="1260" name="CustomShape 38"/>
          <p:cNvSpPr/>
          <p:nvPr/>
        </p:nvSpPr>
        <p:spPr>
          <a:xfrm>
            <a:off x="3733920" y="426708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05/22/1988</a:t>
            </a:r>
            <a:endParaRPr/>
          </a:p>
        </p:txBody>
      </p:sp>
      <p:sp>
        <p:nvSpPr>
          <p:cNvPr id="1261" name="CustomShape 39"/>
          <p:cNvSpPr/>
          <p:nvPr/>
        </p:nvSpPr>
        <p:spPr>
          <a:xfrm>
            <a:off x="380880" y="45720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Dieu hanh</a:t>
            </a:r>
            <a:endParaRPr/>
          </a:p>
        </p:txBody>
      </p:sp>
      <p:sp>
        <p:nvSpPr>
          <p:cNvPr id="1262" name="CustomShape 40"/>
          <p:cNvSpPr/>
          <p:nvPr/>
        </p:nvSpPr>
        <p:spPr>
          <a:xfrm>
            <a:off x="1523880" y="45720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263" name="CustomShape 41"/>
          <p:cNvSpPr/>
          <p:nvPr/>
        </p:nvSpPr>
        <p:spPr>
          <a:xfrm>
            <a:off x="2590920" y="45720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987987987</a:t>
            </a:r>
            <a:endParaRPr/>
          </a:p>
        </p:txBody>
      </p:sp>
      <p:sp>
        <p:nvSpPr>
          <p:cNvPr id="1264" name="CustomShape 42"/>
          <p:cNvSpPr/>
          <p:nvPr/>
        </p:nvSpPr>
        <p:spPr>
          <a:xfrm>
            <a:off x="3733920" y="457200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01/01/1995</a:t>
            </a:r>
            <a:endParaRPr/>
          </a:p>
        </p:txBody>
      </p:sp>
      <p:sp>
        <p:nvSpPr>
          <p:cNvPr id="1265" name="CustomShape 43"/>
          <p:cNvSpPr/>
          <p:nvPr/>
        </p:nvSpPr>
        <p:spPr>
          <a:xfrm>
            <a:off x="380880" y="48769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Quan ly</a:t>
            </a:r>
            <a:endParaRPr/>
          </a:p>
        </p:txBody>
      </p:sp>
      <p:sp>
        <p:nvSpPr>
          <p:cNvPr id="1266" name="CustomShape 44"/>
          <p:cNvSpPr/>
          <p:nvPr/>
        </p:nvSpPr>
        <p:spPr>
          <a:xfrm>
            <a:off x="1523880" y="48769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267" name="CustomShape 45"/>
          <p:cNvSpPr/>
          <p:nvPr/>
        </p:nvSpPr>
        <p:spPr>
          <a:xfrm>
            <a:off x="2590920" y="48769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888665555</a:t>
            </a:r>
            <a:endParaRPr/>
          </a:p>
        </p:txBody>
      </p:sp>
      <p:sp>
        <p:nvSpPr>
          <p:cNvPr id="1268" name="CustomShape 46"/>
          <p:cNvSpPr/>
          <p:nvPr/>
        </p:nvSpPr>
        <p:spPr>
          <a:xfrm>
            <a:off x="3733920" y="4876920"/>
            <a:ext cx="13705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06/19/1981</a:t>
            </a:r>
            <a:endParaRPr/>
          </a:p>
        </p:txBody>
      </p:sp>
      <p:sp>
        <p:nvSpPr>
          <p:cNvPr id="1269" name="CustomShape 47"/>
          <p:cNvSpPr/>
          <p:nvPr/>
        </p:nvSpPr>
        <p:spPr>
          <a:xfrm>
            <a:off x="6248520" y="3886200"/>
            <a:ext cx="9133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TENNV</a:t>
            </a:r>
            <a:endParaRPr/>
          </a:p>
        </p:txBody>
      </p:sp>
      <p:sp>
        <p:nvSpPr>
          <p:cNvPr id="1270" name="CustomShape 48"/>
          <p:cNvSpPr/>
          <p:nvPr/>
        </p:nvSpPr>
        <p:spPr>
          <a:xfrm>
            <a:off x="7238880" y="38862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HONV</a:t>
            </a:r>
            <a:endParaRPr/>
          </a:p>
        </p:txBody>
      </p:sp>
      <p:sp>
        <p:nvSpPr>
          <p:cNvPr id="1271" name="CustomShape 49"/>
          <p:cNvSpPr/>
          <p:nvPr/>
        </p:nvSpPr>
        <p:spPr>
          <a:xfrm>
            <a:off x="6248520" y="426708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Tung</a:t>
            </a:r>
            <a:endParaRPr/>
          </a:p>
        </p:txBody>
      </p:sp>
      <p:sp>
        <p:nvSpPr>
          <p:cNvPr id="1272" name="CustomShape 50"/>
          <p:cNvSpPr/>
          <p:nvPr/>
        </p:nvSpPr>
        <p:spPr>
          <a:xfrm>
            <a:off x="7238880" y="426708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Nguyen</a:t>
            </a:r>
            <a:endParaRPr/>
          </a:p>
        </p:txBody>
      </p:sp>
      <p:sp>
        <p:nvSpPr>
          <p:cNvPr id="1273" name="CustomShape 51"/>
          <p:cNvSpPr/>
          <p:nvPr/>
        </p:nvSpPr>
        <p:spPr>
          <a:xfrm>
            <a:off x="6248520" y="457200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Hung</a:t>
            </a:r>
            <a:endParaRPr/>
          </a:p>
        </p:txBody>
      </p:sp>
      <p:sp>
        <p:nvSpPr>
          <p:cNvPr id="1274" name="CustomShape 52"/>
          <p:cNvSpPr/>
          <p:nvPr/>
        </p:nvSpPr>
        <p:spPr>
          <a:xfrm>
            <a:off x="7238880" y="457200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Nguyen</a:t>
            </a:r>
            <a:endParaRPr/>
          </a:p>
        </p:txBody>
      </p:sp>
      <p:sp>
        <p:nvSpPr>
          <p:cNvPr id="1275" name="CustomShape 53"/>
          <p:cNvSpPr/>
          <p:nvPr/>
        </p:nvSpPr>
        <p:spPr>
          <a:xfrm>
            <a:off x="5105520" y="426708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333445555</a:t>
            </a:r>
            <a:endParaRPr/>
          </a:p>
        </p:txBody>
      </p:sp>
      <p:sp>
        <p:nvSpPr>
          <p:cNvPr id="1276" name="CustomShape 54"/>
          <p:cNvSpPr/>
          <p:nvPr/>
        </p:nvSpPr>
        <p:spPr>
          <a:xfrm>
            <a:off x="5105520" y="45720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987987987</a:t>
            </a:r>
            <a:endParaRPr/>
          </a:p>
        </p:txBody>
      </p:sp>
      <p:sp>
        <p:nvSpPr>
          <p:cNvPr id="1277" name="CustomShape 55"/>
          <p:cNvSpPr/>
          <p:nvPr/>
        </p:nvSpPr>
        <p:spPr>
          <a:xfrm>
            <a:off x="5105520" y="487692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888665555</a:t>
            </a:r>
            <a:endParaRPr/>
          </a:p>
        </p:txBody>
      </p:sp>
      <p:sp>
        <p:nvSpPr>
          <p:cNvPr id="1278" name="CustomShape 56"/>
          <p:cNvSpPr/>
          <p:nvPr/>
        </p:nvSpPr>
        <p:spPr>
          <a:xfrm>
            <a:off x="5105520" y="3886200"/>
            <a:ext cx="11419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MANV</a:t>
            </a:r>
            <a:endParaRPr/>
          </a:p>
        </p:txBody>
      </p:sp>
      <p:sp>
        <p:nvSpPr>
          <p:cNvPr id="1279" name="Line 57"/>
          <p:cNvSpPr/>
          <p:nvPr/>
        </p:nvSpPr>
        <p:spPr>
          <a:xfrm>
            <a:off x="5105160" y="3886200"/>
            <a:ext cx="0" cy="1371600"/>
          </a:xfrm>
          <a:prstGeom prst="line">
            <a:avLst/>
          </a:prstGeom>
          <a:ln w="12600">
            <a:solidFill>
              <a:schemeClr val="tx1"/>
            </a:solidFill>
            <a:round/>
          </a:ln>
        </p:spPr>
      </p:sp>
      <p:sp>
        <p:nvSpPr>
          <p:cNvPr id="1280" name="Line 58"/>
          <p:cNvSpPr/>
          <p:nvPr/>
        </p:nvSpPr>
        <p:spPr>
          <a:xfrm>
            <a:off x="6248160" y="3886200"/>
            <a:ext cx="0" cy="1371600"/>
          </a:xfrm>
          <a:prstGeom prst="line">
            <a:avLst/>
          </a:prstGeom>
          <a:ln w="12600">
            <a:solidFill>
              <a:schemeClr val="tx1"/>
            </a:solidFill>
            <a:round/>
          </a:ln>
        </p:spPr>
      </p:sp>
      <p:sp>
        <p:nvSpPr>
          <p:cNvPr id="1281" name="Line 59"/>
          <p:cNvSpPr/>
          <p:nvPr/>
        </p:nvSpPr>
        <p:spPr>
          <a:xfrm>
            <a:off x="7238880" y="3886200"/>
            <a:ext cx="0" cy="1371600"/>
          </a:xfrm>
          <a:prstGeom prst="line">
            <a:avLst/>
          </a:prstGeom>
          <a:ln w="12600">
            <a:solidFill>
              <a:schemeClr val="tx1"/>
            </a:solidFill>
            <a:round/>
          </a:ln>
        </p:spPr>
      </p:sp>
      <p:sp>
        <p:nvSpPr>
          <p:cNvPr id="1282" name="CustomShape 60"/>
          <p:cNvSpPr/>
          <p:nvPr/>
        </p:nvSpPr>
        <p:spPr>
          <a:xfrm>
            <a:off x="6248520" y="48769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Vinh</a:t>
            </a:r>
            <a:endParaRPr/>
          </a:p>
        </p:txBody>
      </p:sp>
      <p:sp>
        <p:nvSpPr>
          <p:cNvPr id="1283" name="CustomShape 61"/>
          <p:cNvSpPr/>
          <p:nvPr/>
        </p:nvSpPr>
        <p:spPr>
          <a:xfrm>
            <a:off x="7238880" y="48769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Pham</a:t>
            </a:r>
            <a:endParaRPr/>
          </a:p>
        </p:txBody>
      </p:sp>
      <p:sp>
        <p:nvSpPr>
          <p:cNvPr id="1284" name="CustomShape 62"/>
          <p:cNvSpPr/>
          <p:nvPr/>
        </p:nvSpPr>
        <p:spPr>
          <a:xfrm>
            <a:off x="8229600" y="426708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285" name="CustomShape 63"/>
          <p:cNvSpPr/>
          <p:nvPr/>
        </p:nvSpPr>
        <p:spPr>
          <a:xfrm>
            <a:off x="8229600" y="38862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286" name="CustomShape 64"/>
          <p:cNvSpPr/>
          <p:nvPr/>
        </p:nvSpPr>
        <p:spPr>
          <a:xfrm>
            <a:off x="8229600" y="45720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287" name="CustomShape 65"/>
          <p:cNvSpPr/>
          <p:nvPr/>
        </p:nvSpPr>
        <p:spPr>
          <a:xfrm>
            <a:off x="8229600" y="487692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t>
            </a:r>
            <a:endParaRPr/>
          </a:p>
        </p:txBody>
      </p:sp>
      <p:sp>
        <p:nvSpPr>
          <p:cNvPr id="1288" name="CustomShape 66"/>
          <p:cNvSpPr/>
          <p:nvPr/>
        </p:nvSpPr>
        <p:spPr>
          <a:xfrm>
            <a:off x="1066680" y="5562720"/>
            <a:ext cx="5866200" cy="699480"/>
          </a:xfrm>
          <a:prstGeom prst="rect">
            <a:avLst/>
          </a:prstGeom>
          <a:noFill/>
          <a:ln w="12600">
            <a:noFill/>
          </a:ln>
        </p:spPr>
        <p:style>
          <a:lnRef idx="0"/>
          <a:fillRef idx="0"/>
          <a:effectRef idx="0"/>
          <a:fontRef idx="minor"/>
        </p:style>
        <p:txBody>
          <a:bodyPr lIns="90000" rIns="90000" tIns="45000" bIns="45000"/>
          <a:p>
            <a:pPr>
              <a:lnSpc>
                <a:spcPct val="100000"/>
              </a:lnSpc>
            </a:pPr>
            <a:r>
              <a:rPr lang="en-US" sz="4000" strike="noStrike">
                <a:solidFill>
                  <a:srgbClr val="ff3333"/>
                </a:solidFill>
                <a:latin typeface="Symbol"/>
                <a:ea typeface="DejaVu Sans"/>
              </a:rPr>
              <a:t></a:t>
            </a:r>
            <a:r>
              <a:rPr lang="en-US" sz="2200" strike="noStrike" baseline="-25000">
                <a:solidFill>
                  <a:srgbClr val="ff3333"/>
                </a:solidFill>
                <a:latin typeface="Tahoma"/>
                <a:ea typeface="DejaVu Sans"/>
              </a:rPr>
              <a:t>TRPHG=MANV </a:t>
            </a:r>
            <a:r>
              <a:rPr lang="en-US" sz="2200" strike="noStrike">
                <a:solidFill>
                  <a:srgbClr val="ff3333"/>
                </a:solidFill>
                <a:latin typeface="Tahoma"/>
                <a:ea typeface="DejaVu Sans"/>
              </a:rPr>
              <a:t>(PHONGBAN </a:t>
            </a:r>
            <a:r>
              <a:rPr b="1" lang="en-US" sz="2200" strike="noStrike">
                <a:solidFill>
                  <a:srgbClr val="ff3333"/>
                </a:solidFill>
                <a:latin typeface="Symbol"/>
                <a:ea typeface="DejaVu Sans"/>
              </a:rPr>
              <a:t></a:t>
            </a:r>
            <a:r>
              <a:rPr lang="en-US" sz="2200" strike="noStrike">
                <a:solidFill>
                  <a:srgbClr val="ff3333"/>
                </a:solidFill>
                <a:latin typeface="Tahoma"/>
                <a:ea typeface="DejaVu Sans"/>
              </a:rPr>
              <a:t> NHANVIEN)</a:t>
            </a:r>
            <a:endParaRPr/>
          </a:p>
        </p:txBody>
      </p:sp>
      <p:sp>
        <p:nvSpPr>
          <p:cNvPr id="1289" name="CustomShape 67"/>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290" name="Picture 3" descr=""/>
          <p:cNvPicPr/>
          <p:nvPr/>
        </p:nvPicPr>
        <p:blipFill>
          <a:blip r:embed="rId1"/>
          <a:stretch/>
        </p:blipFill>
        <p:spPr>
          <a:xfrm>
            <a:off x="0" y="628560"/>
            <a:ext cx="9106920" cy="56160"/>
          </a:xfrm>
          <a:prstGeom prst="rect">
            <a:avLst/>
          </a:prstGeom>
          <a:ln>
            <a:noFill/>
          </a:ln>
        </p:spPr>
      </p:pic>
      <p:sp>
        <p:nvSpPr>
          <p:cNvPr id="1291" name="CustomShape 68"/>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292" name="CustomShape 69"/>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1293" name="Line 70"/>
          <p:cNvSpPr/>
          <p:nvPr/>
        </p:nvSpPr>
        <p:spPr>
          <a:xfrm>
            <a:off x="228600" y="4987080"/>
            <a:ext cx="8686800" cy="0"/>
          </a:xfrm>
          <a:prstGeom prst="line">
            <a:avLst/>
          </a:prstGeom>
          <a:ln w="12600">
            <a:solidFill>
              <a:schemeClr val="tx1"/>
            </a:solidFill>
            <a:round/>
          </a:ln>
        </p:spPr>
      </p:sp>
      <p:sp>
        <p:nvSpPr>
          <p:cNvPr id="1294" name="Line 71"/>
          <p:cNvSpPr/>
          <p:nvPr/>
        </p:nvSpPr>
        <p:spPr>
          <a:xfrm>
            <a:off x="2381040" y="4725360"/>
            <a:ext cx="0" cy="1374120"/>
          </a:xfrm>
          <a:prstGeom prst="line">
            <a:avLst/>
          </a:prstGeom>
          <a:ln w="12600">
            <a:solidFill>
              <a:schemeClr val="tx1"/>
            </a:solidFill>
            <a:round/>
          </a:ln>
        </p:spPr>
      </p:sp>
      <p:sp>
        <p:nvSpPr>
          <p:cNvPr id="1295" name="CustomShape 72"/>
          <p:cNvSpPr/>
          <p:nvPr/>
        </p:nvSpPr>
        <p:spPr>
          <a:xfrm>
            <a:off x="1458720" y="4725360"/>
            <a:ext cx="92124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TENNV</a:t>
            </a:r>
            <a:endParaRPr/>
          </a:p>
        </p:txBody>
      </p:sp>
      <p:sp>
        <p:nvSpPr>
          <p:cNvPr id="1296" name="CustomShape 73"/>
          <p:cNvSpPr/>
          <p:nvPr/>
        </p:nvSpPr>
        <p:spPr>
          <a:xfrm>
            <a:off x="2381040" y="472536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HONV</a:t>
            </a:r>
            <a:endParaRPr/>
          </a:p>
        </p:txBody>
      </p:sp>
      <p:sp>
        <p:nvSpPr>
          <p:cNvPr id="1297" name="Line 74"/>
          <p:cNvSpPr/>
          <p:nvPr/>
        </p:nvSpPr>
        <p:spPr>
          <a:xfrm>
            <a:off x="3457080" y="4725360"/>
            <a:ext cx="0" cy="1374120"/>
          </a:xfrm>
          <a:prstGeom prst="line">
            <a:avLst/>
          </a:prstGeom>
          <a:ln w="12600">
            <a:solidFill>
              <a:schemeClr val="tx1"/>
            </a:solidFill>
            <a:round/>
          </a:ln>
        </p:spPr>
      </p:sp>
      <p:sp>
        <p:nvSpPr>
          <p:cNvPr id="1298" name="CustomShape 75"/>
          <p:cNvSpPr/>
          <p:nvPr/>
        </p:nvSpPr>
        <p:spPr>
          <a:xfrm>
            <a:off x="3457440" y="4725360"/>
            <a:ext cx="115200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NS</a:t>
            </a:r>
            <a:endParaRPr/>
          </a:p>
        </p:txBody>
      </p:sp>
      <p:sp>
        <p:nvSpPr>
          <p:cNvPr id="1299" name="Line 76"/>
          <p:cNvSpPr/>
          <p:nvPr/>
        </p:nvSpPr>
        <p:spPr>
          <a:xfrm>
            <a:off x="4610160" y="4725360"/>
            <a:ext cx="0" cy="1374120"/>
          </a:xfrm>
          <a:prstGeom prst="line">
            <a:avLst/>
          </a:prstGeom>
          <a:ln w="12600">
            <a:solidFill>
              <a:schemeClr val="tx1"/>
            </a:solidFill>
            <a:round/>
          </a:ln>
        </p:spPr>
      </p:sp>
      <p:sp>
        <p:nvSpPr>
          <p:cNvPr id="1300" name="CustomShape 77"/>
          <p:cNvSpPr/>
          <p:nvPr/>
        </p:nvSpPr>
        <p:spPr>
          <a:xfrm>
            <a:off x="4610520" y="4725360"/>
            <a:ext cx="138276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DCHI</a:t>
            </a:r>
            <a:endParaRPr/>
          </a:p>
        </p:txBody>
      </p:sp>
      <p:sp>
        <p:nvSpPr>
          <p:cNvPr id="1301" name="Line 78"/>
          <p:cNvSpPr/>
          <p:nvPr/>
        </p:nvSpPr>
        <p:spPr>
          <a:xfrm>
            <a:off x="5994000" y="4725360"/>
            <a:ext cx="0" cy="1374120"/>
          </a:xfrm>
          <a:prstGeom prst="line">
            <a:avLst/>
          </a:prstGeom>
          <a:ln w="12600">
            <a:solidFill>
              <a:schemeClr val="tx1"/>
            </a:solidFill>
            <a:round/>
          </a:ln>
        </p:spPr>
      </p:sp>
      <p:sp>
        <p:nvSpPr>
          <p:cNvPr id="1302" name="CustomShape 79"/>
          <p:cNvSpPr/>
          <p:nvPr/>
        </p:nvSpPr>
        <p:spPr>
          <a:xfrm>
            <a:off x="5994000" y="4725360"/>
            <a:ext cx="7675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GT</a:t>
            </a:r>
            <a:endParaRPr/>
          </a:p>
        </p:txBody>
      </p:sp>
      <p:sp>
        <p:nvSpPr>
          <p:cNvPr id="1303" name="Line 80"/>
          <p:cNvSpPr/>
          <p:nvPr/>
        </p:nvSpPr>
        <p:spPr>
          <a:xfrm>
            <a:off x="6762600" y="4725360"/>
            <a:ext cx="0" cy="1374120"/>
          </a:xfrm>
          <a:prstGeom prst="line">
            <a:avLst/>
          </a:prstGeom>
          <a:ln w="12600">
            <a:solidFill>
              <a:schemeClr val="tx1"/>
            </a:solidFill>
            <a:round/>
          </a:ln>
        </p:spPr>
      </p:sp>
      <p:sp>
        <p:nvSpPr>
          <p:cNvPr id="1304" name="CustomShape 81"/>
          <p:cNvSpPr/>
          <p:nvPr/>
        </p:nvSpPr>
        <p:spPr>
          <a:xfrm>
            <a:off x="6762960" y="472536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LUONG</a:t>
            </a:r>
            <a:endParaRPr/>
          </a:p>
        </p:txBody>
      </p:sp>
      <p:sp>
        <p:nvSpPr>
          <p:cNvPr id="1305" name="Line 82"/>
          <p:cNvSpPr/>
          <p:nvPr/>
        </p:nvSpPr>
        <p:spPr>
          <a:xfrm>
            <a:off x="7839000" y="4725360"/>
            <a:ext cx="0" cy="1374120"/>
          </a:xfrm>
          <a:prstGeom prst="line">
            <a:avLst/>
          </a:prstGeom>
          <a:ln w="12600">
            <a:solidFill>
              <a:schemeClr val="tx1"/>
            </a:solidFill>
            <a:round/>
          </a:ln>
        </p:spPr>
      </p:sp>
      <p:sp>
        <p:nvSpPr>
          <p:cNvPr id="1306" name="CustomShape 83"/>
          <p:cNvSpPr/>
          <p:nvPr/>
        </p:nvSpPr>
        <p:spPr>
          <a:xfrm>
            <a:off x="7839000" y="472536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PHG</a:t>
            </a:r>
            <a:endParaRPr/>
          </a:p>
        </p:txBody>
      </p:sp>
      <p:sp>
        <p:nvSpPr>
          <p:cNvPr id="1307" name="CustomShape 84"/>
          <p:cNvSpPr/>
          <p:nvPr/>
        </p:nvSpPr>
        <p:spPr>
          <a:xfrm>
            <a:off x="1381680" y="5052600"/>
            <a:ext cx="99828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Tung</a:t>
            </a:r>
            <a:endParaRPr/>
          </a:p>
        </p:txBody>
      </p:sp>
      <p:sp>
        <p:nvSpPr>
          <p:cNvPr id="1308" name="CustomShape 85"/>
          <p:cNvSpPr/>
          <p:nvPr/>
        </p:nvSpPr>
        <p:spPr>
          <a:xfrm>
            <a:off x="2381040" y="505260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Nguyen</a:t>
            </a:r>
            <a:endParaRPr/>
          </a:p>
        </p:txBody>
      </p:sp>
      <p:sp>
        <p:nvSpPr>
          <p:cNvPr id="1309" name="CustomShape 86"/>
          <p:cNvSpPr/>
          <p:nvPr/>
        </p:nvSpPr>
        <p:spPr>
          <a:xfrm>
            <a:off x="3457440" y="5052600"/>
            <a:ext cx="115200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12/08/1955</a:t>
            </a:r>
            <a:endParaRPr/>
          </a:p>
        </p:txBody>
      </p:sp>
      <p:sp>
        <p:nvSpPr>
          <p:cNvPr id="1310" name="CustomShape 87"/>
          <p:cNvSpPr/>
          <p:nvPr/>
        </p:nvSpPr>
        <p:spPr>
          <a:xfrm>
            <a:off x="4610520" y="5052600"/>
            <a:ext cx="138276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638 NVC Q5</a:t>
            </a:r>
            <a:endParaRPr/>
          </a:p>
        </p:txBody>
      </p:sp>
      <p:sp>
        <p:nvSpPr>
          <p:cNvPr id="1311" name="CustomShape 88"/>
          <p:cNvSpPr/>
          <p:nvPr/>
        </p:nvSpPr>
        <p:spPr>
          <a:xfrm>
            <a:off x="5994000" y="5052600"/>
            <a:ext cx="7675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Nam</a:t>
            </a:r>
            <a:endParaRPr/>
          </a:p>
        </p:txBody>
      </p:sp>
      <p:sp>
        <p:nvSpPr>
          <p:cNvPr id="1312" name="CustomShape 89"/>
          <p:cNvSpPr/>
          <p:nvPr/>
        </p:nvSpPr>
        <p:spPr>
          <a:xfrm>
            <a:off x="6762960" y="505260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40000</a:t>
            </a:r>
            <a:endParaRPr/>
          </a:p>
        </p:txBody>
      </p:sp>
      <p:sp>
        <p:nvSpPr>
          <p:cNvPr id="1313" name="CustomShape 90"/>
          <p:cNvSpPr/>
          <p:nvPr/>
        </p:nvSpPr>
        <p:spPr>
          <a:xfrm>
            <a:off x="7839000" y="505260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314" name="CustomShape 91"/>
          <p:cNvSpPr/>
          <p:nvPr/>
        </p:nvSpPr>
        <p:spPr>
          <a:xfrm>
            <a:off x="1381680" y="5314320"/>
            <a:ext cx="99828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Hang</a:t>
            </a:r>
            <a:endParaRPr/>
          </a:p>
        </p:txBody>
      </p:sp>
      <p:sp>
        <p:nvSpPr>
          <p:cNvPr id="1315" name="CustomShape 92"/>
          <p:cNvSpPr/>
          <p:nvPr/>
        </p:nvSpPr>
        <p:spPr>
          <a:xfrm>
            <a:off x="2381040" y="531432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Bui</a:t>
            </a:r>
            <a:endParaRPr/>
          </a:p>
        </p:txBody>
      </p:sp>
      <p:sp>
        <p:nvSpPr>
          <p:cNvPr id="1316" name="CustomShape 93"/>
          <p:cNvSpPr/>
          <p:nvPr/>
        </p:nvSpPr>
        <p:spPr>
          <a:xfrm>
            <a:off x="3457440" y="5314320"/>
            <a:ext cx="115200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07/19/1968</a:t>
            </a:r>
            <a:endParaRPr/>
          </a:p>
        </p:txBody>
      </p:sp>
      <p:sp>
        <p:nvSpPr>
          <p:cNvPr id="1317" name="CustomShape 94"/>
          <p:cNvSpPr/>
          <p:nvPr/>
        </p:nvSpPr>
        <p:spPr>
          <a:xfrm>
            <a:off x="4610520" y="5314320"/>
            <a:ext cx="138276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332 NTH Q1</a:t>
            </a:r>
            <a:endParaRPr/>
          </a:p>
        </p:txBody>
      </p:sp>
      <p:sp>
        <p:nvSpPr>
          <p:cNvPr id="1318" name="CustomShape 95"/>
          <p:cNvSpPr/>
          <p:nvPr/>
        </p:nvSpPr>
        <p:spPr>
          <a:xfrm>
            <a:off x="5994000" y="5314320"/>
            <a:ext cx="7675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Nu</a:t>
            </a:r>
            <a:endParaRPr/>
          </a:p>
        </p:txBody>
      </p:sp>
      <p:sp>
        <p:nvSpPr>
          <p:cNvPr id="1319" name="CustomShape 96"/>
          <p:cNvSpPr/>
          <p:nvPr/>
        </p:nvSpPr>
        <p:spPr>
          <a:xfrm>
            <a:off x="6762960" y="531432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25000</a:t>
            </a:r>
            <a:endParaRPr/>
          </a:p>
        </p:txBody>
      </p:sp>
      <p:sp>
        <p:nvSpPr>
          <p:cNvPr id="1320" name="CustomShape 97"/>
          <p:cNvSpPr/>
          <p:nvPr/>
        </p:nvSpPr>
        <p:spPr>
          <a:xfrm>
            <a:off x="7839000" y="531432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321" name="CustomShape 98"/>
          <p:cNvSpPr/>
          <p:nvPr/>
        </p:nvSpPr>
        <p:spPr>
          <a:xfrm>
            <a:off x="1381680" y="5576040"/>
            <a:ext cx="99828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Nhu</a:t>
            </a:r>
            <a:endParaRPr/>
          </a:p>
        </p:txBody>
      </p:sp>
      <p:sp>
        <p:nvSpPr>
          <p:cNvPr id="1322" name="CustomShape 99"/>
          <p:cNvSpPr/>
          <p:nvPr/>
        </p:nvSpPr>
        <p:spPr>
          <a:xfrm>
            <a:off x="2381040" y="557604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Le</a:t>
            </a:r>
            <a:endParaRPr/>
          </a:p>
        </p:txBody>
      </p:sp>
      <p:sp>
        <p:nvSpPr>
          <p:cNvPr id="1323" name="CustomShape 100"/>
          <p:cNvSpPr/>
          <p:nvPr/>
        </p:nvSpPr>
        <p:spPr>
          <a:xfrm>
            <a:off x="3457440" y="5576040"/>
            <a:ext cx="115200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06/20/1951</a:t>
            </a:r>
            <a:endParaRPr/>
          </a:p>
        </p:txBody>
      </p:sp>
      <p:sp>
        <p:nvSpPr>
          <p:cNvPr id="1324" name="CustomShape 101"/>
          <p:cNvSpPr/>
          <p:nvPr/>
        </p:nvSpPr>
        <p:spPr>
          <a:xfrm>
            <a:off x="4610520" y="5576040"/>
            <a:ext cx="138276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291 HVH QPN</a:t>
            </a:r>
            <a:endParaRPr/>
          </a:p>
        </p:txBody>
      </p:sp>
      <p:sp>
        <p:nvSpPr>
          <p:cNvPr id="1325" name="CustomShape 102"/>
          <p:cNvSpPr/>
          <p:nvPr/>
        </p:nvSpPr>
        <p:spPr>
          <a:xfrm>
            <a:off x="5994000" y="5576040"/>
            <a:ext cx="7675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Nu</a:t>
            </a:r>
            <a:endParaRPr/>
          </a:p>
        </p:txBody>
      </p:sp>
      <p:sp>
        <p:nvSpPr>
          <p:cNvPr id="1326" name="CustomShape 103"/>
          <p:cNvSpPr/>
          <p:nvPr/>
        </p:nvSpPr>
        <p:spPr>
          <a:xfrm>
            <a:off x="6762960" y="557604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43000</a:t>
            </a:r>
            <a:endParaRPr/>
          </a:p>
        </p:txBody>
      </p:sp>
      <p:sp>
        <p:nvSpPr>
          <p:cNvPr id="1327" name="CustomShape 104"/>
          <p:cNvSpPr/>
          <p:nvPr/>
        </p:nvSpPr>
        <p:spPr>
          <a:xfrm>
            <a:off x="7839000" y="557604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328" name="CustomShape 105"/>
          <p:cNvSpPr/>
          <p:nvPr/>
        </p:nvSpPr>
        <p:spPr>
          <a:xfrm>
            <a:off x="1381680" y="5837760"/>
            <a:ext cx="99828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Hung</a:t>
            </a:r>
            <a:endParaRPr/>
          </a:p>
        </p:txBody>
      </p:sp>
      <p:sp>
        <p:nvSpPr>
          <p:cNvPr id="1329" name="CustomShape 106"/>
          <p:cNvSpPr/>
          <p:nvPr/>
        </p:nvSpPr>
        <p:spPr>
          <a:xfrm>
            <a:off x="2381040" y="583776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Nguyen</a:t>
            </a:r>
            <a:endParaRPr/>
          </a:p>
        </p:txBody>
      </p:sp>
      <p:sp>
        <p:nvSpPr>
          <p:cNvPr id="1330" name="CustomShape 107"/>
          <p:cNvSpPr/>
          <p:nvPr/>
        </p:nvSpPr>
        <p:spPr>
          <a:xfrm>
            <a:off x="3457440" y="5837760"/>
            <a:ext cx="115200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09/15/1962</a:t>
            </a:r>
            <a:endParaRPr/>
          </a:p>
        </p:txBody>
      </p:sp>
      <p:sp>
        <p:nvSpPr>
          <p:cNvPr id="1331" name="CustomShape 108"/>
          <p:cNvSpPr/>
          <p:nvPr/>
        </p:nvSpPr>
        <p:spPr>
          <a:xfrm>
            <a:off x="4610520" y="5837760"/>
            <a:ext cx="138276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 Ria VT</a:t>
            </a:r>
            <a:endParaRPr/>
          </a:p>
        </p:txBody>
      </p:sp>
      <p:sp>
        <p:nvSpPr>
          <p:cNvPr id="1332" name="CustomShape 109"/>
          <p:cNvSpPr/>
          <p:nvPr/>
        </p:nvSpPr>
        <p:spPr>
          <a:xfrm>
            <a:off x="5994000" y="5837760"/>
            <a:ext cx="7675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Nam</a:t>
            </a:r>
            <a:endParaRPr/>
          </a:p>
        </p:txBody>
      </p:sp>
      <p:sp>
        <p:nvSpPr>
          <p:cNvPr id="1333" name="CustomShape 110"/>
          <p:cNvSpPr/>
          <p:nvPr/>
        </p:nvSpPr>
        <p:spPr>
          <a:xfrm>
            <a:off x="6762960" y="583776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38000</a:t>
            </a:r>
            <a:endParaRPr/>
          </a:p>
        </p:txBody>
      </p:sp>
      <p:sp>
        <p:nvSpPr>
          <p:cNvPr id="1334" name="CustomShape 111"/>
          <p:cNvSpPr/>
          <p:nvPr/>
        </p:nvSpPr>
        <p:spPr>
          <a:xfrm>
            <a:off x="7839000" y="583776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335" name="Line 112"/>
          <p:cNvSpPr/>
          <p:nvPr/>
        </p:nvSpPr>
        <p:spPr>
          <a:xfrm>
            <a:off x="1458360" y="4725360"/>
            <a:ext cx="0" cy="1374120"/>
          </a:xfrm>
          <a:prstGeom prst="line">
            <a:avLst/>
          </a:prstGeom>
          <a:ln w="12600">
            <a:solidFill>
              <a:schemeClr val="tx1"/>
            </a:solidFill>
            <a:round/>
          </a:ln>
        </p:spPr>
      </p:sp>
      <p:sp>
        <p:nvSpPr>
          <p:cNvPr id="1336" name="CustomShape 113"/>
          <p:cNvSpPr/>
          <p:nvPr/>
        </p:nvSpPr>
        <p:spPr>
          <a:xfrm>
            <a:off x="305640" y="5052600"/>
            <a:ext cx="115200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333445555</a:t>
            </a:r>
            <a:endParaRPr/>
          </a:p>
        </p:txBody>
      </p:sp>
      <p:sp>
        <p:nvSpPr>
          <p:cNvPr id="1337" name="CustomShape 114"/>
          <p:cNvSpPr/>
          <p:nvPr/>
        </p:nvSpPr>
        <p:spPr>
          <a:xfrm>
            <a:off x="305640" y="5837760"/>
            <a:ext cx="115200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987987987</a:t>
            </a:r>
            <a:endParaRPr/>
          </a:p>
        </p:txBody>
      </p:sp>
      <p:sp>
        <p:nvSpPr>
          <p:cNvPr id="1338" name="CustomShape 115"/>
          <p:cNvSpPr/>
          <p:nvPr/>
        </p:nvSpPr>
        <p:spPr>
          <a:xfrm>
            <a:off x="305640" y="5576040"/>
            <a:ext cx="115200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987654321</a:t>
            </a:r>
            <a:endParaRPr/>
          </a:p>
        </p:txBody>
      </p:sp>
      <p:sp>
        <p:nvSpPr>
          <p:cNvPr id="1339" name="CustomShape 116"/>
          <p:cNvSpPr/>
          <p:nvPr/>
        </p:nvSpPr>
        <p:spPr>
          <a:xfrm>
            <a:off x="305640" y="5314320"/>
            <a:ext cx="115200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999887777</a:t>
            </a:r>
            <a:endParaRPr/>
          </a:p>
        </p:txBody>
      </p:sp>
      <p:sp>
        <p:nvSpPr>
          <p:cNvPr id="1340" name="CustomShape 117"/>
          <p:cNvSpPr/>
          <p:nvPr/>
        </p:nvSpPr>
        <p:spPr>
          <a:xfrm>
            <a:off x="382320" y="4725360"/>
            <a:ext cx="92124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MANV</a:t>
            </a:r>
            <a:endParaRPr/>
          </a:p>
        </p:txBody>
      </p:sp>
      <p:sp>
        <p:nvSpPr>
          <p:cNvPr id="1341" name="CustomShape 118"/>
          <p:cNvSpPr/>
          <p:nvPr/>
        </p:nvSpPr>
        <p:spPr>
          <a:xfrm>
            <a:off x="1381680" y="6136200"/>
            <a:ext cx="99828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Vinh</a:t>
            </a:r>
            <a:endParaRPr/>
          </a:p>
        </p:txBody>
      </p:sp>
      <p:sp>
        <p:nvSpPr>
          <p:cNvPr id="1342" name="CustomShape 119"/>
          <p:cNvSpPr/>
          <p:nvPr/>
        </p:nvSpPr>
        <p:spPr>
          <a:xfrm>
            <a:off x="2381040" y="613620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Pham</a:t>
            </a:r>
            <a:endParaRPr/>
          </a:p>
        </p:txBody>
      </p:sp>
      <p:sp>
        <p:nvSpPr>
          <p:cNvPr id="1343" name="CustomShape 120"/>
          <p:cNvSpPr/>
          <p:nvPr/>
        </p:nvSpPr>
        <p:spPr>
          <a:xfrm>
            <a:off x="3457440" y="6136200"/>
            <a:ext cx="115200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06/19/1981</a:t>
            </a:r>
            <a:endParaRPr/>
          </a:p>
        </p:txBody>
      </p:sp>
      <p:sp>
        <p:nvSpPr>
          <p:cNvPr id="1344" name="CustomShape 121"/>
          <p:cNvSpPr/>
          <p:nvPr/>
        </p:nvSpPr>
        <p:spPr>
          <a:xfrm>
            <a:off x="4610520" y="6136200"/>
            <a:ext cx="138276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Nam Dinh</a:t>
            </a:r>
            <a:endParaRPr/>
          </a:p>
        </p:txBody>
      </p:sp>
      <p:sp>
        <p:nvSpPr>
          <p:cNvPr id="1345" name="CustomShape 122"/>
          <p:cNvSpPr/>
          <p:nvPr/>
        </p:nvSpPr>
        <p:spPr>
          <a:xfrm>
            <a:off x="5994000" y="6136200"/>
            <a:ext cx="7675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Nam</a:t>
            </a:r>
            <a:endParaRPr/>
          </a:p>
        </p:txBody>
      </p:sp>
      <p:sp>
        <p:nvSpPr>
          <p:cNvPr id="1346" name="CustomShape 123"/>
          <p:cNvSpPr/>
          <p:nvPr/>
        </p:nvSpPr>
        <p:spPr>
          <a:xfrm>
            <a:off x="6762960" y="613620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54000</a:t>
            </a:r>
            <a:endParaRPr/>
          </a:p>
        </p:txBody>
      </p:sp>
      <p:sp>
        <p:nvSpPr>
          <p:cNvPr id="1347" name="CustomShape 124"/>
          <p:cNvSpPr/>
          <p:nvPr/>
        </p:nvSpPr>
        <p:spPr>
          <a:xfrm>
            <a:off x="7839000" y="6136200"/>
            <a:ext cx="107532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348" name="CustomShape 125"/>
          <p:cNvSpPr/>
          <p:nvPr/>
        </p:nvSpPr>
        <p:spPr>
          <a:xfrm>
            <a:off x="305640" y="6136200"/>
            <a:ext cx="1152000" cy="30204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888665555</a:t>
            </a:r>
            <a:endParaRPr/>
          </a:p>
        </p:txBody>
      </p:sp>
    </p:spTree>
  </p:cSld>
  <p:timing>
    <p:tnLst>
      <p:par>
        <p:cTn id="767" dur="indefinite" restart="never" nodeType="tmRoot">
          <p:childTnLst>
            <p:seq>
              <p:cTn id="768" dur="indefinite" nodeType="mainSeq">
                <p:childTnLst>
                  <p:par>
                    <p:cTn id="769" fill="hold">
                      <p:stCondLst>
                        <p:cond delay="indefinite"/>
                      </p:stCondLst>
                      <p:childTnLst>
                        <p:par>
                          <p:cTn id="770" fill="hold">
                            <p:stCondLst>
                              <p:cond delay="0"/>
                            </p:stCondLst>
                            <p:childTnLst>
                              <p:par>
                                <p:cTn id="771" nodeType="clickEffect" fill="hold" presetClass="entr" presetID="1">
                                  <p:stCondLst>
                                    <p:cond delay="0"/>
                                  </p:stCondLst>
                                  <p:childTnLst>
                                    <p:set>
                                      <p:cBhvr>
                                        <p:cTn id="772" dur="1" fill="hold">
                                          <p:stCondLst>
                                            <p:cond delay="0"/>
                                          </p:stCondLst>
                                        </p:cTn>
                                        <p:attrNameLst>
                                          <p:attrName>style.visibility</p:attrName>
                                        </p:attrNameLst>
                                      </p:cBhvr>
                                      <p:to>
                                        <p:strVal val="visible"/>
                                      </p:to>
                                    </p:set>
                                  </p:childTnLst>
                                </p:cTn>
                              </p:par>
                              <p:par>
                                <p:cTn id="773" nodeType="withEffect" fill="hold" presetClass="entr" presetID="1">
                                  <p:stCondLst>
                                    <p:cond delay="0"/>
                                  </p:stCondLst>
                                  <p:childTnLst>
                                    <p:set>
                                      <p:cBhvr>
                                        <p:cTn id="774" dur="1" fill="hold">
                                          <p:stCondLst>
                                            <p:cond delay="0"/>
                                          </p:stCondLst>
                                        </p:cTn>
                                        <p:attrNameLst>
                                          <p:attrName>style.visibility</p:attrName>
                                        </p:attrNameLst>
                                      </p:cBhvr>
                                      <p:to>
                                        <p:strVal val="visible"/>
                                      </p:to>
                                    </p:set>
                                  </p:childTnLst>
                                </p:cTn>
                              </p:par>
                            </p:childTnLst>
                          </p:cTn>
                        </p:par>
                      </p:childTnLst>
                    </p:cTn>
                  </p:par>
                  <p:par>
                    <p:cTn id="775" fill="hold">
                      <p:stCondLst>
                        <p:cond delay="indefinite"/>
                      </p:stCondLst>
                      <p:childTnLst>
                        <p:par>
                          <p:cTn id="776" fill="hold">
                            <p:stCondLst>
                              <p:cond delay="0"/>
                            </p:stCondLst>
                            <p:childTnLst>
                              <p:par>
                                <p:cTn id="777" nodeType="clickEffect" fill="hold" presetClass="entr" presetID="2" presetSubtype="2">
                                  <p:stCondLst>
                                    <p:cond delay="0"/>
                                  </p:stCondLst>
                                  <p:childTnLst>
                                    <p:set>
                                      <p:cBhvr>
                                        <p:cTn id="778" dur="1" fill="hold">
                                          <p:stCondLst>
                                            <p:cond delay="0"/>
                                          </p:stCondLst>
                                        </p:cTn>
                                        <p:tgtEl>
                                          <p:spTgt spid="1228"/>
                                        </p:tgtEl>
                                        <p:attrNameLst>
                                          <p:attrName>style.visibility</p:attrName>
                                        </p:attrNameLst>
                                      </p:cBhvr>
                                      <p:to>
                                        <p:strVal val="visible"/>
                                      </p:to>
                                    </p:set>
                                    <p:anim calcmode="lin" valueType="num">
                                      <p:cBhvr additive="repl">
                                        <p:cTn id="779" dur="500" fill="hold"/>
                                        <p:tgtEl>
                                          <p:spTgt spid="1228"/>
                                        </p:tgtEl>
                                        <p:attrNameLst>
                                          <p:attrName>ppt_x</p:attrName>
                                        </p:attrNameLst>
                                      </p:cBhvr>
                                      <p:tavLst>
                                        <p:tav tm="0">
                                          <p:val>
                                            <p:strVal val="1+#ppt_w/2"/>
                                          </p:val>
                                        </p:tav>
                                        <p:tav tm="100000">
                                          <p:val>
                                            <p:strVal val="#ppt_x"/>
                                          </p:val>
                                        </p:tav>
                                      </p:tavLst>
                                    </p:anim>
                                    <p:anim calcmode="lin" valueType="num">
                                      <p:cBhvr additive="repl">
                                        <p:cTn id="780" dur="500" fill="hold"/>
                                        <p:tgtEl>
                                          <p:spTgt spid="1228"/>
                                        </p:tgtEl>
                                        <p:attrNameLst>
                                          <p:attrName>ppt_y</p:attrName>
                                        </p:attrNameLst>
                                      </p:cBhvr>
                                      <p:tavLst>
                                        <p:tav tm="0">
                                          <p:val>
                                            <p:strVal val="#ppt_y"/>
                                          </p:val>
                                        </p:tav>
                                        <p:tav tm="100000">
                                          <p:val>
                                            <p:strVal val="#ppt_y"/>
                                          </p:val>
                                        </p:tav>
                                      </p:tavLst>
                                    </p:anim>
                                  </p:childTnLst>
                                </p:cTn>
                              </p:par>
                              <p:par>
                                <p:cTn id="781" nodeType="withEffect" fill="hold" presetClass="entr" presetID="2" presetSubtype="2">
                                  <p:stCondLst>
                                    <p:cond delay="0"/>
                                  </p:stCondLst>
                                  <p:childTnLst>
                                    <p:set>
                                      <p:cBhvr>
                                        <p:cTn id="782" dur="1" fill="hold">
                                          <p:stCondLst>
                                            <p:cond delay="0"/>
                                          </p:stCondLst>
                                        </p:cTn>
                                        <p:tgtEl>
                                          <p:spTgt spid="1227"/>
                                        </p:tgtEl>
                                        <p:attrNameLst>
                                          <p:attrName>style.visibility</p:attrName>
                                        </p:attrNameLst>
                                      </p:cBhvr>
                                      <p:to>
                                        <p:strVal val="visible"/>
                                      </p:to>
                                    </p:set>
                                    <p:anim calcmode="lin" valueType="num">
                                      <p:cBhvr additive="repl">
                                        <p:cTn id="783" dur="500" fill="hold"/>
                                        <p:tgtEl>
                                          <p:spTgt spid="1227"/>
                                        </p:tgtEl>
                                        <p:attrNameLst>
                                          <p:attrName>ppt_x</p:attrName>
                                        </p:attrNameLst>
                                      </p:cBhvr>
                                      <p:tavLst>
                                        <p:tav tm="0">
                                          <p:val>
                                            <p:strVal val="1+#ppt_w/2"/>
                                          </p:val>
                                        </p:tav>
                                        <p:tav tm="100000">
                                          <p:val>
                                            <p:strVal val="#ppt_x"/>
                                          </p:val>
                                        </p:tav>
                                      </p:tavLst>
                                    </p:anim>
                                    <p:anim calcmode="lin" valueType="num">
                                      <p:cBhvr additive="repl">
                                        <p:cTn id="784" dur="500" fill="hold"/>
                                        <p:tgtEl>
                                          <p:spTgt spid="1227"/>
                                        </p:tgtEl>
                                        <p:attrNameLst>
                                          <p:attrName>ppt_y</p:attrName>
                                        </p:attrNameLst>
                                      </p:cBhvr>
                                      <p:tavLst>
                                        <p:tav tm="0">
                                          <p:val>
                                            <p:strVal val="#ppt_y"/>
                                          </p:val>
                                        </p:tav>
                                        <p:tav tm="100000">
                                          <p:val>
                                            <p:strVal val="#ppt_y"/>
                                          </p:val>
                                        </p:tav>
                                      </p:tavLst>
                                    </p:anim>
                                  </p:childTnLst>
                                </p:cTn>
                              </p:par>
                            </p:childTnLst>
                          </p:cTn>
                        </p:par>
                      </p:childTnLst>
                    </p:cTn>
                  </p:par>
                  <p:par>
                    <p:cTn id="785" fill="hold">
                      <p:stCondLst>
                        <p:cond delay="indefinite"/>
                      </p:stCondLst>
                      <p:childTnLst>
                        <p:par>
                          <p:cTn id="786" fill="hold">
                            <p:stCondLst>
                              <p:cond delay="0"/>
                            </p:stCondLst>
                            <p:childTnLst>
                              <p:par>
                                <p:cTn id="787" nodeType="clickEffect" fill="hold" presetClass="exit" presetID="2" presetSubtype="4">
                                  <p:stCondLst>
                                    <p:cond delay="0"/>
                                  </p:stCondLst>
                                  <p:childTnLst>
                                    <p:anim calcmode="lin" valueType="num">
                                      <p:cBhvr additive="repl">
                                        <p:cTn id="788" dur="500"/>
                                        <p:attrNameLst>
                                          <p:attrName>ppt_x</p:attrName>
                                        </p:attrNameLst>
                                      </p:cBhvr>
                                      <p:tavLst>
                                        <p:tav tm="0">
                                          <p:val>
                                            <p:strVal val="#ppt_x"/>
                                          </p:val>
                                        </p:tav>
                                        <p:tav tm="100000">
                                          <p:val>
                                            <p:strVal val="#ppt_x"/>
                                          </p:val>
                                        </p:tav>
                                      </p:tavLst>
                                    </p:anim>
                                    <p:anim calcmode="lin" valueType="num">
                                      <p:cBhvr additive="repl">
                                        <p:cTn id="789" dur="500"/>
                                        <p:attrNameLst>
                                          <p:attrName>ppt_y</p:attrName>
                                        </p:attrNameLst>
                                      </p:cBhvr>
                                      <p:tavLst>
                                        <p:tav tm="0">
                                          <p:val>
                                            <p:strVal val="#ppt_y"/>
                                          </p:val>
                                        </p:tav>
                                        <p:tav tm="100000">
                                          <p:val>
                                            <p:strVal val="1+#ppt_h/2"/>
                                          </p:val>
                                        </p:tav>
                                      </p:tavLst>
                                    </p:anim>
                                    <p:set>
                                      <p:cBhvr>
                                        <p:cTn id="790" dur="1" fill="hold">
                                          <p:stCondLst>
                                            <p:cond delay="499"/>
                                          </p:stCondLst>
                                        </p:cTn>
                                        <p:attrNameLst>
                                          <p:attrName>style.visibility</p:attrName>
                                        </p:attrNameLst>
                                      </p:cBhvr>
                                      <p:to>
                                        <p:strVal val="hidden"/>
                                      </p:to>
                                    </p:set>
                                  </p:childTnLst>
                                </p:cTn>
                              </p:par>
                              <p:par>
                                <p:cTn id="791" nodeType="withEffect" fill="hold" presetClass="exit" presetID="2" presetSubtype="4">
                                  <p:stCondLst>
                                    <p:cond delay="0"/>
                                  </p:stCondLst>
                                  <p:childTnLst>
                                    <p:anim calcmode="lin" valueType="num">
                                      <p:cBhvr additive="repl">
                                        <p:cTn id="792" dur="500"/>
                                        <p:attrNameLst>
                                          <p:attrName>ppt_x</p:attrName>
                                        </p:attrNameLst>
                                      </p:cBhvr>
                                      <p:tavLst>
                                        <p:tav tm="0">
                                          <p:val>
                                            <p:strVal val="#ppt_x"/>
                                          </p:val>
                                        </p:tav>
                                        <p:tav tm="100000">
                                          <p:val>
                                            <p:strVal val="#ppt_x"/>
                                          </p:val>
                                        </p:tav>
                                      </p:tavLst>
                                    </p:anim>
                                    <p:anim calcmode="lin" valueType="num">
                                      <p:cBhvr additive="repl">
                                        <p:cTn id="793" dur="500"/>
                                        <p:attrNameLst>
                                          <p:attrName>ppt_y</p:attrName>
                                        </p:attrNameLst>
                                      </p:cBhvr>
                                      <p:tavLst>
                                        <p:tav tm="0">
                                          <p:val>
                                            <p:strVal val="#ppt_y"/>
                                          </p:val>
                                        </p:tav>
                                        <p:tav tm="100000">
                                          <p:val>
                                            <p:strVal val="1+#ppt_h/2"/>
                                          </p:val>
                                        </p:tav>
                                      </p:tavLst>
                                    </p:anim>
                                    <p:set>
                                      <p:cBhvr>
                                        <p:cTn id="794" dur="1" fill="hold">
                                          <p:stCondLst>
                                            <p:cond delay="499"/>
                                          </p:stCondLst>
                                        </p:cTn>
                                        <p:attrNameLst>
                                          <p:attrName>style.visibility</p:attrName>
                                        </p:attrNameLst>
                                      </p:cBhvr>
                                      <p:to>
                                        <p:strVal val="hidden"/>
                                      </p:to>
                                    </p:set>
                                  </p:childTnLst>
                                </p:cTn>
                              </p:par>
                              <p:par>
                                <p:cTn id="795" nodeType="withEffect" fill="hold" presetClass="exit" presetID="2" presetSubtype="4">
                                  <p:stCondLst>
                                    <p:cond delay="0"/>
                                  </p:stCondLst>
                                  <p:childTnLst>
                                    <p:anim calcmode="lin" valueType="num">
                                      <p:cBhvr additive="repl">
                                        <p:cTn id="796" dur="500"/>
                                        <p:tgtEl>
                                          <p:spTgt spid="1228"/>
                                        </p:tgtEl>
                                        <p:attrNameLst>
                                          <p:attrName>ppt_x</p:attrName>
                                        </p:attrNameLst>
                                      </p:cBhvr>
                                      <p:tavLst>
                                        <p:tav tm="0">
                                          <p:val>
                                            <p:strVal val="#ppt_x"/>
                                          </p:val>
                                        </p:tav>
                                        <p:tav tm="100000">
                                          <p:val>
                                            <p:strVal val="#ppt_x"/>
                                          </p:val>
                                        </p:tav>
                                      </p:tavLst>
                                    </p:anim>
                                    <p:anim calcmode="lin" valueType="num">
                                      <p:cBhvr additive="repl">
                                        <p:cTn id="797" dur="500"/>
                                        <p:tgtEl>
                                          <p:spTgt spid="1228"/>
                                        </p:tgtEl>
                                        <p:attrNameLst>
                                          <p:attrName>ppt_y</p:attrName>
                                        </p:attrNameLst>
                                      </p:cBhvr>
                                      <p:tavLst>
                                        <p:tav tm="0">
                                          <p:val>
                                            <p:strVal val="#ppt_y"/>
                                          </p:val>
                                        </p:tav>
                                        <p:tav tm="100000">
                                          <p:val>
                                            <p:strVal val="1+#ppt_h/2"/>
                                          </p:val>
                                        </p:tav>
                                      </p:tavLst>
                                    </p:anim>
                                    <p:set>
                                      <p:cBhvr>
                                        <p:cTn id="798" dur="1" fill="hold">
                                          <p:stCondLst>
                                            <p:cond delay="499"/>
                                          </p:stCondLst>
                                        </p:cTn>
                                        <p:tgtEl>
                                          <p:spTgt spid="1228"/>
                                        </p:tgtEl>
                                        <p:attrNameLst>
                                          <p:attrName>style.visibility</p:attrName>
                                        </p:attrNameLst>
                                      </p:cBhvr>
                                      <p:to>
                                        <p:strVal val="hidden"/>
                                      </p:to>
                                    </p:set>
                                  </p:childTnLst>
                                </p:cTn>
                              </p:par>
                              <p:par>
                                <p:cTn id="799" nodeType="withEffect" fill="hold" presetClass="exit" presetID="2" presetSubtype="4">
                                  <p:stCondLst>
                                    <p:cond delay="0"/>
                                  </p:stCondLst>
                                  <p:childTnLst>
                                    <p:anim calcmode="lin" valueType="num">
                                      <p:cBhvr additive="repl">
                                        <p:cTn id="800" dur="500"/>
                                        <p:tgtEl>
                                          <p:spTgt spid="1227"/>
                                        </p:tgtEl>
                                        <p:attrNameLst>
                                          <p:attrName>ppt_x</p:attrName>
                                        </p:attrNameLst>
                                      </p:cBhvr>
                                      <p:tavLst>
                                        <p:tav tm="0">
                                          <p:val>
                                            <p:strVal val="#ppt_x"/>
                                          </p:val>
                                        </p:tav>
                                        <p:tav tm="100000">
                                          <p:val>
                                            <p:strVal val="#ppt_x"/>
                                          </p:val>
                                        </p:tav>
                                      </p:tavLst>
                                    </p:anim>
                                    <p:anim calcmode="lin" valueType="num">
                                      <p:cBhvr additive="repl">
                                        <p:cTn id="801" dur="500"/>
                                        <p:tgtEl>
                                          <p:spTgt spid="1227"/>
                                        </p:tgtEl>
                                        <p:attrNameLst>
                                          <p:attrName>ppt_y</p:attrName>
                                        </p:attrNameLst>
                                      </p:cBhvr>
                                      <p:tavLst>
                                        <p:tav tm="0">
                                          <p:val>
                                            <p:strVal val="#ppt_y"/>
                                          </p:val>
                                        </p:tav>
                                        <p:tav tm="100000">
                                          <p:val>
                                            <p:strVal val="1+#ppt_h/2"/>
                                          </p:val>
                                        </p:tav>
                                      </p:tavLst>
                                    </p:anim>
                                    <p:set>
                                      <p:cBhvr>
                                        <p:cTn id="802" dur="1" fill="hold">
                                          <p:stCondLst>
                                            <p:cond delay="499"/>
                                          </p:stCondLst>
                                        </p:cTn>
                                        <p:tgtEl>
                                          <p:spTgt spid="1227"/>
                                        </p:tgtEl>
                                        <p:attrNameLst>
                                          <p:attrName>style.visibility</p:attrName>
                                        </p:attrNameLst>
                                      </p:cBhvr>
                                      <p:to>
                                        <p:strVal val="hidden"/>
                                      </p:to>
                                    </p:set>
                                  </p:childTnLst>
                                </p:cTn>
                              </p:par>
                              <p:par>
                                <p:cTn id="803" nodeType="withEffect" fill="hold" presetClass="entr" presetID="23" presetSubtype="16">
                                  <p:stCondLst>
                                    <p:cond delay="0"/>
                                  </p:stCondLst>
                                  <p:childTnLst>
                                    <p:set>
                                      <p:cBhvr>
                                        <p:cTn id="804" dur="1" fill="hold">
                                          <p:stCondLst>
                                            <p:cond delay="0"/>
                                          </p:stCondLst>
                                        </p:cTn>
                                        <p:attrNameLst>
                                          <p:attrName>style.visibility</p:attrName>
                                        </p:attrNameLst>
                                      </p:cBhvr>
                                      <p:to>
                                        <p:strVal val="visible"/>
                                      </p:to>
                                    </p:set>
                                    <p:anim calcmode="lin" valueType="str">
                                      <p:cBhvr additive="repl">
                                        <p:cTn id="805" dur="500" fill="hold"/>
                                      </p:cBhvr>
                                      <p:tavLst>
                                        <p:tav tm="100000">
                                          <p:val>
                                            <p:strVal val="width"/>
                                          </p:val>
                                        </p:tav>
                                      </p:tavLst>
                                    </p:anim>
                                    <p:anim calcmode="lin" valueType="str">
                                      <p:cBhvr additive="repl">
                                        <p:cTn id="806" dur="500" fill="hold"/>
                                      </p:cBhvr>
                                      <p:tavLst>
                                        <p:tav tm="100000">
                                          <p:val>
                                            <p:strVal val="height"/>
                                          </p:val>
                                        </p:tav>
                                      </p:tavLst>
                                    </p:anim>
                                  </p:childTnLst>
                                </p:cTn>
                              </p:par>
                            </p:childTnLst>
                          </p:cTn>
                        </p:par>
                      </p:childTnLst>
                    </p:cTn>
                  </p:par>
                  <p:par>
                    <p:cTn id="807" fill="hold">
                      <p:stCondLst>
                        <p:cond delay="indefinite"/>
                      </p:stCondLst>
                      <p:childTnLst>
                        <p:par>
                          <p:cTn id="808" fill="hold">
                            <p:stCondLst>
                              <p:cond delay="0"/>
                            </p:stCondLst>
                            <p:childTnLst>
                              <p:par>
                                <p:cTn id="809" nodeType="clickEffect" fill="hold" presetClass="entr" presetID="1">
                                  <p:stCondLst>
                                    <p:cond delay="0"/>
                                  </p:stCondLst>
                                  <p:childTnLst>
                                    <p:set>
                                      <p:cBhvr>
                                        <p:cTn id="810" dur="1" fill="hold">
                                          <p:stCondLst>
                                            <p:cond delay="0"/>
                                          </p:stCondLst>
                                        </p:cTn>
                                        <p:tgtEl>
                                          <p:spTgt spid="128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9" name="CustomShape 1"/>
          <p:cNvSpPr/>
          <p:nvPr/>
        </p:nvSpPr>
        <p:spPr>
          <a:xfrm>
            <a:off x="45720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i="1" lang="en-US" sz="2000" strike="noStrike">
                <a:solidFill>
                  <a:srgbClr val="04617b"/>
                </a:solidFill>
                <a:latin typeface="Calibri"/>
                <a:ea typeface="DejaVu Sans"/>
              </a:rPr>
              <a:t>Ví dụ 10</a:t>
            </a:r>
            <a:endParaRPr/>
          </a:p>
        </p:txBody>
      </p:sp>
      <p:sp>
        <p:nvSpPr>
          <p:cNvPr id="1350"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u="sng">
                <a:solidFill>
                  <a:srgbClr val="000000"/>
                </a:solidFill>
                <a:latin typeface="Constantia"/>
                <a:ea typeface="DejaVu Sans"/>
              </a:rPr>
              <a:t>B1:</a:t>
            </a:r>
            <a:r>
              <a:rPr lang="en-US" sz="2600" strike="noStrike">
                <a:solidFill>
                  <a:srgbClr val="000000"/>
                </a:solidFill>
                <a:latin typeface="Constantia"/>
                <a:ea typeface="DejaVu Sans"/>
              </a:rPr>
              <a:t> Tích Đề-các PHONGBAN và NHANVIEN</a:t>
            </a:r>
            <a:endParaRPr/>
          </a:p>
          <a:p>
            <a:pPr>
              <a:lnSpc>
                <a:spcPct val="100000"/>
              </a:lnSpc>
            </a:pPr>
            <a:endParaRPr/>
          </a:p>
          <a:p>
            <a:pPr>
              <a:lnSpc>
                <a:spcPct val="100000"/>
              </a:lnSpc>
            </a:pPr>
            <a:endParaRPr/>
          </a:p>
          <a:p>
            <a:pPr>
              <a:lnSpc>
                <a:spcPct val="100000"/>
              </a:lnSpc>
            </a:pPr>
            <a:endParaRPr/>
          </a:p>
          <a:p>
            <a:pPr>
              <a:lnSpc>
                <a:spcPct val="100000"/>
              </a:lnSpc>
              <a:buSzPct val="95000"/>
              <a:buFont typeface="Wingdings 2" charset="2"/>
              <a:buChar char=""/>
            </a:pPr>
            <a:r>
              <a:rPr lang="en-US" sz="2600" strike="noStrike" u="sng">
                <a:solidFill>
                  <a:srgbClr val="000000"/>
                </a:solidFill>
                <a:latin typeface="Constantia"/>
                <a:ea typeface="DejaVu Sans"/>
              </a:rPr>
              <a:t>B2:</a:t>
            </a:r>
            <a:r>
              <a:rPr lang="en-US" sz="2600" strike="noStrike">
                <a:solidFill>
                  <a:srgbClr val="000000"/>
                </a:solidFill>
                <a:latin typeface="Constantia"/>
                <a:ea typeface="DejaVu Sans"/>
              </a:rPr>
              <a:t> Chọn ra những bộ thỏa TRPHG=MANV</a:t>
            </a:r>
            <a:endParaRPr/>
          </a:p>
          <a:p>
            <a:pPr>
              <a:lnSpc>
                <a:spcPct val="100000"/>
              </a:lnSpc>
            </a:pPr>
            <a:endParaRPr/>
          </a:p>
        </p:txBody>
      </p:sp>
      <p:sp>
        <p:nvSpPr>
          <p:cNvPr id="1351"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1352"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42EA5CE7-EDF2-45AE-A29B-7C47AEF474BA}" type="slidenum">
              <a:rPr lang="en-US" sz="1200" strike="noStrike">
                <a:solidFill>
                  <a:srgbClr val="035c75"/>
                </a:solidFill>
                <a:latin typeface="Tahoma"/>
                <a:ea typeface="DejaVu Sans"/>
              </a:rPr>
              <a:t>&lt;number&gt;</a:t>
            </a:fld>
            <a:endParaRPr/>
          </a:p>
        </p:txBody>
      </p:sp>
      <p:sp>
        <p:nvSpPr>
          <p:cNvPr id="1353" name="CustomShape 5"/>
          <p:cNvSpPr/>
          <p:nvPr/>
        </p:nvSpPr>
        <p:spPr>
          <a:xfrm>
            <a:off x="1447920" y="1889280"/>
            <a:ext cx="5637600" cy="54648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PB_NV </a:t>
            </a:r>
            <a:r>
              <a:rPr lang="en-US" sz="3000" strike="noStrike">
                <a:solidFill>
                  <a:srgbClr val="000000"/>
                </a:solidFill>
                <a:latin typeface="Symbol"/>
                <a:ea typeface="DejaVu Sans"/>
              </a:rPr>
              <a:t></a:t>
            </a:r>
            <a:r>
              <a:rPr lang="en-US" sz="2200" strike="noStrike">
                <a:solidFill>
                  <a:srgbClr val="000000"/>
                </a:solidFill>
                <a:latin typeface="Tahoma"/>
                <a:ea typeface="DejaVu Sans"/>
              </a:rPr>
              <a:t> (NHANVIEN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PHONGBAN)</a:t>
            </a:r>
            <a:endParaRPr/>
          </a:p>
        </p:txBody>
      </p:sp>
      <p:sp>
        <p:nvSpPr>
          <p:cNvPr id="1354" name="CustomShape 6"/>
          <p:cNvSpPr/>
          <p:nvPr/>
        </p:nvSpPr>
        <p:spPr>
          <a:xfrm>
            <a:off x="1447920" y="3794040"/>
            <a:ext cx="5637600" cy="69948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KQ </a:t>
            </a:r>
            <a:r>
              <a:rPr lang="en-US" sz="3000" strike="noStrike">
                <a:solidFill>
                  <a:srgbClr val="000000"/>
                </a:solidFill>
                <a:latin typeface="Symbol"/>
                <a:ea typeface="DejaVu Sans"/>
              </a:rPr>
              <a:t></a:t>
            </a:r>
            <a:r>
              <a:rPr lang="en-US" sz="2200" strike="noStrike">
                <a:solidFill>
                  <a:srgbClr val="000000"/>
                </a:solidFill>
                <a:latin typeface="Tahoma"/>
                <a:ea typeface="DejaVu Sans"/>
              </a:rPr>
              <a:t> </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TRPHG=MANV</a:t>
            </a:r>
            <a:r>
              <a:rPr lang="en-US" sz="2200" strike="noStrike">
                <a:solidFill>
                  <a:srgbClr val="000000"/>
                </a:solidFill>
                <a:latin typeface="Tahoma"/>
                <a:ea typeface="DejaVu Sans"/>
              </a:rPr>
              <a:t>(PB_NV)</a:t>
            </a:r>
            <a:endParaRPr/>
          </a:p>
        </p:txBody>
      </p:sp>
      <p:sp>
        <p:nvSpPr>
          <p:cNvPr id="1355" name="CustomShape 7"/>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356" name="Picture 3" descr=""/>
          <p:cNvPicPr/>
          <p:nvPr/>
        </p:nvPicPr>
        <p:blipFill>
          <a:blip r:embed="rId1"/>
          <a:stretch/>
        </p:blipFill>
        <p:spPr>
          <a:xfrm>
            <a:off x="0" y="628560"/>
            <a:ext cx="9106920" cy="56160"/>
          </a:xfrm>
          <a:prstGeom prst="rect">
            <a:avLst/>
          </a:prstGeom>
          <a:ln>
            <a:noFill/>
          </a:ln>
        </p:spPr>
      </p:pic>
      <p:sp>
        <p:nvSpPr>
          <p:cNvPr id="1357" name="CustomShape 8"/>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358" name="CustomShape 9"/>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811" dur="indefinite" restart="never" nodeType="tmRoot">
          <p:childTnLst>
            <p:seq>
              <p:cTn id="812" dur="indefinite" nodeType="mainSeq">
                <p:childTnLst>
                  <p:par>
                    <p:cTn id="813" fill="hold">
                      <p:stCondLst>
                        <p:cond delay="0"/>
                      </p:stCondLst>
                      <p:childTnLst>
                        <p:par>
                          <p:cTn id="814" fill="hold">
                            <p:stCondLst>
                              <p:cond delay="0"/>
                            </p:stCondLst>
                            <p:childTnLst>
                              <p:par>
                                <p:cTn id="815" nodeType="afterEffect" fill="hold" presetClass="entr" presetID="4" presetSubtype="16">
                                  <p:stCondLst>
                                    <p:cond delay="0"/>
                                  </p:stCondLst>
                                  <p:childTnLst>
                                    <p:set>
                                      <p:cBhvr>
                                        <p:cTn id="816" dur="1" fill="hold">
                                          <p:stCondLst>
                                            <p:cond delay="0"/>
                                          </p:stCondLst>
                                        </p:cTn>
                                        <p:tgtEl>
                                          <p:spTgt spid="1350">
                                            <p:txEl>
                                              <p:pRg st="0" end="37"/>
                                            </p:txEl>
                                          </p:spTgt>
                                        </p:tgtEl>
                                        <p:attrNameLst>
                                          <p:attrName>style.visibility</p:attrName>
                                        </p:attrNameLst>
                                      </p:cBhvr>
                                      <p:to>
                                        <p:strVal val="visible"/>
                                      </p:to>
                                    </p:set>
                                    <p:animEffect filter="box(in)" transition="out">
                                      <p:cBhvr additive="repl">
                                        <p:cTn id="817" dur="500"/>
                                        <p:tgtEl>
                                          <p:spTgt spid="1350">
                                            <p:txEl>
                                              <p:pRg st="0" end="37"/>
                                            </p:txEl>
                                          </p:spTgt>
                                        </p:tgtEl>
                                      </p:cBhvr>
                                    </p:animEffect>
                                  </p:childTnLst>
                                </p:cTn>
                              </p:par>
                            </p:childTnLst>
                          </p:cTn>
                        </p:par>
                      </p:childTnLst>
                    </p:cTn>
                  </p:par>
                  <p:par>
                    <p:cTn id="818" fill="hold">
                      <p:stCondLst>
                        <p:cond delay="indefinite"/>
                      </p:stCondLst>
                      <p:childTnLst>
                        <p:par>
                          <p:cTn id="819" fill="hold">
                            <p:stCondLst>
                              <p:cond delay="0"/>
                            </p:stCondLst>
                            <p:childTnLst>
                              <p:par>
                                <p:cTn id="820" nodeType="clickEffect" fill="hold" presetClass="entr" presetID="4" presetSubtype="16">
                                  <p:stCondLst>
                                    <p:cond delay="0"/>
                                  </p:stCondLst>
                                  <p:childTnLst>
                                    <p:set>
                                      <p:cBhvr>
                                        <p:cTn id="821" dur="1" fill="hold">
                                          <p:stCondLst>
                                            <p:cond delay="0"/>
                                          </p:stCondLst>
                                        </p:cTn>
                                        <p:tgtEl>
                                          <p:spTgt spid="1353"/>
                                        </p:tgtEl>
                                        <p:attrNameLst>
                                          <p:attrName>style.visibility</p:attrName>
                                        </p:attrNameLst>
                                      </p:cBhvr>
                                      <p:to>
                                        <p:strVal val="visible"/>
                                      </p:to>
                                    </p:set>
                                    <p:animEffect filter="box(in)" transition="out">
                                      <p:cBhvr additive="repl">
                                        <p:cTn id="822" dur="500"/>
                                        <p:tgtEl>
                                          <p:spTgt spid="1353"/>
                                        </p:tgtEl>
                                      </p:cBhvr>
                                    </p:animEffect>
                                  </p:childTnLst>
                                </p:cTn>
                              </p:par>
                            </p:childTnLst>
                          </p:cTn>
                        </p:par>
                      </p:childTnLst>
                    </p:cTn>
                  </p:par>
                  <p:par>
                    <p:cTn id="823" fill="hold">
                      <p:stCondLst>
                        <p:cond delay="indefinite"/>
                      </p:stCondLst>
                      <p:childTnLst>
                        <p:par>
                          <p:cTn id="824" fill="hold">
                            <p:stCondLst>
                              <p:cond delay="0"/>
                            </p:stCondLst>
                            <p:childTnLst>
                              <p:par>
                                <p:cTn id="825" nodeType="clickEffect" fill="hold" presetClass="entr" presetID="4" presetSubtype="16">
                                  <p:stCondLst>
                                    <p:cond delay="0"/>
                                  </p:stCondLst>
                                  <p:childTnLst>
                                    <p:set>
                                      <p:cBhvr>
                                        <p:cTn id="826" dur="1" fill="hold">
                                          <p:stCondLst>
                                            <p:cond delay="0"/>
                                          </p:stCondLst>
                                        </p:cTn>
                                        <p:tgtEl>
                                          <p:spTgt spid="1350">
                                            <p:txEl>
                                              <p:pRg st="78" end="78"/>
                                            </p:txEl>
                                          </p:spTgt>
                                        </p:tgtEl>
                                        <p:attrNameLst>
                                          <p:attrName>style.visibility</p:attrName>
                                        </p:attrNameLst>
                                      </p:cBhvr>
                                      <p:to>
                                        <p:strVal val="visible"/>
                                      </p:to>
                                    </p:set>
                                    <p:animEffect filter="box(in)" transition="out">
                                      <p:cBhvr additive="repl">
                                        <p:cTn id="827" dur="500"/>
                                        <p:tgtEl>
                                          <p:spTgt spid="1350">
                                            <p:txEl>
                                              <p:pRg st="78" end="78"/>
                                            </p:txEl>
                                          </p:spTgt>
                                        </p:tgtEl>
                                      </p:cBhvr>
                                    </p:animEffect>
                                  </p:childTnLst>
                                </p:cTn>
                              </p:par>
                            </p:childTnLst>
                          </p:cTn>
                        </p:par>
                      </p:childTnLst>
                    </p:cTn>
                  </p:par>
                  <p:par>
                    <p:cTn id="828" fill="hold">
                      <p:stCondLst>
                        <p:cond delay="indefinite"/>
                      </p:stCondLst>
                      <p:childTnLst>
                        <p:par>
                          <p:cTn id="829" fill="hold">
                            <p:stCondLst>
                              <p:cond delay="0"/>
                            </p:stCondLst>
                            <p:childTnLst>
                              <p:par>
                                <p:cTn id="830" nodeType="clickEffect" fill="hold" presetClass="entr" presetID="4" presetSubtype="16">
                                  <p:stCondLst>
                                    <p:cond delay="0"/>
                                  </p:stCondLst>
                                  <p:childTnLst>
                                    <p:set>
                                      <p:cBhvr>
                                        <p:cTn id="831" dur="1" fill="hold">
                                          <p:stCondLst>
                                            <p:cond delay="0"/>
                                          </p:stCondLst>
                                        </p:cTn>
                                        <p:tgtEl>
                                          <p:spTgt spid="1354"/>
                                        </p:tgtEl>
                                        <p:attrNameLst>
                                          <p:attrName>style.visibility</p:attrName>
                                        </p:attrNameLst>
                                      </p:cBhvr>
                                      <p:to>
                                        <p:strVal val="visible"/>
                                      </p:to>
                                    </p:set>
                                    <p:animEffect filter="box(in)" transition="out">
                                      <p:cBhvr additive="repl">
                                        <p:cTn id="832" dur="500"/>
                                        <p:tgtEl>
                                          <p:spTgt spid="135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9" name="CustomShape 1"/>
          <p:cNvSpPr/>
          <p:nvPr/>
        </p:nvSpPr>
        <p:spPr>
          <a:xfrm>
            <a:off x="533520" y="685800"/>
            <a:ext cx="8228520" cy="467280"/>
          </a:xfrm>
          <a:prstGeom prst="rect">
            <a:avLst/>
          </a:prstGeom>
          <a:noFill/>
          <a:ln>
            <a:noFill/>
          </a:ln>
        </p:spPr>
        <p:style>
          <a:lnRef idx="0"/>
          <a:fillRef idx="0"/>
          <a:effectRef idx="0"/>
          <a:fontRef idx="minor"/>
        </p:style>
        <p:txBody>
          <a:bodyPr lIns="0" rIns="0" tIns="45000" bIns="0" anchor="b"/>
          <a:p>
            <a:pPr>
              <a:lnSpc>
                <a:spcPct val="100000"/>
              </a:lnSpc>
            </a:pPr>
            <a:r>
              <a:rPr i="1" lang="en-US" sz="2000" strike="noStrike">
                <a:solidFill>
                  <a:srgbClr val="04617b"/>
                </a:solidFill>
                <a:latin typeface="Calibri"/>
                <a:ea typeface="DejaVu Sans"/>
              </a:rPr>
              <a:t>Ví dụ 11</a:t>
            </a:r>
            <a:endParaRPr/>
          </a:p>
        </p:txBody>
      </p:sp>
      <p:sp>
        <p:nvSpPr>
          <p:cNvPr id="1360" name="CustomShape 2"/>
          <p:cNvSpPr/>
          <p:nvPr/>
        </p:nvSpPr>
        <p:spPr>
          <a:xfrm>
            <a:off x="457200" y="1295280"/>
            <a:ext cx="8457120" cy="5180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i="1" lang="en-US" sz="2400" strike="noStrike">
                <a:solidFill>
                  <a:srgbClr val="000000"/>
                </a:solidFill>
                <a:latin typeface="Constantia"/>
                <a:ea typeface="DejaVu Sans"/>
              </a:rPr>
              <a:t>Cho biết mã các phòng ban có cùng địa điểm với phòng số 5 ?</a:t>
            </a:r>
            <a:endParaRPr/>
          </a:p>
          <a:p>
            <a:pPr lvl="1">
              <a:lnSpc>
                <a:spcPct val="100000"/>
              </a:lnSpc>
              <a:buSzPct val="85000"/>
              <a:buFont typeface="Courier New"/>
              <a:buChar char="o"/>
            </a:pPr>
            <a:r>
              <a:rPr lang="en-US" sz="2400" strike="noStrike">
                <a:solidFill>
                  <a:srgbClr val="000000"/>
                </a:solidFill>
                <a:latin typeface="Constantia"/>
                <a:ea typeface="DejaVu Sans"/>
              </a:rPr>
              <a:t>Quan hệ: DIADIEM_PHG</a:t>
            </a:r>
            <a:endParaRPr/>
          </a:p>
          <a:p>
            <a:pPr lvl="1">
              <a:lnSpc>
                <a:spcPct val="100000"/>
              </a:lnSpc>
              <a:buSzPct val="85000"/>
              <a:buFont typeface="Courier New"/>
              <a:buChar char="o"/>
            </a:pPr>
            <a:r>
              <a:rPr lang="en-US" sz="2400" strike="noStrike">
                <a:solidFill>
                  <a:srgbClr val="000000"/>
                </a:solidFill>
                <a:latin typeface="Constantia"/>
                <a:ea typeface="DejaVu Sans"/>
              </a:rPr>
              <a:t>Thuộc tính: DIADIEM, MAPHG</a:t>
            </a:r>
            <a:endParaRPr/>
          </a:p>
          <a:p>
            <a:pPr lvl="1">
              <a:lnSpc>
                <a:spcPct val="100000"/>
              </a:lnSpc>
              <a:buSzPct val="85000"/>
              <a:buFont typeface="Courier New"/>
              <a:buChar char="o"/>
            </a:pPr>
            <a:r>
              <a:rPr lang="en-US" sz="2400" strike="noStrike">
                <a:solidFill>
                  <a:srgbClr val="000000"/>
                </a:solidFill>
                <a:latin typeface="Constantia"/>
                <a:ea typeface="DejaVu Sans"/>
              </a:rPr>
              <a:t>Điều kiện: MAPHG=5</a:t>
            </a:r>
            <a:endParaRPr/>
          </a:p>
        </p:txBody>
      </p:sp>
      <p:sp>
        <p:nvSpPr>
          <p:cNvPr id="1361"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1362"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7BA7216C-9DCF-4DE5-8150-2B68F6BA58AF}" type="slidenum">
              <a:rPr lang="en-US" sz="1200" strike="noStrike">
                <a:solidFill>
                  <a:srgbClr val="035c75"/>
                </a:solidFill>
                <a:latin typeface="Tahoma"/>
                <a:ea typeface="DejaVu Sans"/>
              </a:rPr>
              <a:t>&lt;number&gt;</a:t>
            </a:fld>
            <a:endParaRPr/>
          </a:p>
        </p:txBody>
      </p:sp>
      <p:sp>
        <p:nvSpPr>
          <p:cNvPr id="1363" name="CustomShape 5"/>
          <p:cNvSpPr/>
          <p:nvPr/>
        </p:nvSpPr>
        <p:spPr>
          <a:xfrm>
            <a:off x="762120" y="3581280"/>
            <a:ext cx="3047040" cy="6382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Phòng 5 có  những địa điểm nào?</a:t>
            </a:r>
            <a:endParaRPr/>
          </a:p>
        </p:txBody>
      </p:sp>
      <p:sp>
        <p:nvSpPr>
          <p:cNvPr id="1364" name="CustomShape 6"/>
          <p:cNvSpPr/>
          <p:nvPr/>
        </p:nvSpPr>
        <p:spPr>
          <a:xfrm>
            <a:off x="4876920" y="3581280"/>
            <a:ext cx="3580200" cy="63828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Phòng nào có địa điểm nằm trong trong tập hợp đó?</a:t>
            </a:r>
            <a:endParaRPr/>
          </a:p>
        </p:txBody>
      </p:sp>
      <p:sp>
        <p:nvSpPr>
          <p:cNvPr id="1365" name="CustomShape 7"/>
          <p:cNvSpPr/>
          <p:nvPr/>
        </p:nvSpPr>
        <p:spPr>
          <a:xfrm>
            <a:off x="5105520" y="4800600"/>
            <a:ext cx="2818440" cy="608400"/>
          </a:xfrm>
          <a:prstGeom prst="rect">
            <a:avLst/>
          </a:prstGeom>
          <a:solidFill>
            <a:srgbClr val="ff99cc">
              <a:alpha val="80000"/>
            </a:srgbClr>
          </a:solidFill>
          <a:ln w="12600">
            <a:solidFill>
              <a:srgbClr val="ff99cc"/>
            </a:solidFill>
            <a:miter/>
          </a:ln>
        </p:spPr>
        <p:style>
          <a:lnRef idx="0"/>
          <a:fillRef idx="0"/>
          <a:effectRef idx="0"/>
          <a:fontRef idx="minor"/>
        </p:style>
      </p:sp>
      <p:sp>
        <p:nvSpPr>
          <p:cNvPr id="1366" name="Line 8"/>
          <p:cNvSpPr/>
          <p:nvPr/>
        </p:nvSpPr>
        <p:spPr>
          <a:xfrm>
            <a:off x="5333760" y="4724280"/>
            <a:ext cx="2362320" cy="0"/>
          </a:xfrm>
          <a:prstGeom prst="line">
            <a:avLst/>
          </a:prstGeom>
          <a:ln w="12600">
            <a:solidFill>
              <a:schemeClr val="tx1"/>
            </a:solidFill>
            <a:round/>
          </a:ln>
        </p:spPr>
      </p:sp>
      <p:sp>
        <p:nvSpPr>
          <p:cNvPr id="1367" name="CustomShape 9"/>
          <p:cNvSpPr/>
          <p:nvPr/>
        </p:nvSpPr>
        <p:spPr>
          <a:xfrm>
            <a:off x="6324480" y="44197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DIADIEM</a:t>
            </a:r>
            <a:endParaRPr/>
          </a:p>
        </p:txBody>
      </p:sp>
      <p:sp>
        <p:nvSpPr>
          <p:cNvPr id="1368" name="CustomShape 10"/>
          <p:cNvSpPr/>
          <p:nvPr/>
        </p:nvSpPr>
        <p:spPr>
          <a:xfrm>
            <a:off x="5334120" y="44197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MAPHG</a:t>
            </a:r>
            <a:endParaRPr/>
          </a:p>
        </p:txBody>
      </p:sp>
      <p:sp>
        <p:nvSpPr>
          <p:cNvPr id="1369" name="CustomShape 11"/>
          <p:cNvSpPr/>
          <p:nvPr/>
        </p:nvSpPr>
        <p:spPr>
          <a:xfrm>
            <a:off x="5334120" y="480060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370" name="CustomShape 12"/>
          <p:cNvSpPr/>
          <p:nvPr/>
        </p:nvSpPr>
        <p:spPr>
          <a:xfrm>
            <a:off x="5334120" y="51055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371" name="CustomShape 13"/>
          <p:cNvSpPr/>
          <p:nvPr/>
        </p:nvSpPr>
        <p:spPr>
          <a:xfrm>
            <a:off x="5334120" y="541008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372" name="CustomShape 14"/>
          <p:cNvSpPr/>
          <p:nvPr/>
        </p:nvSpPr>
        <p:spPr>
          <a:xfrm>
            <a:off x="5334120" y="571500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373" name="Line 15"/>
          <p:cNvSpPr/>
          <p:nvPr/>
        </p:nvSpPr>
        <p:spPr>
          <a:xfrm>
            <a:off x="6324480" y="4419360"/>
            <a:ext cx="0" cy="1905120"/>
          </a:xfrm>
          <a:prstGeom prst="line">
            <a:avLst/>
          </a:prstGeom>
          <a:ln w="12600">
            <a:solidFill>
              <a:schemeClr val="tx1"/>
            </a:solidFill>
            <a:round/>
          </a:ln>
        </p:spPr>
      </p:sp>
      <p:sp>
        <p:nvSpPr>
          <p:cNvPr id="1374" name="CustomShape 16"/>
          <p:cNvSpPr/>
          <p:nvPr/>
        </p:nvSpPr>
        <p:spPr>
          <a:xfrm>
            <a:off x="6324480" y="4800600"/>
            <a:ext cx="12182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TP HCM</a:t>
            </a:r>
            <a:endParaRPr/>
          </a:p>
        </p:txBody>
      </p:sp>
      <p:sp>
        <p:nvSpPr>
          <p:cNvPr id="1375" name="CustomShape 17"/>
          <p:cNvSpPr/>
          <p:nvPr/>
        </p:nvSpPr>
        <p:spPr>
          <a:xfrm>
            <a:off x="6324480" y="5410080"/>
            <a:ext cx="12182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VUNGTAU</a:t>
            </a:r>
            <a:endParaRPr/>
          </a:p>
        </p:txBody>
      </p:sp>
      <p:sp>
        <p:nvSpPr>
          <p:cNvPr id="1376" name="CustomShape 18"/>
          <p:cNvSpPr/>
          <p:nvPr/>
        </p:nvSpPr>
        <p:spPr>
          <a:xfrm>
            <a:off x="6324480" y="5715000"/>
            <a:ext cx="12182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NHATRANG</a:t>
            </a:r>
            <a:endParaRPr/>
          </a:p>
        </p:txBody>
      </p:sp>
      <p:sp>
        <p:nvSpPr>
          <p:cNvPr id="1377" name="CustomShape 19"/>
          <p:cNvSpPr/>
          <p:nvPr/>
        </p:nvSpPr>
        <p:spPr>
          <a:xfrm>
            <a:off x="6324480" y="5105520"/>
            <a:ext cx="12182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HA NOI</a:t>
            </a:r>
            <a:endParaRPr/>
          </a:p>
        </p:txBody>
      </p:sp>
      <p:sp>
        <p:nvSpPr>
          <p:cNvPr id="1378" name="CustomShape 20"/>
          <p:cNvSpPr/>
          <p:nvPr/>
        </p:nvSpPr>
        <p:spPr>
          <a:xfrm>
            <a:off x="5334120" y="60199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379" name="CustomShape 21"/>
          <p:cNvSpPr/>
          <p:nvPr/>
        </p:nvSpPr>
        <p:spPr>
          <a:xfrm>
            <a:off x="6324480" y="6019920"/>
            <a:ext cx="12182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TP HCM</a:t>
            </a:r>
            <a:endParaRPr/>
          </a:p>
        </p:txBody>
      </p:sp>
      <p:sp>
        <p:nvSpPr>
          <p:cNvPr id="1380" name="CustomShape 22"/>
          <p:cNvSpPr/>
          <p:nvPr/>
        </p:nvSpPr>
        <p:spPr>
          <a:xfrm>
            <a:off x="990720" y="5410080"/>
            <a:ext cx="2742120" cy="913320"/>
          </a:xfrm>
          <a:prstGeom prst="rect">
            <a:avLst/>
          </a:prstGeom>
          <a:solidFill>
            <a:srgbClr val="99ccff">
              <a:alpha val="80000"/>
            </a:srgbClr>
          </a:solidFill>
          <a:ln w="12600">
            <a:solidFill>
              <a:srgbClr val="99ccff"/>
            </a:solidFill>
            <a:miter/>
          </a:ln>
        </p:spPr>
        <p:style>
          <a:lnRef idx="0"/>
          <a:fillRef idx="0"/>
          <a:effectRef idx="0"/>
          <a:fontRef idx="minor"/>
        </p:style>
      </p:sp>
      <p:sp>
        <p:nvSpPr>
          <p:cNvPr id="1381" name="Line 23"/>
          <p:cNvSpPr/>
          <p:nvPr/>
        </p:nvSpPr>
        <p:spPr>
          <a:xfrm>
            <a:off x="1218960" y="4724280"/>
            <a:ext cx="2362320" cy="0"/>
          </a:xfrm>
          <a:prstGeom prst="line">
            <a:avLst/>
          </a:prstGeom>
          <a:ln w="12600">
            <a:solidFill>
              <a:schemeClr val="tx1"/>
            </a:solidFill>
            <a:round/>
          </a:ln>
        </p:spPr>
      </p:sp>
      <p:sp>
        <p:nvSpPr>
          <p:cNvPr id="1382" name="CustomShape 24"/>
          <p:cNvSpPr/>
          <p:nvPr/>
        </p:nvSpPr>
        <p:spPr>
          <a:xfrm>
            <a:off x="2209680" y="4419720"/>
            <a:ext cx="10656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DIADIEM</a:t>
            </a:r>
            <a:endParaRPr/>
          </a:p>
        </p:txBody>
      </p:sp>
      <p:sp>
        <p:nvSpPr>
          <p:cNvPr id="1383" name="CustomShape 25"/>
          <p:cNvSpPr/>
          <p:nvPr/>
        </p:nvSpPr>
        <p:spPr>
          <a:xfrm>
            <a:off x="1219320" y="44197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MAPHG</a:t>
            </a:r>
            <a:endParaRPr/>
          </a:p>
        </p:txBody>
      </p:sp>
      <p:sp>
        <p:nvSpPr>
          <p:cNvPr id="1384" name="CustomShape 26"/>
          <p:cNvSpPr/>
          <p:nvPr/>
        </p:nvSpPr>
        <p:spPr>
          <a:xfrm>
            <a:off x="1219320" y="480060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385" name="CustomShape 27"/>
          <p:cNvSpPr/>
          <p:nvPr/>
        </p:nvSpPr>
        <p:spPr>
          <a:xfrm>
            <a:off x="1219320" y="51055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386" name="CustomShape 28"/>
          <p:cNvSpPr/>
          <p:nvPr/>
        </p:nvSpPr>
        <p:spPr>
          <a:xfrm>
            <a:off x="1219320" y="541008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387" name="CustomShape 29"/>
          <p:cNvSpPr/>
          <p:nvPr/>
        </p:nvSpPr>
        <p:spPr>
          <a:xfrm>
            <a:off x="1219320" y="571500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388" name="Line 30"/>
          <p:cNvSpPr/>
          <p:nvPr/>
        </p:nvSpPr>
        <p:spPr>
          <a:xfrm>
            <a:off x="2209680" y="4419360"/>
            <a:ext cx="0" cy="1981440"/>
          </a:xfrm>
          <a:prstGeom prst="line">
            <a:avLst/>
          </a:prstGeom>
          <a:ln w="12600">
            <a:solidFill>
              <a:schemeClr val="tx1"/>
            </a:solidFill>
            <a:round/>
          </a:ln>
        </p:spPr>
      </p:sp>
      <p:sp>
        <p:nvSpPr>
          <p:cNvPr id="1389" name="CustomShape 31"/>
          <p:cNvSpPr/>
          <p:nvPr/>
        </p:nvSpPr>
        <p:spPr>
          <a:xfrm>
            <a:off x="2209680" y="4800600"/>
            <a:ext cx="12182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TP HCM</a:t>
            </a:r>
            <a:endParaRPr/>
          </a:p>
        </p:txBody>
      </p:sp>
      <p:sp>
        <p:nvSpPr>
          <p:cNvPr id="1390" name="CustomShape 32"/>
          <p:cNvSpPr/>
          <p:nvPr/>
        </p:nvSpPr>
        <p:spPr>
          <a:xfrm>
            <a:off x="2209680" y="5410080"/>
            <a:ext cx="12182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VUNGTAU</a:t>
            </a:r>
            <a:endParaRPr/>
          </a:p>
        </p:txBody>
      </p:sp>
      <p:sp>
        <p:nvSpPr>
          <p:cNvPr id="1391" name="CustomShape 33"/>
          <p:cNvSpPr/>
          <p:nvPr/>
        </p:nvSpPr>
        <p:spPr>
          <a:xfrm>
            <a:off x="2209680" y="5715000"/>
            <a:ext cx="12182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NHATRANG</a:t>
            </a:r>
            <a:endParaRPr/>
          </a:p>
        </p:txBody>
      </p:sp>
      <p:sp>
        <p:nvSpPr>
          <p:cNvPr id="1392" name="CustomShape 34"/>
          <p:cNvSpPr/>
          <p:nvPr/>
        </p:nvSpPr>
        <p:spPr>
          <a:xfrm>
            <a:off x="2209680" y="5105520"/>
            <a:ext cx="12182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HA NOI</a:t>
            </a:r>
            <a:endParaRPr/>
          </a:p>
        </p:txBody>
      </p:sp>
      <p:sp>
        <p:nvSpPr>
          <p:cNvPr id="1393" name="CustomShape 35"/>
          <p:cNvSpPr/>
          <p:nvPr/>
        </p:nvSpPr>
        <p:spPr>
          <a:xfrm>
            <a:off x="1219320" y="6019920"/>
            <a:ext cx="9896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394" name="CustomShape 36"/>
          <p:cNvSpPr/>
          <p:nvPr/>
        </p:nvSpPr>
        <p:spPr>
          <a:xfrm>
            <a:off x="2209680" y="6019920"/>
            <a:ext cx="12182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TP HCM</a:t>
            </a:r>
            <a:endParaRPr/>
          </a:p>
        </p:txBody>
      </p:sp>
      <p:sp>
        <p:nvSpPr>
          <p:cNvPr id="1395" name="CustomShape 37"/>
          <p:cNvSpPr/>
          <p:nvPr/>
        </p:nvSpPr>
        <p:spPr>
          <a:xfrm>
            <a:off x="5562720" y="4800600"/>
            <a:ext cx="532440" cy="303840"/>
          </a:xfrm>
          <a:prstGeom prst="ellipse">
            <a:avLst/>
          </a:prstGeom>
          <a:noFill/>
          <a:ln w="12600">
            <a:solidFill>
              <a:srgbClr val="cc0000"/>
            </a:solidFill>
            <a:round/>
          </a:ln>
        </p:spPr>
        <p:style>
          <a:lnRef idx="0"/>
          <a:fillRef idx="0"/>
          <a:effectRef idx="0"/>
          <a:fontRef idx="minor"/>
        </p:style>
      </p:sp>
      <p:sp>
        <p:nvSpPr>
          <p:cNvPr id="1396" name="CustomShape 38"/>
          <p:cNvSpPr/>
          <p:nvPr/>
        </p:nvSpPr>
        <p:spPr>
          <a:xfrm>
            <a:off x="2286000" y="6019920"/>
            <a:ext cx="1141920" cy="303840"/>
          </a:xfrm>
          <a:prstGeom prst="rect">
            <a:avLst/>
          </a:prstGeom>
          <a:noFill/>
          <a:ln cap="rnd" w="12600">
            <a:solidFill>
              <a:schemeClr val="tx1"/>
            </a:solidFill>
            <a:custDash>
              <a:ds d="400000" sp="300000"/>
            </a:custDash>
            <a:miter/>
          </a:ln>
        </p:spPr>
        <p:style>
          <a:lnRef idx="0"/>
          <a:fillRef idx="0"/>
          <a:effectRef idx="0"/>
          <a:fontRef idx="minor"/>
        </p:style>
      </p:sp>
      <p:sp>
        <p:nvSpPr>
          <p:cNvPr id="1397" name="CustomShape 39"/>
          <p:cNvSpPr/>
          <p:nvPr/>
        </p:nvSpPr>
        <p:spPr>
          <a:xfrm>
            <a:off x="6400800" y="4800600"/>
            <a:ext cx="1141920" cy="303840"/>
          </a:xfrm>
          <a:prstGeom prst="rect">
            <a:avLst/>
          </a:prstGeom>
          <a:noFill/>
          <a:ln cap="rnd" w="12600">
            <a:solidFill>
              <a:schemeClr val="tx1"/>
            </a:solidFill>
            <a:custDash>
              <a:ds d="400000" sp="300000"/>
            </a:custDash>
            <a:miter/>
          </a:ln>
        </p:spPr>
        <p:style>
          <a:lnRef idx="0"/>
          <a:fillRef idx="0"/>
          <a:effectRef idx="0"/>
          <a:fontRef idx="minor"/>
        </p:style>
      </p:sp>
      <p:sp>
        <p:nvSpPr>
          <p:cNvPr id="1398" name="CustomShape 40"/>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399" name="Picture 3" descr=""/>
          <p:cNvPicPr/>
          <p:nvPr/>
        </p:nvPicPr>
        <p:blipFill>
          <a:blip r:embed="rId1"/>
          <a:stretch/>
        </p:blipFill>
        <p:spPr>
          <a:xfrm>
            <a:off x="0" y="628560"/>
            <a:ext cx="9106920" cy="56160"/>
          </a:xfrm>
          <a:prstGeom prst="rect">
            <a:avLst/>
          </a:prstGeom>
          <a:ln>
            <a:noFill/>
          </a:ln>
        </p:spPr>
      </p:pic>
      <p:sp>
        <p:nvSpPr>
          <p:cNvPr id="1400" name="CustomShape 41"/>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401" name="CustomShape 42"/>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833" dur="indefinite" restart="never" nodeType="tmRoot">
          <p:childTnLst>
            <p:seq>
              <p:cTn id="834" dur="indefinite" nodeType="mainSeq">
                <p:childTnLst>
                  <p:par>
                    <p:cTn id="835" fill="hold">
                      <p:stCondLst>
                        <p:cond delay="indefinite"/>
                      </p:stCondLst>
                      <p:childTnLst>
                        <p:par>
                          <p:cTn id="836" fill="hold">
                            <p:stCondLst>
                              <p:cond delay="0"/>
                            </p:stCondLst>
                            <p:childTnLst>
                              <p:par>
                                <p:cTn id="837" nodeType="clickEffect" fill="hold" presetClass="entr" presetID="23" presetSubtype="16">
                                  <p:stCondLst>
                                    <p:cond delay="0"/>
                                  </p:stCondLst>
                                  <p:childTnLst>
                                    <p:set>
                                      <p:cBhvr>
                                        <p:cTn id="838" dur="1" fill="hold">
                                          <p:stCondLst>
                                            <p:cond delay="0"/>
                                          </p:stCondLst>
                                        </p:cTn>
                                        <p:tgtEl>
                                          <p:spTgt spid="1363"/>
                                        </p:tgtEl>
                                        <p:attrNameLst>
                                          <p:attrName>style.visibility</p:attrName>
                                        </p:attrNameLst>
                                      </p:cBhvr>
                                      <p:to>
                                        <p:strVal val="visible"/>
                                      </p:to>
                                    </p:set>
                                    <p:anim calcmode="lin" valueType="str">
                                      <p:cBhvr additive="repl">
                                        <p:cTn id="839" dur="500" fill="hold"/>
                                        <p:tgtEl>
                                          <p:spTgt spid="1363"/>
                                        </p:tgtEl>
                                      </p:cBhvr>
                                      <p:tavLst>
                                        <p:tav tm="100000">
                                          <p:val>
                                            <p:strVal val="width"/>
                                          </p:val>
                                        </p:tav>
                                      </p:tavLst>
                                    </p:anim>
                                    <p:anim calcmode="lin" valueType="str">
                                      <p:cBhvr additive="repl">
                                        <p:cTn id="840" dur="500" fill="hold"/>
                                        <p:tgtEl>
                                          <p:spTgt spid="1363"/>
                                        </p:tgtEl>
                                      </p:cBhvr>
                                      <p:tavLst>
                                        <p:tav tm="100000">
                                          <p:val>
                                            <p:strVal val="height"/>
                                          </p:val>
                                        </p:tav>
                                      </p:tavLst>
                                    </p:anim>
                                  </p:childTnLst>
                                </p:cTn>
                              </p:par>
                              <p:par>
                                <p:cTn id="841" nodeType="withEffect" fill="hold" presetClass="entr" presetID="23" presetSubtype="16">
                                  <p:stCondLst>
                                    <p:cond delay="0"/>
                                  </p:stCondLst>
                                  <p:childTnLst>
                                    <p:set>
                                      <p:cBhvr>
                                        <p:cTn id="842" dur="1" fill="hold">
                                          <p:stCondLst>
                                            <p:cond delay="0"/>
                                          </p:stCondLst>
                                        </p:cTn>
                                        <p:tgtEl>
                                          <p:spTgt spid="1364"/>
                                        </p:tgtEl>
                                        <p:attrNameLst>
                                          <p:attrName>style.visibility</p:attrName>
                                        </p:attrNameLst>
                                      </p:cBhvr>
                                      <p:to>
                                        <p:strVal val="visible"/>
                                      </p:to>
                                    </p:set>
                                    <p:anim calcmode="lin" valueType="str">
                                      <p:cBhvr additive="repl">
                                        <p:cTn id="843" dur="500" fill="hold"/>
                                        <p:tgtEl>
                                          <p:spTgt spid="1364"/>
                                        </p:tgtEl>
                                      </p:cBhvr>
                                      <p:tavLst>
                                        <p:tav tm="100000">
                                          <p:val>
                                            <p:strVal val="width"/>
                                          </p:val>
                                        </p:tav>
                                      </p:tavLst>
                                    </p:anim>
                                    <p:anim calcmode="lin" valueType="str">
                                      <p:cBhvr additive="repl">
                                        <p:cTn id="844" dur="500" fill="hold"/>
                                        <p:tgtEl>
                                          <p:spTgt spid="1364"/>
                                        </p:tgtEl>
                                      </p:cBhvr>
                                      <p:tavLst>
                                        <p:tav tm="100000">
                                          <p:val>
                                            <p:strVal val="height"/>
                                          </p:val>
                                        </p:tav>
                                      </p:tavLst>
                                    </p:anim>
                                  </p:childTnLst>
                                </p:cTn>
                              </p:par>
                              <p:par>
                                <p:cTn id="845" nodeType="withEffect" fill="hold" presetClass="entr" presetID="23" presetSubtype="16">
                                  <p:stCondLst>
                                    <p:cond delay="0"/>
                                  </p:stCondLst>
                                  <p:childTnLst>
                                    <p:set>
                                      <p:cBhvr>
                                        <p:cTn id="846" dur="1" fill="hold">
                                          <p:stCondLst>
                                            <p:cond delay="0"/>
                                          </p:stCondLst>
                                        </p:cTn>
                                        <p:attrNameLst>
                                          <p:attrName>style.visibility</p:attrName>
                                        </p:attrNameLst>
                                      </p:cBhvr>
                                      <p:to>
                                        <p:strVal val="visible"/>
                                      </p:to>
                                    </p:set>
                                    <p:anim calcmode="lin" valueType="str">
                                      <p:cBhvr additive="repl">
                                        <p:cTn id="847" dur="500" fill="hold"/>
                                      </p:cBhvr>
                                      <p:tavLst>
                                        <p:tav tm="100000">
                                          <p:val>
                                            <p:strVal val="width"/>
                                          </p:val>
                                        </p:tav>
                                      </p:tavLst>
                                    </p:anim>
                                    <p:anim calcmode="lin" valueType="str">
                                      <p:cBhvr additive="repl">
                                        <p:cTn id="848" dur="500" fill="hold"/>
                                      </p:cBhvr>
                                      <p:tavLst>
                                        <p:tav tm="100000">
                                          <p:val>
                                            <p:strVal val="height"/>
                                          </p:val>
                                        </p:tav>
                                      </p:tavLst>
                                    </p:anim>
                                  </p:childTnLst>
                                </p:cTn>
                              </p:par>
                              <p:par>
                                <p:cTn id="849" nodeType="withEffect" fill="hold" presetClass="entr" presetID="23" presetSubtype="16">
                                  <p:stCondLst>
                                    <p:cond delay="0"/>
                                  </p:stCondLst>
                                  <p:childTnLst>
                                    <p:set>
                                      <p:cBhvr>
                                        <p:cTn id="850" dur="1" fill="hold">
                                          <p:stCondLst>
                                            <p:cond delay="0"/>
                                          </p:stCondLst>
                                        </p:cTn>
                                        <p:attrNameLst>
                                          <p:attrName>style.visibility</p:attrName>
                                        </p:attrNameLst>
                                      </p:cBhvr>
                                      <p:to>
                                        <p:strVal val="visible"/>
                                      </p:to>
                                    </p:set>
                                    <p:anim calcmode="lin" valueType="str">
                                      <p:cBhvr additive="repl">
                                        <p:cTn id="851" dur="500" fill="hold"/>
                                      </p:cBhvr>
                                      <p:tavLst>
                                        <p:tav tm="100000">
                                          <p:val>
                                            <p:strVal val="width"/>
                                          </p:val>
                                        </p:tav>
                                      </p:tavLst>
                                    </p:anim>
                                    <p:anim calcmode="lin" valueType="str">
                                      <p:cBhvr additive="repl">
                                        <p:cTn id="852" dur="500" fill="hold"/>
                                      </p:cBhvr>
                                      <p:tavLst>
                                        <p:tav tm="100000">
                                          <p:val>
                                            <p:strVal val="height"/>
                                          </p:val>
                                        </p:tav>
                                      </p:tavLst>
                                    </p:anim>
                                  </p:childTnLst>
                                </p:cTn>
                              </p:par>
                            </p:childTnLst>
                          </p:cTn>
                        </p:par>
                      </p:childTnLst>
                    </p:cTn>
                  </p:par>
                  <p:par>
                    <p:cTn id="853" fill="hold">
                      <p:stCondLst>
                        <p:cond delay="indefinite"/>
                      </p:stCondLst>
                      <p:childTnLst>
                        <p:par>
                          <p:cTn id="854" fill="hold">
                            <p:stCondLst>
                              <p:cond delay="0"/>
                            </p:stCondLst>
                            <p:childTnLst>
                              <p:par>
                                <p:cTn id="855" nodeType="clickEffect" fill="hold" presetClass="entr" presetID="1">
                                  <p:stCondLst>
                                    <p:cond delay="0"/>
                                  </p:stCondLst>
                                  <p:childTnLst>
                                    <p:set>
                                      <p:cBhvr>
                                        <p:cTn id="856" dur="1" fill="hold">
                                          <p:stCondLst>
                                            <p:cond delay="0"/>
                                          </p:stCondLst>
                                        </p:cTn>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2" name="CustomShape 1"/>
          <p:cNvSpPr/>
          <p:nvPr/>
        </p:nvSpPr>
        <p:spPr>
          <a:xfrm>
            <a:off x="380880" y="533520"/>
            <a:ext cx="822852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11</a:t>
            </a:r>
            <a:endParaRPr/>
          </a:p>
        </p:txBody>
      </p:sp>
      <p:sp>
        <p:nvSpPr>
          <p:cNvPr id="1403"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u="sng">
                <a:solidFill>
                  <a:srgbClr val="000000"/>
                </a:solidFill>
                <a:latin typeface="Constantia"/>
                <a:ea typeface="DejaVu Sans"/>
              </a:rPr>
              <a:t>B1:</a:t>
            </a:r>
            <a:r>
              <a:rPr lang="en-US" sz="2600" strike="noStrike">
                <a:solidFill>
                  <a:srgbClr val="000000"/>
                </a:solidFill>
                <a:latin typeface="Constantia"/>
                <a:ea typeface="DejaVu Sans"/>
              </a:rPr>
              <a:t> Tìm các địa điểm của phòng 5</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95000"/>
              <a:buFont typeface="Wingdings 2" charset="2"/>
              <a:buChar char=""/>
            </a:pPr>
            <a:r>
              <a:rPr lang="en-US" sz="2600" strike="noStrike" u="sng">
                <a:solidFill>
                  <a:srgbClr val="000000"/>
                </a:solidFill>
                <a:latin typeface="Constantia"/>
                <a:ea typeface="DejaVu Sans"/>
              </a:rPr>
              <a:t>B2:</a:t>
            </a:r>
            <a:r>
              <a:rPr lang="en-US" sz="2600" strike="noStrike">
                <a:solidFill>
                  <a:srgbClr val="000000"/>
                </a:solidFill>
                <a:latin typeface="Constantia"/>
                <a:ea typeface="DejaVu Sans"/>
              </a:rPr>
              <a:t> Lấy ra các phòng có cùng địa điểm với DD_P5</a:t>
            </a:r>
            <a:endParaRPr/>
          </a:p>
          <a:p>
            <a:pPr>
              <a:lnSpc>
                <a:spcPct val="100000"/>
              </a:lnSpc>
            </a:pPr>
            <a:endParaRPr/>
          </a:p>
        </p:txBody>
      </p:sp>
      <p:sp>
        <p:nvSpPr>
          <p:cNvPr id="1404"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1405"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210B2362-CD9A-4036-878F-C7C221ECD091}" type="slidenum">
              <a:rPr lang="en-US" sz="1200" strike="noStrike">
                <a:solidFill>
                  <a:srgbClr val="035c75"/>
                </a:solidFill>
                <a:latin typeface="Tahoma"/>
                <a:ea typeface="DejaVu Sans"/>
              </a:rPr>
              <a:t>&lt;number&gt;</a:t>
            </a:fld>
            <a:endParaRPr/>
          </a:p>
        </p:txBody>
      </p:sp>
      <p:sp>
        <p:nvSpPr>
          <p:cNvPr id="1406" name="CustomShape 5"/>
          <p:cNvSpPr/>
          <p:nvPr/>
        </p:nvSpPr>
        <p:spPr>
          <a:xfrm>
            <a:off x="1219320" y="1812960"/>
            <a:ext cx="7085520" cy="183780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DD_P5 </a:t>
            </a:r>
            <a:r>
              <a:rPr lang="en-US" sz="3000" strike="noStrike">
                <a:solidFill>
                  <a:srgbClr val="000000"/>
                </a:solidFill>
                <a:latin typeface="Symbol"/>
                <a:ea typeface="DejaVu Sans"/>
              </a:rPr>
              <a:t></a:t>
            </a:r>
            <a:r>
              <a:rPr lang="en-US" sz="2200" strike="noStrike">
                <a:solidFill>
                  <a:srgbClr val="000000"/>
                </a:solidFill>
                <a:latin typeface="Tahoma"/>
                <a:ea typeface="DejaVu Sans"/>
              </a:rPr>
              <a:t> </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DIADIEM </a:t>
            </a:r>
            <a:r>
              <a:rPr lang="en-US" sz="2200" strike="noStrike">
                <a:solidFill>
                  <a:srgbClr val="000000"/>
                </a:solidFill>
                <a:latin typeface="Tahoma"/>
                <a:ea typeface="DejaVu Sans"/>
              </a:rPr>
              <a:t>(</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MAPHG=5 </a:t>
            </a:r>
            <a:r>
              <a:rPr lang="en-US" sz="2200" strike="noStrike">
                <a:solidFill>
                  <a:srgbClr val="000000"/>
                </a:solidFill>
                <a:latin typeface="Tahoma"/>
                <a:ea typeface="DejaVu Sans"/>
              </a:rPr>
              <a:t>(DIADIEM_PHG))</a:t>
            </a:r>
            <a:endParaRPr/>
          </a:p>
          <a:p>
            <a:pPr>
              <a:lnSpc>
                <a:spcPct val="100000"/>
              </a:lnSpc>
            </a:pPr>
            <a:r>
              <a:rPr lang="en-US" sz="2800" strike="noStrike">
                <a:solidFill>
                  <a:srgbClr val="000000"/>
                </a:solidFill>
                <a:latin typeface="Symbol"/>
                <a:ea typeface="DejaVu Sans"/>
              </a:rPr>
              <a:t></a:t>
            </a:r>
            <a:r>
              <a:rPr lang="en-US" sz="2800" strike="noStrike" baseline="-25000">
                <a:solidFill>
                  <a:srgbClr val="000000"/>
                </a:solidFill>
                <a:latin typeface="Tahoma"/>
                <a:ea typeface="DejaVu Sans"/>
              </a:rPr>
              <a:t>(DD)</a:t>
            </a:r>
            <a:r>
              <a:rPr lang="en-US" sz="2800" strike="noStrike">
                <a:solidFill>
                  <a:srgbClr val="000000"/>
                </a:solidFill>
                <a:latin typeface="Tahoma"/>
                <a:ea typeface="DejaVu Sans"/>
              </a:rPr>
              <a:t>(DD_P5)</a:t>
            </a:r>
            <a:endParaRPr/>
          </a:p>
          <a:p>
            <a:pPr>
              <a:lnSpc>
                <a:spcPct val="100000"/>
              </a:lnSpc>
            </a:pPr>
            <a:endParaRPr/>
          </a:p>
        </p:txBody>
      </p:sp>
      <p:sp>
        <p:nvSpPr>
          <p:cNvPr id="1407" name="CustomShape 6"/>
          <p:cNvSpPr/>
          <p:nvPr/>
        </p:nvSpPr>
        <p:spPr>
          <a:xfrm>
            <a:off x="1752480" y="4876920"/>
            <a:ext cx="5485320" cy="69948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R2 </a:t>
            </a:r>
            <a:r>
              <a:rPr lang="en-US" sz="3000" strike="noStrike">
                <a:solidFill>
                  <a:srgbClr val="000000"/>
                </a:solidFill>
                <a:latin typeface="Symbol"/>
                <a:ea typeface="DejaVu Sans"/>
              </a:rPr>
              <a:t></a:t>
            </a:r>
            <a:r>
              <a:rPr lang="en-US" sz="2200" strike="noStrike">
                <a:solidFill>
                  <a:srgbClr val="000000"/>
                </a:solidFill>
                <a:latin typeface="Tahoma"/>
                <a:ea typeface="DejaVu Sans"/>
              </a:rPr>
              <a:t> </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DIADIEM=DD </a:t>
            </a:r>
            <a:r>
              <a:rPr lang="en-US" sz="2200" strike="noStrike">
                <a:solidFill>
                  <a:srgbClr val="000000"/>
                </a:solidFill>
                <a:latin typeface="Tahoma"/>
                <a:ea typeface="DejaVu Sans"/>
              </a:rPr>
              <a:t>(R1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DD_P5)</a:t>
            </a:r>
            <a:endParaRPr/>
          </a:p>
        </p:txBody>
      </p:sp>
      <p:sp>
        <p:nvSpPr>
          <p:cNvPr id="1408" name="CustomShape 7"/>
          <p:cNvSpPr/>
          <p:nvPr/>
        </p:nvSpPr>
        <p:spPr>
          <a:xfrm>
            <a:off x="1752480" y="5410080"/>
            <a:ext cx="4799520" cy="69948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KQ </a:t>
            </a:r>
            <a:r>
              <a:rPr lang="en-US" sz="3000" strike="noStrike">
                <a:solidFill>
                  <a:srgbClr val="000000"/>
                </a:solidFill>
                <a:latin typeface="Symbol"/>
                <a:ea typeface="DejaVu Sans"/>
              </a:rPr>
              <a:t></a:t>
            </a:r>
            <a:r>
              <a:rPr lang="en-US" sz="2200" strike="noStrike">
                <a:solidFill>
                  <a:srgbClr val="000000"/>
                </a:solidFill>
                <a:latin typeface="Tahoma"/>
                <a:ea typeface="DejaVu Sans"/>
              </a:rPr>
              <a:t> </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MAPHG </a:t>
            </a:r>
            <a:r>
              <a:rPr lang="en-US" sz="2200" strike="noStrike">
                <a:solidFill>
                  <a:srgbClr val="000000"/>
                </a:solidFill>
                <a:latin typeface="Tahoma"/>
                <a:ea typeface="DejaVu Sans"/>
              </a:rPr>
              <a:t>(R2)</a:t>
            </a:r>
            <a:endParaRPr/>
          </a:p>
        </p:txBody>
      </p:sp>
      <p:sp>
        <p:nvSpPr>
          <p:cNvPr id="1409" name="CustomShape 8"/>
          <p:cNvSpPr/>
          <p:nvPr/>
        </p:nvSpPr>
        <p:spPr>
          <a:xfrm>
            <a:off x="1752480" y="4191120"/>
            <a:ext cx="4570920" cy="69948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R1 </a:t>
            </a:r>
            <a:r>
              <a:rPr lang="en-US" sz="3000" strike="noStrike">
                <a:solidFill>
                  <a:srgbClr val="000000"/>
                </a:solidFill>
                <a:latin typeface="Symbol"/>
                <a:ea typeface="DejaVu Sans"/>
              </a:rPr>
              <a:t></a:t>
            </a:r>
            <a:r>
              <a:rPr lang="en-US" sz="2200" strike="noStrike">
                <a:solidFill>
                  <a:srgbClr val="000000"/>
                </a:solidFill>
                <a:latin typeface="Tahoma"/>
                <a:ea typeface="DejaVu Sans"/>
              </a:rPr>
              <a:t> </a:t>
            </a:r>
            <a:r>
              <a:rPr lang="en-US" sz="4000" strike="noStrike">
                <a:solidFill>
                  <a:srgbClr val="000000"/>
                </a:solidFill>
                <a:latin typeface="Symbol"/>
                <a:ea typeface="DejaVu Sans"/>
              </a:rPr>
              <a:t></a:t>
            </a:r>
            <a:r>
              <a:rPr lang="en-US" sz="2200" strike="noStrike" baseline="-25000">
                <a:solidFill>
                  <a:srgbClr val="000000"/>
                </a:solidFill>
                <a:latin typeface="Tahoma"/>
                <a:ea typeface="DejaVu Sans"/>
              </a:rPr>
              <a:t>MAPHG</a:t>
            </a:r>
            <a:r>
              <a:rPr b="1" lang="en-US" sz="2200" strike="noStrike" baseline="-25000">
                <a:solidFill>
                  <a:srgbClr val="000000"/>
                </a:solidFill>
                <a:latin typeface="Symbol"/>
                <a:ea typeface="DejaVu Sans"/>
              </a:rPr>
              <a:t></a:t>
            </a:r>
            <a:r>
              <a:rPr lang="en-US" sz="2200" strike="noStrike" baseline="-25000">
                <a:solidFill>
                  <a:srgbClr val="000000"/>
                </a:solidFill>
                <a:latin typeface="Tahoma"/>
                <a:ea typeface="DejaVu Sans"/>
              </a:rPr>
              <a:t>5 </a:t>
            </a:r>
            <a:r>
              <a:rPr lang="en-US" sz="2200" strike="noStrike">
                <a:solidFill>
                  <a:srgbClr val="000000"/>
                </a:solidFill>
                <a:latin typeface="Tahoma"/>
                <a:ea typeface="DejaVu Sans"/>
              </a:rPr>
              <a:t>(DIADIEM_PHG)</a:t>
            </a:r>
            <a:endParaRPr/>
          </a:p>
        </p:txBody>
      </p:sp>
      <p:sp>
        <p:nvSpPr>
          <p:cNvPr id="1410" name="CustomShape 9"/>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411" name="Picture 3" descr=""/>
          <p:cNvPicPr/>
          <p:nvPr/>
        </p:nvPicPr>
        <p:blipFill>
          <a:blip r:embed="rId1"/>
          <a:stretch/>
        </p:blipFill>
        <p:spPr>
          <a:xfrm>
            <a:off x="0" y="628560"/>
            <a:ext cx="9106920" cy="56160"/>
          </a:xfrm>
          <a:prstGeom prst="rect">
            <a:avLst/>
          </a:prstGeom>
          <a:ln>
            <a:noFill/>
          </a:ln>
        </p:spPr>
      </p:pic>
      <p:sp>
        <p:nvSpPr>
          <p:cNvPr id="1412" name="CustomShape 10"/>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413" name="CustomShape 11"/>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857" dur="indefinite" restart="never" nodeType="tmRoot">
          <p:childTnLst>
            <p:seq>
              <p:cTn id="858"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4" name="CustomShape 1"/>
          <p:cNvSpPr/>
          <p:nvPr/>
        </p:nvSpPr>
        <p:spPr>
          <a:xfrm>
            <a:off x="228600" y="838080"/>
            <a:ext cx="8609400" cy="1522800"/>
          </a:xfrm>
          <a:prstGeom prst="rect">
            <a:avLst/>
          </a:prstGeom>
          <a:noFill/>
          <a:ln>
            <a:noFill/>
          </a:ln>
        </p:spPr>
        <p:style>
          <a:lnRef idx="0"/>
          <a:fillRef idx="0"/>
          <a:effectRef idx="0"/>
          <a:fontRef idx="minor"/>
        </p:style>
        <p:txBody>
          <a:bodyPr lIns="0" rIns="0" tIns="45000" bIns="0" anchor="b"/>
          <a:p>
            <a:r>
              <a:rPr i="1" lang="en-US" sz="2400" strike="noStrike">
                <a:solidFill>
                  <a:srgbClr val="04617b"/>
                </a:solidFill>
                <a:latin typeface="Calibri"/>
                <a:ea typeface="DejaVu Sans"/>
              </a:rPr>
              <a:t>Ví dụ 12 Cho quan hệ: </a:t>
            </a:r>
            <a:endParaRPr/>
          </a:p>
          <a:p>
            <a:r>
              <a:rPr i="1" lang="en-US" sz="2400" strike="noStrike">
                <a:solidFill>
                  <a:srgbClr val="04617b"/>
                </a:solidFill>
                <a:latin typeface="Calibri"/>
                <a:ea typeface="DejaVu Sans"/>
              </a:rPr>
              <a:t>               </a:t>
            </a:r>
            <a:r>
              <a:rPr i="1" lang="en-US" sz="2400" strike="noStrike">
                <a:solidFill>
                  <a:srgbClr val="04617b"/>
                </a:solidFill>
                <a:latin typeface="Calibri"/>
                <a:ea typeface="DejaVu Sans"/>
              </a:rPr>
              <a:t>	</a:t>
            </a:r>
            <a:r>
              <a:rPr i="1" lang="en-US" sz="2400" strike="noStrike">
                <a:solidFill>
                  <a:srgbClr val="04617b"/>
                </a:solidFill>
                <a:latin typeface="Calibri"/>
                <a:ea typeface="DejaVu Sans"/>
              </a:rPr>
              <a:t>	</a:t>
            </a:r>
            <a:r>
              <a:rPr i="1" lang="en-US" sz="2400" strike="noStrike">
                <a:solidFill>
                  <a:srgbClr val="04617b"/>
                </a:solidFill>
                <a:latin typeface="Calibri"/>
                <a:ea typeface="DejaVu Sans"/>
              </a:rPr>
              <a:t>  </a:t>
            </a:r>
            <a:r>
              <a:rPr b="1" lang="en-US" sz="2000" strike="noStrike">
                <a:solidFill>
                  <a:srgbClr val="04617b"/>
                </a:solidFill>
                <a:latin typeface="Calibri"/>
                <a:ea typeface="DejaVu Sans"/>
              </a:rPr>
              <a:t>SV(Masv, Hoten, ngaysinh); GV(Magv,Hoten); </a:t>
            </a:r>
            <a:endParaRPr/>
          </a:p>
          <a:p>
            <a:r>
              <a:rPr b="1" lang="en-US" sz="2000" strike="noStrike">
                <a:solidFill>
                  <a:srgbClr val="04617b"/>
                </a:solidFill>
                <a:latin typeface="Calibri"/>
                <a:ea typeface="DejaVu Sans"/>
              </a:rPr>
              <a:t>                </a:t>
            </a:r>
            <a:r>
              <a:rPr b="1" lang="en-US" sz="2000" strike="noStrike">
                <a:solidFill>
                  <a:srgbClr val="04617b"/>
                </a:solidFill>
                <a:latin typeface="Calibri"/>
                <a:ea typeface="DejaVu Sans"/>
              </a:rPr>
              <a:t>	</a:t>
            </a:r>
            <a:r>
              <a:rPr b="1" lang="en-US" sz="2000" strike="noStrike">
                <a:solidFill>
                  <a:srgbClr val="04617b"/>
                </a:solidFill>
                <a:latin typeface="Calibri"/>
                <a:ea typeface="DejaVu Sans"/>
              </a:rPr>
              <a:t>	</a:t>
            </a:r>
            <a:r>
              <a:rPr b="1" lang="en-US" sz="2000" strike="noStrike">
                <a:solidFill>
                  <a:srgbClr val="04617b"/>
                </a:solidFill>
                <a:latin typeface="Calibri"/>
                <a:ea typeface="DejaVu Sans"/>
              </a:rPr>
              <a:t>  </a:t>
            </a:r>
            <a:r>
              <a:rPr b="1" lang="en-US" sz="2000" strike="noStrike">
                <a:solidFill>
                  <a:srgbClr val="04617b"/>
                </a:solidFill>
                <a:latin typeface="Calibri"/>
                <a:ea typeface="DejaVu Sans"/>
              </a:rPr>
              <a:t>SV_LOP(Masv,Malop); GV_Lop(Magv,Malop</a:t>
            </a:r>
            <a:r>
              <a:rPr i="1" lang="en-US" sz="2400" strike="noStrike">
                <a:solidFill>
                  <a:srgbClr val="04617b"/>
                </a:solidFill>
                <a:latin typeface="Calibri"/>
                <a:ea typeface="DejaVu Sans"/>
              </a:rPr>
              <a:t>)</a:t>
            </a:r>
            <a:endParaRPr/>
          </a:p>
          <a:p>
            <a:endParaRPr/>
          </a:p>
          <a:p>
            <a:pPr>
              <a:lnSpc>
                <a:spcPct val="100000"/>
              </a:lnSpc>
            </a:pPr>
            <a:r>
              <a:rPr lang="en-US" strike="noStrike">
                <a:solidFill>
                  <a:srgbClr val="04617b"/>
                </a:solidFill>
                <a:latin typeface="Calibri"/>
                <a:ea typeface="DejaVu Sans"/>
              </a:rPr>
              <a:t>Hãy đưa ra danh sách (Masv, Hoten, Malop) của những sv học lớp do GV có mã GV1001 dạy </a:t>
            </a:r>
            <a:endParaRPr/>
          </a:p>
        </p:txBody>
      </p:sp>
      <p:sp>
        <p:nvSpPr>
          <p:cNvPr id="1415" name="CustomShape 2"/>
          <p:cNvSpPr/>
          <p:nvPr/>
        </p:nvSpPr>
        <p:spPr>
          <a:xfrm>
            <a:off x="380880" y="2438280"/>
            <a:ext cx="8228520" cy="365652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416"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1417"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E6945F3F-02C1-4505-BAD0-540DC2221BD4}" type="slidenum">
              <a:rPr lang="en-US" sz="1200" strike="noStrike">
                <a:solidFill>
                  <a:srgbClr val="035c75"/>
                </a:solidFill>
                <a:latin typeface="Tahoma"/>
                <a:ea typeface="DejaVu Sans"/>
              </a:rPr>
              <a:t>&lt;number&gt;</a:t>
            </a:fld>
            <a:endParaRPr/>
          </a:p>
        </p:txBody>
      </p:sp>
      <p:sp>
        <p:nvSpPr>
          <p:cNvPr id="1418" name="CustomShape 5"/>
          <p:cNvSpPr/>
          <p:nvPr/>
        </p:nvSpPr>
        <p:spPr>
          <a:xfrm>
            <a:off x="533520" y="2514600"/>
            <a:ext cx="7695000" cy="1352160"/>
          </a:xfrm>
          <a:prstGeom prst="rect">
            <a:avLst/>
          </a:prstGeom>
          <a:noFill/>
          <a:ln w="12600">
            <a:noFill/>
          </a:ln>
        </p:spPr>
        <p:style>
          <a:lnRef idx="0"/>
          <a:fillRef idx="0"/>
          <a:effectRef idx="0"/>
          <a:fontRef idx="minor"/>
        </p:style>
        <p:txBody>
          <a:bodyPr lIns="90000" rIns="90000" tIns="45000" bIns="45000"/>
          <a:p>
            <a:pPr>
              <a:lnSpc>
                <a:spcPct val="100000"/>
              </a:lnSpc>
              <a:buFont typeface="Wingdings" charset="2"/>
              <a:buChar char=""/>
            </a:pPr>
            <a:r>
              <a:rPr lang="en-US" strike="noStrike">
                <a:solidFill>
                  <a:srgbClr val="000000"/>
                </a:solidFill>
                <a:latin typeface="Tahoma"/>
                <a:ea typeface="DejaVu Sans"/>
              </a:rPr>
              <a:t>  </a:t>
            </a:r>
            <a:r>
              <a:rPr lang="en-US" strike="noStrike">
                <a:solidFill>
                  <a:srgbClr val="000000"/>
                </a:solidFill>
                <a:latin typeface="Tahoma"/>
                <a:ea typeface="DejaVu Sans"/>
              </a:rPr>
              <a:t>Tìm mã các lớp do GV1001 dạy</a:t>
            </a:r>
            <a:endParaRPr/>
          </a:p>
          <a:p>
            <a:pPr>
              <a:lnSpc>
                <a:spcPct val="100000"/>
              </a:lnSpc>
            </a:pPr>
            <a:r>
              <a:rPr lang="en-US" strike="noStrike">
                <a:solidFill>
                  <a:srgbClr val="000000"/>
                </a:solidFill>
                <a:latin typeface="Tahoma"/>
                <a:ea typeface="DejaVu Sans"/>
              </a:rPr>
              <a:t>              </a:t>
            </a:r>
            <a:r>
              <a:rPr lang="en-US" strike="noStrike">
                <a:solidFill>
                  <a:srgbClr val="000000"/>
                </a:solidFill>
                <a:latin typeface="Tahoma"/>
                <a:ea typeface="DejaVu Sans"/>
              </a:rPr>
              <a:t>LOPGV1001 </a:t>
            </a:r>
            <a:r>
              <a:rPr lang="en-US" sz="2400" strike="noStrike">
                <a:solidFill>
                  <a:srgbClr val="000000"/>
                </a:solidFill>
                <a:latin typeface="Symbol"/>
                <a:ea typeface="DejaVu Sans"/>
              </a:rPr>
              <a:t></a:t>
            </a:r>
            <a:r>
              <a:rPr lang="en-US" strike="noStrike">
                <a:solidFill>
                  <a:srgbClr val="000000"/>
                </a:solidFill>
                <a:latin typeface="Tahoma"/>
                <a:ea typeface="DejaVu Sans"/>
              </a:rPr>
              <a:t> </a:t>
            </a:r>
            <a:r>
              <a:rPr lang="en-US" sz="3200" strike="noStrike">
                <a:solidFill>
                  <a:srgbClr val="000000"/>
                </a:solidFill>
                <a:latin typeface="Symbol"/>
                <a:ea typeface="DejaVu Sans"/>
              </a:rPr>
              <a:t></a:t>
            </a:r>
            <a:r>
              <a:rPr lang="en-US" strike="noStrike" baseline="-25000">
                <a:solidFill>
                  <a:srgbClr val="000000"/>
                </a:solidFill>
                <a:latin typeface="Tahoma"/>
                <a:ea typeface="DejaVu Sans"/>
              </a:rPr>
              <a:t>Malop </a:t>
            </a:r>
            <a:r>
              <a:rPr lang="en-US" strike="noStrike">
                <a:solidFill>
                  <a:srgbClr val="000000"/>
                </a:solidFill>
                <a:latin typeface="Tahoma"/>
                <a:ea typeface="DejaVu Sans"/>
              </a:rPr>
              <a:t>(</a:t>
            </a:r>
            <a:r>
              <a:rPr lang="en-US" sz="3200" strike="noStrike">
                <a:solidFill>
                  <a:srgbClr val="000000"/>
                </a:solidFill>
                <a:latin typeface="Symbol"/>
                <a:ea typeface="DejaVu Sans"/>
              </a:rPr>
              <a:t></a:t>
            </a:r>
            <a:r>
              <a:rPr lang="en-US" strike="noStrike" baseline="-25000">
                <a:solidFill>
                  <a:srgbClr val="000000"/>
                </a:solidFill>
                <a:latin typeface="Tahoma"/>
                <a:ea typeface="DejaVu Sans"/>
              </a:rPr>
              <a:t>Magv=‘GV1001’ </a:t>
            </a:r>
            <a:r>
              <a:rPr lang="en-US" strike="noStrike">
                <a:solidFill>
                  <a:srgbClr val="000000"/>
                </a:solidFill>
                <a:latin typeface="Tahoma"/>
                <a:ea typeface="DejaVu Sans"/>
              </a:rPr>
              <a:t>(GV_Lop))</a:t>
            </a:r>
            <a:endParaRPr/>
          </a:p>
          <a:p>
            <a:pPr>
              <a:lnSpc>
                <a:spcPct val="100000"/>
              </a:lnSpc>
            </a:pPr>
            <a:r>
              <a:rPr lang="en-US" sz="2000" strike="noStrike">
                <a:solidFill>
                  <a:srgbClr val="000000"/>
                </a:solidFill>
                <a:latin typeface="Tahoma"/>
                <a:ea typeface="DejaVu Sans"/>
              </a:rPr>
              <a:t>             </a:t>
            </a:r>
            <a:r>
              <a:rPr lang="en-US" sz="2000" strike="noStrike">
                <a:solidFill>
                  <a:srgbClr val="000000"/>
                </a:solidFill>
                <a:latin typeface="Symbol"/>
                <a:ea typeface="DejaVu Sans"/>
              </a:rPr>
              <a:t></a:t>
            </a:r>
            <a:r>
              <a:rPr lang="en-US" sz="2000" strike="noStrike" baseline="-25000">
                <a:solidFill>
                  <a:srgbClr val="000000"/>
                </a:solidFill>
                <a:latin typeface="Tahoma"/>
                <a:ea typeface="DejaVu Sans"/>
              </a:rPr>
              <a:t>(ML)</a:t>
            </a:r>
            <a:r>
              <a:rPr lang="en-US" sz="2000" strike="noStrike">
                <a:solidFill>
                  <a:srgbClr val="000000"/>
                </a:solidFill>
                <a:latin typeface="Tahoma"/>
                <a:ea typeface="DejaVu Sans"/>
              </a:rPr>
              <a:t>(LOPGV1001)</a:t>
            </a:r>
            <a:endParaRPr/>
          </a:p>
        </p:txBody>
      </p:sp>
      <p:sp>
        <p:nvSpPr>
          <p:cNvPr id="1419"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420" name="Picture 3" descr=""/>
          <p:cNvPicPr/>
          <p:nvPr/>
        </p:nvPicPr>
        <p:blipFill>
          <a:blip r:embed="rId1"/>
          <a:stretch/>
        </p:blipFill>
        <p:spPr>
          <a:xfrm>
            <a:off x="0" y="628560"/>
            <a:ext cx="9106920" cy="56160"/>
          </a:xfrm>
          <a:prstGeom prst="rect">
            <a:avLst/>
          </a:prstGeom>
          <a:ln>
            <a:noFill/>
          </a:ln>
        </p:spPr>
      </p:pic>
      <p:sp>
        <p:nvSpPr>
          <p:cNvPr id="1421"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422"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1423" name="CustomShape 9"/>
          <p:cNvSpPr/>
          <p:nvPr/>
        </p:nvSpPr>
        <p:spPr>
          <a:xfrm>
            <a:off x="533520" y="3886200"/>
            <a:ext cx="7695000" cy="929880"/>
          </a:xfrm>
          <a:prstGeom prst="rect">
            <a:avLst/>
          </a:prstGeom>
          <a:noFill/>
          <a:ln w="12600">
            <a:noFill/>
          </a:ln>
        </p:spPr>
        <p:style>
          <a:lnRef idx="0"/>
          <a:fillRef idx="0"/>
          <a:effectRef idx="0"/>
          <a:fontRef idx="minor"/>
        </p:style>
        <p:txBody>
          <a:bodyPr lIns="90000" rIns="90000" tIns="45000" bIns="45000"/>
          <a:p>
            <a:pPr>
              <a:lnSpc>
                <a:spcPct val="100000"/>
              </a:lnSpc>
              <a:buFont typeface="Wingdings" charset="2"/>
              <a:buChar char=""/>
            </a:pPr>
            <a:r>
              <a:rPr lang="en-US" strike="noStrike">
                <a:solidFill>
                  <a:srgbClr val="000000"/>
                </a:solidFill>
                <a:latin typeface="Tahoma"/>
                <a:ea typeface="DejaVu Sans"/>
              </a:rPr>
              <a:t>  </a:t>
            </a:r>
            <a:r>
              <a:rPr lang="en-US" strike="noStrike">
                <a:solidFill>
                  <a:srgbClr val="000000"/>
                </a:solidFill>
                <a:latin typeface="Tahoma"/>
                <a:ea typeface="DejaVu Sans"/>
              </a:rPr>
              <a:t>Tìm Masv, Malop  do GV1001 dạy</a:t>
            </a:r>
            <a:endParaRPr/>
          </a:p>
          <a:p>
            <a:pPr>
              <a:lnSpc>
                <a:spcPct val="100000"/>
              </a:lnSpc>
            </a:pPr>
            <a:r>
              <a:rPr lang="en-US" strike="noStrike">
                <a:solidFill>
                  <a:srgbClr val="000000"/>
                </a:solidFill>
                <a:latin typeface="Tahoma"/>
                <a:ea typeface="DejaVu Sans"/>
              </a:rPr>
              <a:t>              </a:t>
            </a:r>
            <a:r>
              <a:rPr lang="en-US" strike="noStrike">
                <a:solidFill>
                  <a:srgbClr val="000000"/>
                </a:solidFill>
                <a:latin typeface="Tahoma"/>
                <a:ea typeface="DejaVu Sans"/>
              </a:rPr>
              <a:t>SV_LOP_GV </a:t>
            </a:r>
            <a:r>
              <a:rPr lang="en-US" sz="2400" strike="noStrike">
                <a:solidFill>
                  <a:srgbClr val="000000"/>
                </a:solidFill>
                <a:latin typeface="Symbol"/>
                <a:ea typeface="DejaVu Sans"/>
              </a:rPr>
              <a:t></a:t>
            </a:r>
            <a:r>
              <a:rPr lang="en-US" strike="noStrike">
                <a:solidFill>
                  <a:srgbClr val="000000"/>
                </a:solidFill>
                <a:latin typeface="Tahoma"/>
                <a:ea typeface="DejaVu Sans"/>
              </a:rPr>
              <a:t> </a:t>
            </a:r>
            <a:r>
              <a:rPr lang="en-US" sz="3200" strike="noStrike">
                <a:solidFill>
                  <a:srgbClr val="000000"/>
                </a:solidFill>
                <a:latin typeface="Symbol"/>
                <a:ea typeface="DejaVu Sans"/>
              </a:rPr>
              <a:t></a:t>
            </a:r>
            <a:r>
              <a:rPr lang="en-US" strike="noStrike" baseline="-25000">
                <a:solidFill>
                  <a:srgbClr val="000000"/>
                </a:solidFill>
                <a:latin typeface="Tahoma"/>
                <a:ea typeface="DejaVu Sans"/>
              </a:rPr>
              <a:t>Masv, Malop </a:t>
            </a:r>
            <a:r>
              <a:rPr lang="en-US" strike="noStrike">
                <a:solidFill>
                  <a:srgbClr val="000000"/>
                </a:solidFill>
                <a:latin typeface="Tahoma"/>
                <a:ea typeface="DejaVu Sans"/>
              </a:rPr>
              <a:t>(</a:t>
            </a:r>
            <a:r>
              <a:rPr lang="en-US" sz="3200" strike="noStrike">
                <a:solidFill>
                  <a:srgbClr val="000000"/>
                </a:solidFill>
                <a:latin typeface="Symbol"/>
                <a:ea typeface="DejaVu Sans"/>
              </a:rPr>
              <a:t></a:t>
            </a:r>
            <a:r>
              <a:rPr lang="en-US" strike="noStrike" baseline="-25000">
                <a:solidFill>
                  <a:srgbClr val="000000"/>
                </a:solidFill>
                <a:latin typeface="Tahoma"/>
                <a:ea typeface="DejaVu Sans"/>
              </a:rPr>
              <a:t>Malop=ML </a:t>
            </a:r>
            <a:r>
              <a:rPr lang="en-US" strike="noStrike">
                <a:solidFill>
                  <a:srgbClr val="000000"/>
                </a:solidFill>
                <a:latin typeface="Tahoma"/>
                <a:ea typeface="DejaVu Sans"/>
              </a:rPr>
              <a:t>(SV_Lop </a:t>
            </a:r>
            <a:r>
              <a:rPr b="1" lang="en-US" strike="noStrike">
                <a:solidFill>
                  <a:srgbClr val="000000"/>
                </a:solidFill>
                <a:latin typeface="Symbol"/>
                <a:ea typeface="DejaVu Sans"/>
              </a:rPr>
              <a:t></a:t>
            </a:r>
            <a:r>
              <a:rPr b="1" lang="en-US" strike="noStrike">
                <a:solidFill>
                  <a:srgbClr val="000000"/>
                </a:solidFill>
                <a:latin typeface="Tahoma"/>
                <a:ea typeface="DejaVu Sans"/>
              </a:rPr>
              <a:t> </a:t>
            </a:r>
            <a:r>
              <a:rPr lang="en-US" strike="noStrike">
                <a:solidFill>
                  <a:srgbClr val="000000"/>
                </a:solidFill>
                <a:latin typeface="Tahoma"/>
                <a:ea typeface="DejaVu Sans"/>
              </a:rPr>
              <a:t>LOPGV1001))</a:t>
            </a:r>
            <a:r>
              <a:rPr lang="en-US" sz="2000" strike="noStrike">
                <a:solidFill>
                  <a:srgbClr val="000000"/>
                </a:solidFill>
                <a:latin typeface="Tahoma"/>
                <a:ea typeface="DejaVu Sans"/>
              </a:rPr>
              <a:t>  </a:t>
            </a:r>
            <a:endParaRPr/>
          </a:p>
        </p:txBody>
      </p:sp>
      <p:sp>
        <p:nvSpPr>
          <p:cNvPr id="1424" name="CustomShape 10"/>
          <p:cNvSpPr/>
          <p:nvPr/>
        </p:nvSpPr>
        <p:spPr>
          <a:xfrm>
            <a:off x="533520" y="4952880"/>
            <a:ext cx="8152200" cy="929880"/>
          </a:xfrm>
          <a:prstGeom prst="rect">
            <a:avLst/>
          </a:prstGeom>
          <a:noFill/>
          <a:ln w="12600">
            <a:noFill/>
          </a:ln>
        </p:spPr>
        <p:style>
          <a:lnRef idx="0"/>
          <a:fillRef idx="0"/>
          <a:effectRef idx="0"/>
          <a:fontRef idx="minor"/>
        </p:style>
        <p:txBody>
          <a:bodyPr lIns="90000" rIns="90000" tIns="45000" bIns="45000"/>
          <a:p>
            <a:pPr>
              <a:lnSpc>
                <a:spcPct val="100000"/>
              </a:lnSpc>
              <a:buFont typeface="Wingdings" charset="2"/>
              <a:buChar char=""/>
            </a:pPr>
            <a:r>
              <a:rPr lang="en-US" strike="noStrike">
                <a:solidFill>
                  <a:srgbClr val="000000"/>
                </a:solidFill>
                <a:latin typeface="Tahoma"/>
                <a:ea typeface="DejaVu Sans"/>
              </a:rPr>
              <a:t>  </a:t>
            </a:r>
            <a:r>
              <a:rPr lang="en-US" strike="noStrike">
                <a:solidFill>
                  <a:srgbClr val="000000"/>
                </a:solidFill>
                <a:latin typeface="Tahoma"/>
                <a:ea typeface="DejaVu Sans"/>
              </a:rPr>
              <a:t>Danh sách (Masv, Hoten, Malop) do GV1001 dạy</a:t>
            </a:r>
            <a:endParaRPr/>
          </a:p>
          <a:p>
            <a:pPr>
              <a:lnSpc>
                <a:spcPct val="100000"/>
              </a:lnSpc>
            </a:pPr>
            <a:r>
              <a:rPr lang="en-US" strike="noStrike">
                <a:solidFill>
                  <a:srgbClr val="000000"/>
                </a:solidFill>
                <a:latin typeface="Tahoma"/>
                <a:ea typeface="DejaVu Sans"/>
              </a:rPr>
              <a:t>              </a:t>
            </a:r>
            <a:r>
              <a:rPr lang="en-US" strike="noStrike">
                <a:solidFill>
                  <a:srgbClr val="000000"/>
                </a:solidFill>
                <a:latin typeface="Tahoma"/>
                <a:ea typeface="DejaVu Sans"/>
              </a:rPr>
              <a:t>KQ</a:t>
            </a:r>
            <a:r>
              <a:rPr lang="en-US" sz="2400" strike="noStrike">
                <a:solidFill>
                  <a:srgbClr val="000000"/>
                </a:solidFill>
                <a:latin typeface="Symbol"/>
                <a:ea typeface="DejaVu Sans"/>
              </a:rPr>
              <a:t></a:t>
            </a:r>
            <a:r>
              <a:rPr lang="en-US" strike="noStrike">
                <a:solidFill>
                  <a:srgbClr val="000000"/>
                </a:solidFill>
                <a:latin typeface="Tahoma"/>
                <a:ea typeface="DejaVu Sans"/>
              </a:rPr>
              <a:t> </a:t>
            </a:r>
            <a:r>
              <a:rPr lang="en-US" sz="3200" strike="noStrike">
                <a:solidFill>
                  <a:srgbClr val="000000"/>
                </a:solidFill>
                <a:latin typeface="Symbol"/>
                <a:ea typeface="DejaVu Sans"/>
              </a:rPr>
              <a:t></a:t>
            </a:r>
            <a:r>
              <a:rPr lang="en-US" strike="noStrike" baseline="-25000">
                <a:solidFill>
                  <a:srgbClr val="000000"/>
                </a:solidFill>
                <a:latin typeface="Tahoma"/>
                <a:ea typeface="DejaVu Sans"/>
              </a:rPr>
              <a:t>SV.Masv, Hoten, Malop </a:t>
            </a:r>
            <a:r>
              <a:rPr lang="en-US" strike="noStrike">
                <a:solidFill>
                  <a:srgbClr val="000000"/>
                </a:solidFill>
                <a:latin typeface="Tahoma"/>
                <a:ea typeface="DejaVu Sans"/>
              </a:rPr>
              <a:t>(</a:t>
            </a:r>
            <a:r>
              <a:rPr lang="en-US" sz="3200" strike="noStrike">
                <a:solidFill>
                  <a:srgbClr val="000000"/>
                </a:solidFill>
                <a:latin typeface="Symbol"/>
                <a:ea typeface="DejaVu Sans"/>
              </a:rPr>
              <a:t></a:t>
            </a:r>
            <a:r>
              <a:rPr lang="en-US" strike="noStrike" baseline="-25000">
                <a:solidFill>
                  <a:srgbClr val="000000"/>
                </a:solidFill>
                <a:latin typeface="Tahoma"/>
                <a:ea typeface="DejaVu Sans"/>
              </a:rPr>
              <a:t>SV.Masv=SV_LOP_GV.Masv </a:t>
            </a:r>
            <a:r>
              <a:rPr lang="en-US" strike="noStrike">
                <a:solidFill>
                  <a:srgbClr val="000000"/>
                </a:solidFill>
                <a:latin typeface="Tahoma"/>
                <a:ea typeface="DejaVu Sans"/>
              </a:rPr>
              <a:t>(SV </a:t>
            </a:r>
            <a:r>
              <a:rPr b="1" lang="en-US" strike="noStrike">
                <a:solidFill>
                  <a:srgbClr val="000000"/>
                </a:solidFill>
                <a:latin typeface="Symbol"/>
                <a:ea typeface="DejaVu Sans"/>
              </a:rPr>
              <a:t></a:t>
            </a:r>
            <a:r>
              <a:rPr b="1" lang="en-US" strike="noStrike">
                <a:solidFill>
                  <a:srgbClr val="000000"/>
                </a:solidFill>
                <a:latin typeface="Tahoma"/>
                <a:ea typeface="DejaVu Sans"/>
              </a:rPr>
              <a:t> SV_</a:t>
            </a:r>
            <a:r>
              <a:rPr lang="en-US" strike="noStrike">
                <a:solidFill>
                  <a:srgbClr val="000000"/>
                </a:solidFill>
                <a:latin typeface="Tahoma"/>
                <a:ea typeface="DejaVu Sans"/>
              </a:rPr>
              <a:t>LOP_GV))</a:t>
            </a:r>
            <a:r>
              <a:rPr lang="en-US" sz="2000" strike="noStrike">
                <a:solidFill>
                  <a:srgbClr val="000000"/>
                </a:solidFill>
                <a:latin typeface="Tahoma"/>
                <a:ea typeface="DejaVu Sans"/>
              </a:rPr>
              <a:t>  </a:t>
            </a:r>
            <a:endParaRPr/>
          </a:p>
        </p:txBody>
      </p:sp>
    </p:spTree>
  </p:cSld>
  <p:timing>
    <p:tnLst>
      <p:par>
        <p:cTn id="859" dur="indefinite" restart="never" nodeType="tmRoot">
          <p:childTnLst>
            <p:seq>
              <p:cTn id="860" dur="indefinite" nodeType="mainSeq">
                <p:childTnLst>
                  <p:par>
                    <p:cTn id="861" fill="hold">
                      <p:stCondLst>
                        <p:cond delay="indefinite"/>
                      </p:stCondLst>
                      <p:childTnLst>
                        <p:par>
                          <p:cTn id="862" fill="hold">
                            <p:stCondLst>
                              <p:cond delay="0"/>
                            </p:stCondLst>
                            <p:childTnLst>
                              <p:par>
                                <p:cTn id="863" nodeType="clickEffect" fill="hold" presetClass="entr" presetID="4" presetSubtype="16">
                                  <p:stCondLst>
                                    <p:cond delay="0"/>
                                  </p:stCondLst>
                                  <p:childTnLst>
                                    <p:set>
                                      <p:cBhvr>
                                        <p:cTn id="864" dur="1" fill="hold">
                                          <p:stCondLst>
                                            <p:cond delay="0"/>
                                          </p:stCondLst>
                                        </p:cTn>
                                        <p:tgtEl>
                                          <p:spTgt spid="1418"/>
                                        </p:tgtEl>
                                        <p:attrNameLst>
                                          <p:attrName>style.visibility</p:attrName>
                                        </p:attrNameLst>
                                      </p:cBhvr>
                                      <p:to>
                                        <p:strVal val="visible"/>
                                      </p:to>
                                    </p:set>
                                    <p:animEffect filter="box(in)" transition="out">
                                      <p:cBhvr additive="repl">
                                        <p:cTn id="865" dur="500"/>
                                        <p:tgtEl>
                                          <p:spTgt spid="1418"/>
                                        </p:tgtEl>
                                      </p:cBhvr>
                                    </p:animEffect>
                                  </p:childTnLst>
                                </p:cTn>
                              </p:par>
                            </p:childTnLst>
                          </p:cTn>
                        </p:par>
                      </p:childTnLst>
                    </p:cTn>
                  </p:par>
                  <p:par>
                    <p:cTn id="866" fill="hold">
                      <p:stCondLst>
                        <p:cond delay="indefinite"/>
                      </p:stCondLst>
                      <p:childTnLst>
                        <p:par>
                          <p:cTn id="867" fill="hold">
                            <p:stCondLst>
                              <p:cond delay="0"/>
                            </p:stCondLst>
                            <p:childTnLst>
                              <p:par>
                                <p:cTn id="868" nodeType="clickEffect" fill="hold" presetClass="entr" presetID="4" presetSubtype="16">
                                  <p:stCondLst>
                                    <p:cond delay="0"/>
                                  </p:stCondLst>
                                  <p:childTnLst>
                                    <p:set>
                                      <p:cBhvr>
                                        <p:cTn id="869" dur="1" fill="hold">
                                          <p:stCondLst>
                                            <p:cond delay="0"/>
                                          </p:stCondLst>
                                        </p:cTn>
                                        <p:tgtEl>
                                          <p:spTgt spid="1423"/>
                                        </p:tgtEl>
                                        <p:attrNameLst>
                                          <p:attrName>style.visibility</p:attrName>
                                        </p:attrNameLst>
                                      </p:cBhvr>
                                      <p:to>
                                        <p:strVal val="visible"/>
                                      </p:to>
                                    </p:set>
                                    <p:animEffect filter="box(in)" transition="out">
                                      <p:cBhvr additive="repl">
                                        <p:cTn id="870" dur="500"/>
                                        <p:tgtEl>
                                          <p:spTgt spid="1423"/>
                                        </p:tgtEl>
                                      </p:cBhvr>
                                    </p:animEffect>
                                  </p:childTnLst>
                                </p:cTn>
                              </p:par>
                            </p:childTnLst>
                          </p:cTn>
                        </p:par>
                      </p:childTnLst>
                    </p:cTn>
                  </p:par>
                  <p:par>
                    <p:cTn id="871" fill="hold">
                      <p:stCondLst>
                        <p:cond delay="indefinite"/>
                      </p:stCondLst>
                      <p:childTnLst>
                        <p:par>
                          <p:cTn id="872" fill="hold">
                            <p:stCondLst>
                              <p:cond delay="0"/>
                            </p:stCondLst>
                            <p:childTnLst>
                              <p:par>
                                <p:cTn id="873" nodeType="clickEffect" fill="hold" presetClass="entr" presetID="4" presetSubtype="16">
                                  <p:stCondLst>
                                    <p:cond delay="0"/>
                                  </p:stCondLst>
                                  <p:childTnLst>
                                    <p:set>
                                      <p:cBhvr>
                                        <p:cTn id="874" dur="1" fill="hold">
                                          <p:stCondLst>
                                            <p:cond delay="0"/>
                                          </p:stCondLst>
                                        </p:cTn>
                                        <p:tgtEl>
                                          <p:spTgt spid="1424"/>
                                        </p:tgtEl>
                                        <p:attrNameLst>
                                          <p:attrName>style.visibility</p:attrName>
                                        </p:attrNameLst>
                                      </p:cBhvr>
                                      <p:to>
                                        <p:strVal val="visible"/>
                                      </p:to>
                                    </p:set>
                                    <p:animEffect filter="box(in)" transition="out">
                                      <p:cBhvr additive="repl">
                                        <p:cTn id="875" dur="500"/>
                                        <p:tgtEl>
                                          <p:spTgt spid="142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5" name="CustomShape 1"/>
          <p:cNvSpPr/>
          <p:nvPr/>
        </p:nvSpPr>
        <p:spPr>
          <a:xfrm>
            <a:off x="457200" y="353880"/>
            <a:ext cx="8228520" cy="619560"/>
          </a:xfrm>
          <a:prstGeom prst="rect">
            <a:avLst/>
          </a:prstGeom>
          <a:noFill/>
          <a:ln>
            <a:noFill/>
          </a:ln>
        </p:spPr>
        <p:style>
          <a:lnRef idx="0"/>
          <a:fillRef idx="0"/>
          <a:effectRef idx="0"/>
          <a:fontRef idx="minor"/>
        </p:style>
        <p:txBody>
          <a:bodyPr lIns="0" rIns="0" tIns="45000" bIns="0" anchor="b"/>
          <a:p>
            <a:pPr>
              <a:lnSpc>
                <a:spcPct val="100000"/>
              </a:lnSpc>
            </a:pPr>
            <a:r>
              <a:rPr lang="en-US" sz="3500" strike="noStrike">
                <a:solidFill>
                  <a:srgbClr val="04617b"/>
                </a:solidFill>
                <a:latin typeface="Calibri"/>
                <a:ea typeface="DejaVu Sans"/>
              </a:rPr>
              <a:t>Nội dung chi tiết</a:t>
            </a:r>
            <a:endParaRPr/>
          </a:p>
        </p:txBody>
      </p:sp>
      <p:sp>
        <p:nvSpPr>
          <p:cNvPr id="1426"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777777"/>
                </a:solidFill>
                <a:latin typeface="Constantia"/>
                <a:ea typeface="DejaVu Sans"/>
              </a:rPr>
              <a:t>Giới thiệu</a:t>
            </a:r>
            <a:endParaRPr/>
          </a:p>
          <a:p>
            <a:pPr>
              <a:lnSpc>
                <a:spcPct val="100000"/>
              </a:lnSpc>
              <a:buSzPct val="95000"/>
              <a:buFont typeface="Wingdings 2" charset="2"/>
              <a:buChar char=""/>
            </a:pPr>
            <a:r>
              <a:rPr lang="en-US" sz="2600" strike="noStrike">
                <a:solidFill>
                  <a:srgbClr val="777777"/>
                </a:solidFill>
                <a:latin typeface="Constantia"/>
                <a:ea typeface="DejaVu Sans"/>
              </a:rPr>
              <a:t>Các thao tác cập nhật trên quan hệ</a:t>
            </a:r>
            <a:endParaRPr/>
          </a:p>
          <a:p>
            <a:pPr>
              <a:lnSpc>
                <a:spcPct val="100000"/>
              </a:lnSpc>
              <a:buSzPct val="95000"/>
              <a:buFont typeface="Wingdings 2" charset="2"/>
              <a:buChar char=""/>
            </a:pPr>
            <a:r>
              <a:rPr lang="en-US" sz="2600" strike="noStrike">
                <a:solidFill>
                  <a:srgbClr val="000000"/>
                </a:solidFill>
                <a:latin typeface="Constantia"/>
                <a:ea typeface="DejaVu Sans"/>
              </a:rPr>
              <a:t>Đại số quan hệ</a:t>
            </a:r>
            <a:endParaRPr/>
          </a:p>
          <a:p>
            <a:pPr lvl="1">
              <a:lnSpc>
                <a:spcPct val="100000"/>
              </a:lnSpc>
              <a:buSzPct val="85000"/>
              <a:buFont typeface="Wingdings" charset="2"/>
              <a:buChar char=""/>
            </a:pPr>
            <a:r>
              <a:rPr lang="en-US" sz="2400" strike="noStrike">
                <a:solidFill>
                  <a:srgbClr val="777777"/>
                </a:solidFill>
                <a:latin typeface="Constantia"/>
                <a:ea typeface="DejaVu Sans"/>
              </a:rPr>
              <a:t>Phép toán tập hợp: </a:t>
            </a:r>
            <a:r>
              <a:rPr lang="en-US" strike="noStrike">
                <a:solidFill>
                  <a:srgbClr val="777777"/>
                </a:solidFill>
                <a:latin typeface="Constantia"/>
                <a:ea typeface="DejaVu Sans"/>
              </a:rPr>
              <a:t>TT. Hợp, TT. Giao, TT. Trừ</a:t>
            </a:r>
            <a:endParaRPr/>
          </a:p>
          <a:p>
            <a:pPr lvl="1">
              <a:lnSpc>
                <a:spcPct val="100000"/>
              </a:lnSpc>
              <a:buSzPct val="85000"/>
              <a:buFont typeface="Wingdings" charset="2"/>
              <a:buChar char=""/>
            </a:pPr>
            <a:r>
              <a:rPr b="1" lang="en-US" sz="2400" strike="noStrike">
                <a:solidFill>
                  <a:srgbClr val="000000"/>
                </a:solidFill>
                <a:latin typeface="Constantia"/>
                <a:ea typeface="DejaVu Sans"/>
              </a:rPr>
              <a:t>Phép toán trên CSDL</a:t>
            </a:r>
            <a:r>
              <a:rPr lang="en-US" sz="2400" strike="noStrike">
                <a:solidFill>
                  <a:srgbClr val="777777"/>
                </a:solidFill>
                <a:latin typeface="Constantia"/>
                <a:ea typeface="DejaVu Sans"/>
              </a:rPr>
              <a:t>: </a:t>
            </a:r>
            <a:endParaRPr/>
          </a:p>
          <a:p>
            <a:pPr lvl="3">
              <a:lnSpc>
                <a:spcPct val="100000"/>
              </a:lnSpc>
              <a:buSzPct val="65000"/>
              <a:buFont typeface="Courier New"/>
              <a:buChar char="o"/>
            </a:pPr>
            <a:r>
              <a:rPr lang="en-US" sz="2000" strike="noStrike">
                <a:solidFill>
                  <a:srgbClr val="000000"/>
                </a:solidFill>
                <a:latin typeface="Constantia"/>
                <a:ea typeface="DejaVu Sans"/>
              </a:rPr>
              <a:t>Phép chọn</a:t>
            </a:r>
            <a:endParaRPr/>
          </a:p>
          <a:p>
            <a:pPr lvl="3">
              <a:lnSpc>
                <a:spcPct val="100000"/>
              </a:lnSpc>
              <a:buSzPct val="65000"/>
              <a:buFont typeface="Courier New"/>
              <a:buChar char="o"/>
            </a:pPr>
            <a:r>
              <a:rPr lang="en-US" sz="2000" strike="noStrike">
                <a:solidFill>
                  <a:srgbClr val="000000"/>
                </a:solidFill>
                <a:latin typeface="Constantia"/>
                <a:ea typeface="DejaVu Sans"/>
              </a:rPr>
              <a:t>Phép chiếu</a:t>
            </a:r>
            <a:endParaRPr/>
          </a:p>
          <a:p>
            <a:pPr lvl="3">
              <a:lnSpc>
                <a:spcPct val="100000"/>
              </a:lnSpc>
              <a:buSzPct val="65000"/>
              <a:buFont typeface="Courier New"/>
              <a:buChar char="o"/>
            </a:pPr>
            <a:r>
              <a:rPr lang="en-US" sz="2000" strike="noStrike">
                <a:solidFill>
                  <a:srgbClr val="000000"/>
                </a:solidFill>
                <a:latin typeface="Constantia"/>
                <a:ea typeface="DejaVu Sans"/>
              </a:rPr>
              <a:t>Phép tích Cartesian</a:t>
            </a:r>
            <a:endParaRPr/>
          </a:p>
          <a:p>
            <a:pPr lvl="3">
              <a:lnSpc>
                <a:spcPct val="100000"/>
              </a:lnSpc>
              <a:buSzPct val="65000"/>
              <a:buFont typeface="Courier New"/>
              <a:buChar char="o"/>
            </a:pPr>
            <a:r>
              <a:rPr b="1" lang="en-US" sz="2000" strike="noStrike">
                <a:solidFill>
                  <a:srgbClr val="000000"/>
                </a:solidFill>
                <a:latin typeface="Constantia"/>
                <a:ea typeface="DejaVu Sans"/>
              </a:rPr>
              <a:t>Phép nối</a:t>
            </a:r>
            <a:endParaRPr/>
          </a:p>
          <a:p>
            <a:pPr lvl="3">
              <a:lnSpc>
                <a:spcPct val="100000"/>
              </a:lnSpc>
              <a:buSzPct val="65000"/>
              <a:buFont typeface="Courier New"/>
              <a:buChar char="o"/>
            </a:pPr>
            <a:r>
              <a:rPr lang="en-US" sz="2000" strike="noStrike">
                <a:solidFill>
                  <a:srgbClr val="777777"/>
                </a:solidFill>
                <a:latin typeface="Constantia"/>
                <a:ea typeface="DejaVu Sans"/>
              </a:rPr>
              <a:t>Phép chia</a:t>
            </a:r>
            <a:endParaRPr/>
          </a:p>
          <a:p>
            <a:pPr>
              <a:lnSpc>
                <a:spcPct val="100000"/>
              </a:lnSpc>
              <a:buSzPct val="95000"/>
              <a:buFont typeface="Wingdings 2" charset="2"/>
              <a:buChar char=""/>
            </a:pPr>
            <a:r>
              <a:rPr lang="en-US" sz="2600" strike="noStrike">
                <a:solidFill>
                  <a:srgbClr val="777777"/>
                </a:solidFill>
                <a:latin typeface="Constantia"/>
                <a:ea typeface="DejaVu Sans"/>
              </a:rPr>
              <a:t>Các phép toán khác</a:t>
            </a:r>
            <a:endParaRPr/>
          </a:p>
        </p:txBody>
      </p:sp>
      <p:sp>
        <p:nvSpPr>
          <p:cNvPr id="142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142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8B497283-42F3-40A6-AB87-41D7B9E78849}" type="slidenum">
              <a:rPr lang="en-US" sz="1200" strike="noStrike">
                <a:solidFill>
                  <a:srgbClr val="035c75"/>
                </a:solidFill>
                <a:latin typeface="Tahoma"/>
                <a:ea typeface="DejaVu Sans"/>
              </a:rPr>
              <a:t>&lt;number&gt;</a:t>
            </a:fld>
            <a:endParaRPr/>
          </a:p>
        </p:txBody>
      </p:sp>
      <p:sp>
        <p:nvSpPr>
          <p:cNvPr id="1429"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Tree>
  </p:cSld>
  <p:timing>
    <p:tnLst>
      <p:par>
        <p:cTn id="876" dur="indefinite" restart="never" nodeType="tmRoot">
          <p:childTnLst>
            <p:seq>
              <p:cTn id="877"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CustomShape 1"/>
          <p:cNvSpPr/>
          <p:nvPr/>
        </p:nvSpPr>
        <p:spPr>
          <a:xfrm>
            <a:off x="30492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1. Các thao tác cập nhật</a:t>
            </a:r>
            <a:endParaRPr/>
          </a:p>
        </p:txBody>
      </p:sp>
      <p:sp>
        <p:nvSpPr>
          <p:cNvPr id="250" name="CustomShape 2"/>
          <p:cNvSpPr/>
          <p:nvPr/>
        </p:nvSpPr>
        <p:spPr>
          <a:xfrm>
            <a:off x="457200" y="1752480"/>
            <a:ext cx="8228520" cy="3961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Nội dung (trạng thái) của CSDL có thể được cập nhật bằng các thao tác:</a:t>
            </a:r>
            <a:endParaRPr/>
          </a:p>
          <a:p>
            <a:pPr lvl="1">
              <a:lnSpc>
                <a:spcPct val="100000"/>
              </a:lnSpc>
              <a:buSzPct val="85000"/>
              <a:buFont typeface="Wingdings" charset="2"/>
              <a:buChar char=""/>
            </a:pPr>
            <a:r>
              <a:rPr lang="en-US" sz="2400" strike="noStrike">
                <a:solidFill>
                  <a:srgbClr val="000000"/>
                </a:solidFill>
                <a:latin typeface="Constantia"/>
                <a:ea typeface="DejaVu Sans"/>
              </a:rPr>
              <a:t>Thêm (insert)</a:t>
            </a:r>
            <a:endParaRPr/>
          </a:p>
          <a:p>
            <a:pPr lvl="1">
              <a:lnSpc>
                <a:spcPct val="100000"/>
              </a:lnSpc>
              <a:buSzPct val="85000"/>
              <a:buFont typeface="Wingdings" charset="2"/>
              <a:buChar char=""/>
            </a:pPr>
            <a:r>
              <a:rPr lang="en-US" sz="2400" strike="noStrike">
                <a:solidFill>
                  <a:srgbClr val="000000"/>
                </a:solidFill>
                <a:latin typeface="Constantia"/>
                <a:ea typeface="DejaVu Sans"/>
              </a:rPr>
              <a:t>Xóa (delete)</a:t>
            </a:r>
            <a:endParaRPr/>
          </a:p>
          <a:p>
            <a:pPr lvl="1">
              <a:lnSpc>
                <a:spcPct val="100000"/>
              </a:lnSpc>
              <a:buSzPct val="85000"/>
              <a:buFont typeface="Wingdings" charset="2"/>
              <a:buChar char=""/>
            </a:pPr>
            <a:r>
              <a:rPr lang="en-US" sz="2400" strike="noStrike">
                <a:solidFill>
                  <a:srgbClr val="000000"/>
                </a:solidFill>
                <a:latin typeface="Constantia"/>
                <a:ea typeface="DejaVu Sans"/>
              </a:rPr>
              <a:t>Sửa (modify)</a:t>
            </a:r>
            <a:endParaRPr/>
          </a:p>
          <a:p>
            <a:pPr>
              <a:lnSpc>
                <a:spcPct val="100000"/>
              </a:lnSpc>
              <a:buSzPct val="95000"/>
              <a:buFont typeface="Wingdings" charset="2"/>
              <a:buChar char=""/>
            </a:pPr>
            <a:r>
              <a:rPr lang="en-US" sz="2600" strike="noStrike">
                <a:solidFill>
                  <a:srgbClr val="000000"/>
                </a:solidFill>
                <a:latin typeface="Constantia"/>
                <a:ea typeface="DejaVu Sans"/>
              </a:rPr>
              <a:t>Chú ý: </a:t>
            </a:r>
            <a:endParaRPr/>
          </a:p>
          <a:p>
            <a:pPr lvl="1">
              <a:lnSpc>
                <a:spcPct val="100000"/>
              </a:lnSpc>
              <a:buSzPct val="85000"/>
              <a:buFont typeface="Arial"/>
              <a:buChar char="•"/>
            </a:pPr>
            <a:r>
              <a:rPr lang="en-US" sz="2400" strike="noStrike">
                <a:solidFill>
                  <a:srgbClr val="000000"/>
                </a:solidFill>
                <a:latin typeface="Constantia"/>
                <a:ea typeface="DejaVu Sans"/>
              </a:rPr>
              <a:t>Chỉ đề cập thao tác và ý nghĩa, không nêu câu lệnh trong HQTCSDL cụ thể </a:t>
            </a:r>
            <a:endParaRPr/>
          </a:p>
          <a:p>
            <a:pPr lvl="1">
              <a:lnSpc>
                <a:spcPct val="100000"/>
              </a:lnSpc>
              <a:buSzPct val="85000"/>
              <a:buFont typeface="Arial"/>
              <a:buChar char="•"/>
            </a:pPr>
            <a:r>
              <a:rPr lang="en-US" sz="2400" strike="noStrike">
                <a:solidFill>
                  <a:srgbClr val="000000"/>
                </a:solidFill>
                <a:latin typeface="Constantia"/>
                <a:ea typeface="DejaVu Sans"/>
              </a:rPr>
              <a:t>Xét trên một thể hiện của lược đồ quan hệ</a:t>
            </a:r>
            <a:endParaRPr/>
          </a:p>
          <a:p>
            <a:pPr>
              <a:lnSpc>
                <a:spcPct val="100000"/>
              </a:lnSpc>
            </a:pPr>
            <a:endParaRPr/>
          </a:p>
        </p:txBody>
      </p:sp>
      <p:sp>
        <p:nvSpPr>
          <p:cNvPr id="251"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252"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ABF95AEC-8973-432C-A338-6FC655807114}" type="slidenum">
              <a:rPr lang="en-US" sz="1200" strike="noStrike">
                <a:solidFill>
                  <a:srgbClr val="035c75"/>
                </a:solidFill>
                <a:latin typeface="Tahoma"/>
                <a:ea typeface="DejaVu Sans"/>
              </a:rPr>
              <a:t>&lt;number&gt;</a:t>
            </a:fld>
            <a:endParaRPr/>
          </a:p>
        </p:txBody>
      </p:sp>
      <p:sp>
        <p:nvSpPr>
          <p:cNvPr id="253"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54" name="Picture 3" descr=""/>
          <p:cNvPicPr/>
          <p:nvPr/>
        </p:nvPicPr>
        <p:blipFill>
          <a:blip r:embed="rId1"/>
          <a:stretch/>
        </p:blipFill>
        <p:spPr>
          <a:xfrm>
            <a:off x="0" y="628560"/>
            <a:ext cx="9106920" cy="56160"/>
          </a:xfrm>
          <a:prstGeom prst="rect">
            <a:avLst/>
          </a:prstGeom>
          <a:ln>
            <a:noFill/>
          </a:ln>
        </p:spPr>
      </p:pic>
      <p:sp>
        <p:nvSpPr>
          <p:cNvPr id="255"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56"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0" name="CustomShape 1"/>
          <p:cNvSpPr/>
          <p:nvPr/>
        </p:nvSpPr>
        <p:spPr>
          <a:xfrm>
            <a:off x="457200" y="5580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toán nối (join)</a:t>
            </a:r>
            <a:endParaRPr/>
          </a:p>
        </p:txBody>
      </p:sp>
      <p:sp>
        <p:nvSpPr>
          <p:cNvPr id="1431" name="CustomShape 2"/>
          <p:cNvSpPr/>
          <p:nvPr/>
        </p:nvSpPr>
        <p:spPr>
          <a:xfrm>
            <a:off x="457200" y="1295280"/>
            <a:ext cx="8533440" cy="4834440"/>
          </a:xfrm>
          <a:prstGeom prst="rect">
            <a:avLst/>
          </a:prstGeom>
          <a:noFill/>
          <a:ln>
            <a:noFill/>
          </a:ln>
        </p:spPr>
        <p:style>
          <a:lnRef idx="0"/>
          <a:fillRef idx="0"/>
          <a:effectRef idx="0"/>
          <a:fontRef idx="minor"/>
        </p:style>
        <p:txBody>
          <a:bodyPr lIns="90000" rIns="90000" tIns="45000" bIns="45000"/>
          <a:p>
            <a:pPr>
              <a:lnSpc>
                <a:spcPct val="90000"/>
              </a:lnSpc>
              <a:buSzPct val="95000"/>
              <a:buFont typeface="Wingdings 2" charset="2"/>
              <a:buChar char=""/>
            </a:pPr>
            <a:r>
              <a:rPr lang="en-US" sz="2600" strike="noStrike">
                <a:solidFill>
                  <a:srgbClr val="000000"/>
                </a:solidFill>
                <a:latin typeface="Constantia"/>
                <a:ea typeface="DejaVu Sans"/>
              </a:rPr>
              <a:t>Nối 2 bộ có liên quan (thỏa mãn điều kiện nối) từ 2 quan hệ thành 1 bộ; tạo quan hệ mới</a:t>
            </a:r>
            <a:endParaRPr/>
          </a:p>
          <a:p>
            <a:pPr>
              <a:lnSpc>
                <a:spcPct val="90000"/>
              </a:lnSpc>
              <a:buSzPct val="95000"/>
              <a:buFont typeface="Wingdings 2" charset="2"/>
              <a:buChar char=""/>
            </a:pPr>
            <a:r>
              <a:rPr lang="en-US" sz="2600" strike="noStrike">
                <a:solidFill>
                  <a:srgbClr val="000000"/>
                </a:solidFill>
                <a:latin typeface="Constantia"/>
                <a:ea typeface="DejaVu Sans"/>
              </a:rPr>
              <a:t>Ký hiệu R     S</a:t>
            </a:r>
            <a:endParaRPr/>
          </a:p>
          <a:p>
            <a:pPr lvl="2">
              <a:lnSpc>
                <a:spcPct val="90000"/>
              </a:lnSpc>
              <a:buSzPct val="70000"/>
              <a:buFont typeface="Courier New"/>
              <a:buChar char="o"/>
            </a:pPr>
            <a:r>
              <a:rPr lang="en-US" sz="2000" strike="noStrike">
                <a:solidFill>
                  <a:srgbClr val="000000"/>
                </a:solidFill>
                <a:latin typeface="Constantia"/>
                <a:ea typeface="DejaVu Sans"/>
              </a:rPr>
              <a:t>R(A</a:t>
            </a:r>
            <a:r>
              <a:rPr lang="en-US" sz="2000" strike="noStrike" baseline="-25000">
                <a:solidFill>
                  <a:srgbClr val="000000"/>
                </a:solidFill>
                <a:latin typeface="Constantia"/>
                <a:ea typeface="DejaVu Sans"/>
              </a:rPr>
              <a:t>1</a:t>
            </a:r>
            <a:r>
              <a:rPr lang="en-US" sz="2000" strike="noStrike">
                <a:solidFill>
                  <a:srgbClr val="000000"/>
                </a:solidFill>
                <a:latin typeface="Constantia"/>
                <a:ea typeface="DejaVu Sans"/>
              </a:rPr>
              <a:t>, A</a:t>
            </a:r>
            <a:r>
              <a:rPr lang="en-US" sz="2000" strike="noStrike" baseline="-25000">
                <a:solidFill>
                  <a:srgbClr val="000000"/>
                </a:solidFill>
                <a:latin typeface="Constantia"/>
                <a:ea typeface="DejaVu Sans"/>
              </a:rPr>
              <a:t>2</a:t>
            </a:r>
            <a:r>
              <a:rPr lang="en-US" sz="2000" strike="noStrike">
                <a:solidFill>
                  <a:srgbClr val="000000"/>
                </a:solidFill>
                <a:latin typeface="Constantia"/>
                <a:ea typeface="DejaVu Sans"/>
              </a:rPr>
              <a:t>, …, A</a:t>
            </a:r>
            <a:r>
              <a:rPr lang="en-US" sz="2000" strike="noStrike" baseline="-25000">
                <a:solidFill>
                  <a:srgbClr val="000000"/>
                </a:solidFill>
                <a:latin typeface="Constantia"/>
                <a:ea typeface="DejaVu Sans"/>
              </a:rPr>
              <a:t>n</a:t>
            </a:r>
            <a:r>
              <a:rPr lang="en-US" sz="2000" strike="noStrike">
                <a:solidFill>
                  <a:srgbClr val="000000"/>
                </a:solidFill>
                <a:latin typeface="Constantia"/>
                <a:ea typeface="DejaVu Sans"/>
              </a:rPr>
              <a:t>) và S(B</a:t>
            </a:r>
            <a:r>
              <a:rPr lang="en-US" sz="2000" strike="noStrike" baseline="-25000">
                <a:solidFill>
                  <a:srgbClr val="000000"/>
                </a:solidFill>
                <a:latin typeface="Constantia"/>
                <a:ea typeface="DejaVu Sans"/>
              </a:rPr>
              <a:t>1</a:t>
            </a:r>
            <a:r>
              <a:rPr lang="en-US" sz="2000" strike="noStrike">
                <a:solidFill>
                  <a:srgbClr val="000000"/>
                </a:solidFill>
                <a:latin typeface="Constantia"/>
                <a:ea typeface="DejaVu Sans"/>
              </a:rPr>
              <a:t>, B</a:t>
            </a:r>
            <a:r>
              <a:rPr lang="en-US" sz="2000" strike="noStrike" baseline="-25000">
                <a:solidFill>
                  <a:srgbClr val="000000"/>
                </a:solidFill>
                <a:latin typeface="Constantia"/>
                <a:ea typeface="DejaVu Sans"/>
              </a:rPr>
              <a:t>2</a:t>
            </a:r>
            <a:r>
              <a:rPr lang="en-US" sz="2000" strike="noStrike">
                <a:solidFill>
                  <a:srgbClr val="000000"/>
                </a:solidFill>
                <a:latin typeface="Constantia"/>
                <a:ea typeface="DejaVu Sans"/>
              </a:rPr>
              <a:t>, …, B</a:t>
            </a:r>
            <a:r>
              <a:rPr lang="en-US" sz="2000" strike="noStrike" baseline="-25000">
                <a:solidFill>
                  <a:srgbClr val="000000"/>
                </a:solidFill>
                <a:latin typeface="Constantia"/>
                <a:ea typeface="DejaVu Sans"/>
              </a:rPr>
              <a:t>m</a:t>
            </a:r>
            <a:r>
              <a:rPr lang="en-US" sz="2000" strike="noStrike">
                <a:solidFill>
                  <a:srgbClr val="000000"/>
                </a:solidFill>
                <a:latin typeface="Constantia"/>
                <a:ea typeface="DejaVu Sans"/>
              </a:rPr>
              <a:t>) các  lược đồ quan hệ</a:t>
            </a:r>
            <a:endParaRPr/>
          </a:p>
          <a:p>
            <a:pPr lvl="2">
              <a:lnSpc>
                <a:spcPct val="90000"/>
              </a:lnSpc>
              <a:buSzPct val="70000"/>
              <a:buFont typeface="Courier New"/>
              <a:buChar char="o"/>
            </a:pPr>
            <a:r>
              <a:rPr lang="en-US" sz="2000" strike="noStrike">
                <a:solidFill>
                  <a:srgbClr val="000000"/>
                </a:solidFill>
                <a:latin typeface="Constantia"/>
                <a:ea typeface="DejaVu Sans"/>
              </a:rPr>
              <a:t>f: điều kiện nối</a:t>
            </a:r>
            <a:endParaRPr/>
          </a:p>
          <a:p>
            <a:pPr>
              <a:lnSpc>
                <a:spcPct val="90000"/>
              </a:lnSpc>
              <a:buSzPct val="95000"/>
              <a:buFont typeface="Wingdings 2" charset="2"/>
              <a:buChar char=""/>
            </a:pPr>
            <a:r>
              <a:rPr lang="en-US" sz="2600" strike="noStrike">
                <a:solidFill>
                  <a:srgbClr val="000000"/>
                </a:solidFill>
                <a:latin typeface="Constantia"/>
                <a:ea typeface="DejaVu Sans"/>
              </a:rPr>
              <a:t>Kết quả là một </a:t>
            </a:r>
            <a:r>
              <a:rPr lang="en-US" sz="2600" strike="noStrike" u="sng">
                <a:solidFill>
                  <a:srgbClr val="000000"/>
                </a:solidFill>
                <a:latin typeface="Constantia"/>
                <a:ea typeface="DejaVu Sans"/>
              </a:rPr>
              <a:t>quan hệ</a:t>
            </a:r>
            <a:r>
              <a:rPr lang="en-US" sz="2600" strike="noStrike">
                <a:solidFill>
                  <a:srgbClr val="000000"/>
                </a:solidFill>
                <a:latin typeface="Constantia"/>
                <a:ea typeface="DejaVu Sans"/>
              </a:rPr>
              <a:t> Q</a:t>
            </a:r>
            <a:r>
              <a:rPr lang="en-US" strike="noStrike">
                <a:solidFill>
                  <a:srgbClr val="000000"/>
                </a:solidFill>
                <a:latin typeface="Constantia"/>
                <a:ea typeface="DejaVu Sans"/>
              </a:rPr>
              <a:t>(A</a:t>
            </a:r>
            <a:r>
              <a:rPr lang="en-US" strike="noStrike" baseline="-25000">
                <a:solidFill>
                  <a:srgbClr val="000000"/>
                </a:solidFill>
                <a:latin typeface="Constantia"/>
                <a:ea typeface="DejaVu Sans"/>
              </a:rPr>
              <a:t>1</a:t>
            </a:r>
            <a:r>
              <a:rPr lang="en-US" strike="noStrike">
                <a:solidFill>
                  <a:srgbClr val="000000"/>
                </a:solidFill>
                <a:latin typeface="Constantia"/>
                <a:ea typeface="DejaVu Sans"/>
              </a:rPr>
              <a:t>, .., A</a:t>
            </a:r>
            <a:r>
              <a:rPr lang="en-US" strike="noStrike" baseline="-25000">
                <a:solidFill>
                  <a:srgbClr val="000000"/>
                </a:solidFill>
                <a:latin typeface="Constantia"/>
                <a:ea typeface="DejaVu Sans"/>
              </a:rPr>
              <a:t>n,</a:t>
            </a:r>
            <a:r>
              <a:rPr lang="en-US" strike="noStrike">
                <a:solidFill>
                  <a:srgbClr val="000000"/>
                </a:solidFill>
                <a:latin typeface="Constantia"/>
                <a:ea typeface="DejaVu Sans"/>
              </a:rPr>
              <a:t> B</a:t>
            </a:r>
            <a:r>
              <a:rPr lang="en-US" strike="noStrike" baseline="-25000">
                <a:solidFill>
                  <a:srgbClr val="000000"/>
                </a:solidFill>
                <a:latin typeface="Constantia"/>
                <a:ea typeface="DejaVu Sans"/>
              </a:rPr>
              <a:t>1</a:t>
            </a:r>
            <a:r>
              <a:rPr lang="en-US" strike="noStrike">
                <a:solidFill>
                  <a:srgbClr val="000000"/>
                </a:solidFill>
                <a:latin typeface="Constantia"/>
                <a:ea typeface="DejaVu Sans"/>
              </a:rPr>
              <a:t>, …, B</a:t>
            </a:r>
            <a:r>
              <a:rPr lang="en-US" strike="noStrike" baseline="-25000">
                <a:solidFill>
                  <a:srgbClr val="000000"/>
                </a:solidFill>
                <a:latin typeface="Constantia"/>
                <a:ea typeface="DejaVu Sans"/>
              </a:rPr>
              <a:t>m</a:t>
            </a:r>
            <a:r>
              <a:rPr lang="en-US" strike="noStrike" baseline="30000">
                <a:solidFill>
                  <a:srgbClr val="000000"/>
                </a:solidFill>
                <a:latin typeface="Constantia"/>
                <a:ea typeface="DejaVu Sans"/>
              </a:rPr>
              <a:t>)</a:t>
            </a:r>
            <a:endParaRPr/>
          </a:p>
          <a:p>
            <a:pPr>
              <a:lnSpc>
                <a:spcPct val="90000"/>
              </a:lnSpc>
            </a:pPr>
            <a:r>
              <a:rPr lang="en-US" sz="2100" strike="noStrike">
                <a:solidFill>
                  <a:srgbClr val="000000"/>
                </a:solidFill>
                <a:latin typeface="Constantia"/>
                <a:ea typeface="DejaVu Sans"/>
              </a:rPr>
              <a:t>Q= { &lt;t,v&gt; | f(t,v) đúng,  t</a:t>
            </a:r>
            <a:r>
              <a:rPr lang="en-US" sz="2100" strike="noStrike">
                <a:solidFill>
                  <a:srgbClr val="000000"/>
                </a:solidFill>
                <a:latin typeface="Symbol"/>
                <a:ea typeface="DejaVu Sans"/>
              </a:rPr>
              <a:t></a:t>
            </a:r>
            <a:r>
              <a:rPr lang="en-US" sz="2100" strike="noStrike">
                <a:solidFill>
                  <a:srgbClr val="000000"/>
                </a:solidFill>
                <a:latin typeface="Constantia"/>
                <a:ea typeface="DejaVu Sans"/>
              </a:rPr>
              <a:t>R, v </a:t>
            </a:r>
            <a:r>
              <a:rPr lang="en-US" sz="2100" strike="noStrike">
                <a:solidFill>
                  <a:srgbClr val="000000"/>
                </a:solidFill>
                <a:latin typeface="Symbol"/>
                <a:ea typeface="DejaVu Sans"/>
              </a:rPr>
              <a:t></a:t>
            </a:r>
            <a:r>
              <a:rPr lang="en-US" sz="2100" strike="noStrike">
                <a:solidFill>
                  <a:srgbClr val="000000"/>
                </a:solidFill>
                <a:latin typeface="Constantia"/>
                <a:ea typeface="DejaVu Sans"/>
              </a:rPr>
              <a:t> S}</a:t>
            </a:r>
            <a:endParaRPr/>
          </a:p>
          <a:p>
            <a:pPr lvl="2">
              <a:lnSpc>
                <a:spcPct val="90000"/>
              </a:lnSpc>
              <a:buSzPct val="70000"/>
              <a:buFont typeface="Courier New"/>
              <a:buChar char="o"/>
            </a:pPr>
            <a:r>
              <a:rPr lang="en-US" sz="2100" strike="noStrike">
                <a:solidFill>
                  <a:srgbClr val="000000"/>
                </a:solidFill>
                <a:latin typeface="Constantia"/>
                <a:ea typeface="DejaVu Sans"/>
              </a:rPr>
              <a:t>f cơ bản có dạng A</a:t>
            </a:r>
            <a:r>
              <a:rPr lang="en-US" sz="2100" strike="noStrike" baseline="-25000">
                <a:solidFill>
                  <a:srgbClr val="000000"/>
                </a:solidFill>
                <a:latin typeface="Constantia"/>
                <a:ea typeface="DejaVu Sans"/>
              </a:rPr>
              <a:t>i</a:t>
            </a:r>
            <a:r>
              <a:rPr lang="en-US" sz="2100" strike="noStrike">
                <a:solidFill>
                  <a:srgbClr val="000000"/>
                </a:solidFill>
                <a:latin typeface="Constantia"/>
                <a:ea typeface="DejaVu Sans"/>
              </a:rPr>
              <a:t> </a:t>
            </a:r>
            <a:r>
              <a:rPr lang="en-US" sz="2100" strike="noStrike">
                <a:solidFill>
                  <a:srgbClr val="000000"/>
                </a:solidFill>
                <a:latin typeface="Symbol"/>
                <a:ea typeface="DejaVu Sans"/>
              </a:rPr>
              <a:t></a:t>
            </a:r>
            <a:r>
              <a:rPr lang="en-US" sz="2100" strike="noStrike">
                <a:solidFill>
                  <a:srgbClr val="000000"/>
                </a:solidFill>
                <a:latin typeface="Constantia"/>
                <a:ea typeface="DejaVu Sans"/>
              </a:rPr>
              <a:t> B</a:t>
            </a:r>
            <a:r>
              <a:rPr lang="en-US" sz="2100" strike="noStrike" baseline="-25000">
                <a:solidFill>
                  <a:srgbClr val="000000"/>
                </a:solidFill>
                <a:latin typeface="Constantia"/>
                <a:ea typeface="DejaVu Sans"/>
              </a:rPr>
              <a:t>j</a:t>
            </a:r>
            <a:endParaRPr/>
          </a:p>
          <a:p>
            <a:pPr lvl="3">
              <a:lnSpc>
                <a:spcPct val="90000"/>
              </a:lnSpc>
              <a:buSzPct val="65000"/>
              <a:buFont typeface="Wingdings" charset="2"/>
              <a:buChar char=""/>
            </a:pPr>
            <a:r>
              <a:rPr lang="en-US" sz="2000" strike="noStrike">
                <a:solidFill>
                  <a:srgbClr val="000000"/>
                </a:solidFill>
                <a:latin typeface="Constantia"/>
                <a:ea typeface="DejaVu Sans"/>
              </a:rPr>
              <a:t>A</a:t>
            </a:r>
            <a:r>
              <a:rPr lang="en-US" sz="2000" strike="noStrike" baseline="-25000">
                <a:solidFill>
                  <a:srgbClr val="000000"/>
                </a:solidFill>
                <a:latin typeface="Constantia"/>
                <a:ea typeface="DejaVu Sans"/>
              </a:rPr>
              <a:t>i</a:t>
            </a:r>
            <a:r>
              <a:rPr lang="en-US" sz="2000" strike="noStrike">
                <a:solidFill>
                  <a:srgbClr val="000000"/>
                </a:solidFill>
                <a:latin typeface="Constantia"/>
                <a:ea typeface="DejaVu Sans"/>
              </a:rPr>
              <a:t> là thuộc tính của R, B</a:t>
            </a:r>
            <a:r>
              <a:rPr lang="en-US" sz="2000" strike="noStrike" baseline="-25000">
                <a:solidFill>
                  <a:srgbClr val="000000"/>
                </a:solidFill>
                <a:latin typeface="Constantia"/>
                <a:ea typeface="DejaVu Sans"/>
              </a:rPr>
              <a:t>j</a:t>
            </a:r>
            <a:r>
              <a:rPr lang="en-US" sz="2000" strike="noStrike">
                <a:solidFill>
                  <a:srgbClr val="000000"/>
                </a:solidFill>
                <a:latin typeface="Constantia"/>
                <a:ea typeface="DejaVu Sans"/>
              </a:rPr>
              <a:t> là thuộc tính của S </a:t>
            </a:r>
            <a:endParaRPr/>
          </a:p>
          <a:p>
            <a:pPr lvl="3">
              <a:lnSpc>
                <a:spcPct val="90000"/>
              </a:lnSpc>
              <a:buSzPct val="65000"/>
              <a:buFont typeface="Wingdings" charset="2"/>
              <a:buChar char=""/>
            </a:pPr>
            <a:r>
              <a:rPr lang="en-US" sz="2000" strike="noStrike">
                <a:solidFill>
                  <a:srgbClr val="000000"/>
                </a:solidFill>
                <a:latin typeface="Constantia"/>
                <a:ea typeface="DejaVu Sans"/>
              </a:rPr>
              <a:t>A</a:t>
            </a:r>
            <a:r>
              <a:rPr lang="en-US" sz="2000" strike="noStrike" baseline="-25000">
                <a:solidFill>
                  <a:srgbClr val="000000"/>
                </a:solidFill>
                <a:latin typeface="Constantia"/>
                <a:ea typeface="DejaVu Sans"/>
              </a:rPr>
              <a:t>i</a:t>
            </a:r>
            <a:r>
              <a:rPr lang="en-US" sz="2000" strike="noStrike">
                <a:solidFill>
                  <a:srgbClr val="000000"/>
                </a:solidFill>
                <a:latin typeface="Constantia"/>
                <a:ea typeface="DejaVu Sans"/>
              </a:rPr>
              <a:t> và B</a:t>
            </a:r>
            <a:r>
              <a:rPr lang="en-US" sz="2000" strike="noStrike" baseline="-25000">
                <a:solidFill>
                  <a:srgbClr val="000000"/>
                </a:solidFill>
                <a:latin typeface="Constantia"/>
                <a:ea typeface="DejaVu Sans"/>
              </a:rPr>
              <a:t>j</a:t>
            </a:r>
            <a:r>
              <a:rPr lang="en-US" sz="2000" strike="noStrike">
                <a:solidFill>
                  <a:srgbClr val="000000"/>
                </a:solidFill>
                <a:latin typeface="Constantia"/>
                <a:ea typeface="DejaVu Sans"/>
              </a:rPr>
              <a:t> có cùng miền giá trị (gọi là thuộc tính nối)</a:t>
            </a:r>
            <a:endParaRPr/>
          </a:p>
          <a:p>
            <a:pPr lvl="3">
              <a:lnSpc>
                <a:spcPct val="90000"/>
              </a:lnSpc>
              <a:buSzPct val="65000"/>
              <a:buFont typeface="Wingdings" charset="2"/>
              <a:buChar char=""/>
            </a:pPr>
            <a:r>
              <a:rPr lang="en-US" sz="2000" strike="noStrike">
                <a:solidFill>
                  <a:srgbClr val="000000"/>
                </a:solidFill>
                <a:latin typeface="Symbol"/>
                <a:ea typeface="DejaVu Sans"/>
              </a:rPr>
              <a:t></a:t>
            </a:r>
            <a:r>
              <a:rPr lang="en-US" sz="2000" strike="noStrike">
                <a:solidFill>
                  <a:srgbClr val="000000"/>
                </a:solidFill>
                <a:latin typeface="Constantia"/>
                <a:ea typeface="DejaVu Sans"/>
              </a:rPr>
              <a:t> </a:t>
            </a:r>
            <a:r>
              <a:rPr lang="en-US" sz="2000" strike="noStrike">
                <a:solidFill>
                  <a:srgbClr val="000000"/>
                </a:solidFill>
                <a:latin typeface="Constantia"/>
                <a:ea typeface="DejaVu Sans"/>
              </a:rPr>
              <a:t>là phép so sánh </a:t>
            </a:r>
            <a:r>
              <a:rPr b="1" lang="en-US" sz="2000" strike="noStrike">
                <a:solidFill>
                  <a:srgbClr val="000000"/>
                </a:solidFill>
                <a:latin typeface="Symbol"/>
                <a:ea typeface="DejaVu Sans"/>
              </a:rPr>
              <a:t></a:t>
            </a:r>
            <a:r>
              <a:rPr lang="en-US" sz="2000" strike="noStrike">
                <a:solidFill>
                  <a:srgbClr val="000000"/>
                </a:solidFill>
                <a:latin typeface="Constantia"/>
                <a:ea typeface="DejaVu Sans"/>
              </a:rPr>
              <a:t>, </a:t>
            </a:r>
            <a:r>
              <a:rPr b="1" lang="en-US" sz="2000" strike="noStrike">
                <a:solidFill>
                  <a:srgbClr val="000000"/>
                </a:solidFill>
                <a:latin typeface="Symbol"/>
                <a:ea typeface="DejaVu Sans"/>
              </a:rPr>
              <a:t></a:t>
            </a:r>
            <a:r>
              <a:rPr lang="en-US" sz="2000" strike="noStrike">
                <a:solidFill>
                  <a:srgbClr val="000000"/>
                </a:solidFill>
                <a:latin typeface="Constantia"/>
                <a:ea typeface="DejaVu Sans"/>
              </a:rPr>
              <a:t>, </a:t>
            </a:r>
            <a:r>
              <a:rPr b="1" lang="en-US" sz="2000" strike="noStrike">
                <a:solidFill>
                  <a:srgbClr val="000000"/>
                </a:solidFill>
                <a:latin typeface="Symbol"/>
                <a:ea typeface="DejaVu Sans"/>
              </a:rPr>
              <a:t></a:t>
            </a:r>
            <a:r>
              <a:rPr lang="en-US" sz="2000" strike="noStrike">
                <a:solidFill>
                  <a:srgbClr val="000000"/>
                </a:solidFill>
                <a:latin typeface="Constantia"/>
                <a:ea typeface="DejaVu Sans"/>
              </a:rPr>
              <a:t>, </a:t>
            </a:r>
            <a:r>
              <a:rPr b="1" lang="en-US" sz="2000" strike="noStrike">
                <a:solidFill>
                  <a:srgbClr val="000000"/>
                </a:solidFill>
                <a:latin typeface="Symbol"/>
                <a:ea typeface="DejaVu Sans"/>
              </a:rPr>
              <a:t></a:t>
            </a:r>
            <a:r>
              <a:rPr lang="en-US" sz="2000" strike="noStrike">
                <a:solidFill>
                  <a:srgbClr val="000000"/>
                </a:solidFill>
                <a:latin typeface="Constantia"/>
                <a:ea typeface="DejaVu Sans"/>
              </a:rPr>
              <a:t>, </a:t>
            </a:r>
            <a:r>
              <a:rPr b="1" lang="en-US" sz="2000" strike="noStrike">
                <a:solidFill>
                  <a:srgbClr val="000000"/>
                </a:solidFill>
                <a:latin typeface="Symbol"/>
                <a:ea typeface="DejaVu Sans"/>
              </a:rPr>
              <a:t></a:t>
            </a:r>
            <a:r>
              <a:rPr lang="en-US" sz="2000" strike="noStrike">
                <a:solidFill>
                  <a:srgbClr val="000000"/>
                </a:solidFill>
                <a:latin typeface="Constantia"/>
                <a:ea typeface="DejaVu Sans"/>
              </a:rPr>
              <a:t>, </a:t>
            </a:r>
            <a:r>
              <a:rPr b="1" lang="en-US" sz="2000" strike="noStrike">
                <a:solidFill>
                  <a:srgbClr val="000000"/>
                </a:solidFill>
                <a:latin typeface="Symbol"/>
                <a:ea typeface="DejaVu Sans"/>
              </a:rPr>
              <a:t></a:t>
            </a:r>
            <a:r>
              <a:rPr b="1" lang="en-US" sz="2000" strike="noStrike">
                <a:solidFill>
                  <a:srgbClr val="000000"/>
                </a:solidFill>
                <a:latin typeface="Constantia"/>
                <a:ea typeface="DejaVu Sans"/>
              </a:rPr>
              <a:t>, </a:t>
            </a:r>
            <a:r>
              <a:rPr lang="en-US" sz="2000" strike="noStrike">
                <a:solidFill>
                  <a:srgbClr val="000000"/>
                </a:solidFill>
                <a:latin typeface="Constantia"/>
                <a:ea typeface="DejaVu Sans"/>
              </a:rPr>
              <a:t>kết hợp các toán tử logic</a:t>
            </a:r>
            <a:endParaRPr/>
          </a:p>
          <a:p>
            <a:pPr lvl="3">
              <a:lnSpc>
                <a:spcPct val="90000"/>
              </a:lnSpc>
              <a:buSzPct val="65000"/>
              <a:buFont typeface="Wingdings" charset="2"/>
              <a:buChar char=""/>
            </a:pPr>
            <a:r>
              <a:rPr lang="en-US" sz="2000" strike="noStrike">
                <a:solidFill>
                  <a:srgbClr val="000000"/>
                </a:solidFill>
                <a:latin typeface="Constantia"/>
                <a:ea typeface="DejaVu Sans"/>
              </a:rPr>
              <a:t>f có thể  là biểu thức đc kết hợp từ các biểu thức con, trên các tt</a:t>
            </a:r>
            <a:endParaRPr/>
          </a:p>
        </p:txBody>
      </p:sp>
      <p:sp>
        <p:nvSpPr>
          <p:cNvPr id="1432"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1433"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86C781AB-AA97-4A08-BDBD-DAB82A992DC6}" type="slidenum">
              <a:rPr lang="en-US" sz="1200" strike="noStrike">
                <a:solidFill>
                  <a:srgbClr val="035c75"/>
                </a:solidFill>
                <a:latin typeface="Tahoma"/>
                <a:ea typeface="DejaVu Sans"/>
              </a:rPr>
              <a:t>&lt;number&gt;</a:t>
            </a:fld>
            <a:endParaRPr/>
          </a:p>
        </p:txBody>
      </p:sp>
      <p:sp>
        <p:nvSpPr>
          <p:cNvPr id="1434"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435" name="Picture 3" descr=""/>
          <p:cNvPicPr/>
          <p:nvPr/>
        </p:nvPicPr>
        <p:blipFill>
          <a:blip r:embed="rId1"/>
          <a:stretch/>
        </p:blipFill>
        <p:spPr>
          <a:xfrm>
            <a:off x="0" y="628560"/>
            <a:ext cx="9106920" cy="56160"/>
          </a:xfrm>
          <a:prstGeom prst="rect">
            <a:avLst/>
          </a:prstGeom>
          <a:ln>
            <a:noFill/>
          </a:ln>
        </p:spPr>
      </p:pic>
      <p:sp>
        <p:nvSpPr>
          <p:cNvPr id="1436"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437"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1438" name="CustomShape 8"/>
          <p:cNvSpPr/>
          <p:nvPr/>
        </p:nvSpPr>
        <p:spPr>
          <a:xfrm rot="16200000">
            <a:off x="2285640" y="2172960"/>
            <a:ext cx="151200" cy="227520"/>
          </a:xfrm>
          <a:prstGeom prst="flowChartCollate">
            <a:avLst/>
          </a:prstGeom>
          <a:noFill/>
          <a:ln w="12600">
            <a:solidFill>
              <a:schemeClr val="tx1"/>
            </a:solidFill>
            <a:miter/>
          </a:ln>
        </p:spPr>
        <p:style>
          <a:lnRef idx="0"/>
          <a:fillRef idx="0"/>
          <a:effectRef idx="0"/>
          <a:fontRef idx="minor"/>
        </p:style>
      </p:sp>
      <p:sp>
        <p:nvSpPr>
          <p:cNvPr id="1439" name="CustomShape 9"/>
          <p:cNvSpPr/>
          <p:nvPr/>
        </p:nvSpPr>
        <p:spPr>
          <a:xfrm>
            <a:off x="2209680" y="2362320"/>
            <a:ext cx="379800" cy="227520"/>
          </a:xfrm>
          <a:prstGeom prst="rect">
            <a:avLst/>
          </a:prstGeom>
          <a:ln>
            <a:noFill/>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lang="en-US" strike="noStrike">
                <a:solidFill>
                  <a:srgbClr val="000000"/>
                </a:solidFill>
                <a:latin typeface="Constantia"/>
                <a:ea typeface="DejaVu Sans"/>
              </a:rPr>
              <a:t>f</a:t>
            </a:r>
            <a:endParaRPr/>
          </a:p>
        </p:txBody>
      </p:sp>
    </p:spTree>
  </p:cSld>
  <p:timing>
    <p:tnLst>
      <p:par>
        <p:cTn id="878" dur="indefinite" restart="never" nodeType="tmRoot">
          <p:childTnLst>
            <p:seq>
              <p:cTn id="879"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0" name="CustomShape 1"/>
          <p:cNvSpPr/>
          <p:nvPr/>
        </p:nvSpPr>
        <p:spPr>
          <a:xfrm>
            <a:off x="457200" y="5580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toán nối (join)</a:t>
            </a:r>
            <a:endParaRPr/>
          </a:p>
        </p:txBody>
      </p:sp>
      <p:sp>
        <p:nvSpPr>
          <p:cNvPr id="1441"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90000"/>
              </a:lnSpc>
              <a:buSzPct val="95000"/>
              <a:buFont typeface="Wingdings 2" charset="2"/>
              <a:buChar char=""/>
            </a:pPr>
            <a:r>
              <a:rPr i="1" lang="en-US" sz="2000" strike="noStrike">
                <a:solidFill>
                  <a:srgbClr val="000000"/>
                </a:solidFill>
                <a:latin typeface="Constantia"/>
                <a:ea typeface="DejaVu Sans"/>
              </a:rPr>
              <a:t>Ví dụ 1:</a:t>
            </a:r>
            <a:endParaRPr/>
          </a:p>
        </p:txBody>
      </p:sp>
      <p:sp>
        <p:nvSpPr>
          <p:cNvPr id="1442"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11:01:05 AM</a:t>
            </a:r>
            <a:endParaRPr/>
          </a:p>
        </p:txBody>
      </p:sp>
      <p:sp>
        <p:nvSpPr>
          <p:cNvPr id="1443"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8AD099B5-CB44-45DF-AFA9-8D318AB9232F}" type="slidenum">
              <a:rPr lang="en-US" sz="1200" strike="noStrike">
                <a:solidFill>
                  <a:srgbClr val="035c75"/>
                </a:solidFill>
                <a:latin typeface="Tahoma"/>
                <a:ea typeface="DejaVu Sans"/>
              </a:rPr>
              <a:t>&lt;number&gt;</a:t>
            </a:fld>
            <a:endParaRPr/>
          </a:p>
        </p:txBody>
      </p:sp>
      <p:sp>
        <p:nvSpPr>
          <p:cNvPr id="1444" name="CustomShape 5"/>
          <p:cNvSpPr/>
          <p:nvPr/>
        </p:nvSpPr>
        <p:spPr>
          <a:xfrm>
            <a:off x="2666880" y="6356520"/>
            <a:ext cx="24372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445" name="Picture 3" descr=""/>
          <p:cNvPicPr/>
          <p:nvPr/>
        </p:nvPicPr>
        <p:blipFill>
          <a:blip r:embed="rId1"/>
          <a:stretch/>
        </p:blipFill>
        <p:spPr>
          <a:xfrm>
            <a:off x="0" y="628560"/>
            <a:ext cx="9106920" cy="56160"/>
          </a:xfrm>
          <a:prstGeom prst="rect">
            <a:avLst/>
          </a:prstGeom>
          <a:ln>
            <a:noFill/>
          </a:ln>
        </p:spPr>
      </p:pic>
      <p:sp>
        <p:nvSpPr>
          <p:cNvPr id="1446"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447"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1448" name="Table 8"/>
          <p:cNvGraphicFramePr/>
          <p:nvPr/>
        </p:nvGraphicFramePr>
        <p:xfrm>
          <a:off x="685800" y="1676520"/>
          <a:ext cx="8152560" cy="2406600"/>
        </p:xfrm>
        <a:graphic>
          <a:graphicData uri="http://schemas.openxmlformats.org/drawingml/2006/table">
            <a:tbl>
              <a:tblPr/>
              <a:tblGrid>
                <a:gridCol w="1447560"/>
                <a:gridCol w="1002240"/>
                <a:gridCol w="943920"/>
                <a:gridCol w="796320"/>
                <a:gridCol w="914400"/>
                <a:gridCol w="1198080"/>
                <a:gridCol w="807840"/>
                <a:gridCol w="1042560"/>
              </a:tblGrid>
              <a:tr h="335160">
                <a:tc>
                  <a:txBody>
                    <a:bodyPr/>
                    <a:p>
                      <a:pPr>
                        <a:lnSpc>
                          <a:spcPct val="100000"/>
                        </a:lnSpc>
                      </a:pPr>
                      <a:r>
                        <a:rPr b="1" lang="en-US" sz="1600" strike="noStrike">
                          <a:solidFill>
                            <a:srgbClr val="ffffff"/>
                          </a:solidFill>
                          <a:latin typeface="Constantia"/>
                        </a:rPr>
                        <a:t>SINHVIEN</a:t>
                      </a:r>
                      <a:endParaRPr/>
                    </a:p>
                  </a:txBody>
                  <a:tcPr/>
                </a:tc>
                <a:tc>
                  <a:txBody>
                    <a:bodyPr/>
                    <a:p>
                      <a:pPr>
                        <a:lnSpc>
                          <a:spcPct val="100000"/>
                        </a:lnSpc>
                      </a:pPr>
                      <a:r>
                        <a:rPr b="1" lang="en-US" sz="1600" strike="noStrike">
                          <a:solidFill>
                            <a:srgbClr val="ffffff"/>
                          </a:solidFill>
                          <a:latin typeface="Constantia"/>
                        </a:rPr>
                        <a:t>Masv</a:t>
                      </a:r>
                      <a:endParaRPr/>
                    </a:p>
                  </a:txBody>
                  <a:tcPr/>
                </a:tc>
                <a:tc>
                  <a:txBody>
                    <a:bodyPr/>
                    <a:p>
                      <a:pPr>
                        <a:lnSpc>
                          <a:spcPct val="100000"/>
                        </a:lnSpc>
                      </a:pPr>
                      <a:r>
                        <a:rPr b="1" lang="en-US" sz="1600" strike="noStrike">
                          <a:solidFill>
                            <a:srgbClr val="ffffff"/>
                          </a:solidFill>
                          <a:latin typeface="Constantia"/>
                        </a:rPr>
                        <a:t>Ho</a:t>
                      </a:r>
                      <a:endParaRPr/>
                    </a:p>
                  </a:txBody>
                  <a:tcPr/>
                </a:tc>
                <a:tc>
                  <a:txBody>
                    <a:bodyPr/>
                    <a:p>
                      <a:pPr>
                        <a:lnSpc>
                          <a:spcPct val="100000"/>
                        </a:lnSpc>
                      </a:pPr>
                      <a:r>
                        <a:rPr b="1" lang="en-US" sz="1600" strike="noStrike">
                          <a:solidFill>
                            <a:srgbClr val="ffffff"/>
                          </a:solidFill>
                          <a:latin typeface="Constantia"/>
                        </a:rPr>
                        <a:t>Dem</a:t>
                      </a:r>
                      <a:endParaRPr/>
                    </a:p>
                  </a:txBody>
                  <a:tcPr/>
                </a:tc>
                <a:tc>
                  <a:txBody>
                    <a:bodyPr/>
                    <a:p>
                      <a:pPr>
                        <a:lnSpc>
                          <a:spcPct val="100000"/>
                        </a:lnSpc>
                      </a:pPr>
                      <a:r>
                        <a:rPr b="1" lang="en-US" sz="1600" strike="noStrike">
                          <a:solidFill>
                            <a:srgbClr val="ffffff"/>
                          </a:solidFill>
                          <a:latin typeface="Constantia"/>
                        </a:rPr>
                        <a:t>Ten</a:t>
                      </a:r>
                      <a:endParaRPr/>
                    </a:p>
                  </a:txBody>
                  <a:tcPr/>
                </a:tc>
                <a:tc>
                  <a:txBody>
                    <a:bodyPr/>
                    <a:p>
                      <a:pPr>
                        <a:lnSpc>
                          <a:spcPct val="100000"/>
                        </a:lnSpc>
                      </a:pPr>
                      <a:r>
                        <a:rPr b="1" lang="en-US" sz="1600" strike="noStrike">
                          <a:solidFill>
                            <a:srgbClr val="ffffff"/>
                          </a:solidFill>
                          <a:latin typeface="Constantia"/>
                        </a:rPr>
                        <a:t>Ns</a:t>
                      </a:r>
                      <a:endParaRPr/>
                    </a:p>
                  </a:txBody>
                  <a:tcPr/>
                </a:tc>
                <a:tc>
                  <a:txBody>
                    <a:bodyPr/>
                    <a:p>
                      <a:pPr>
                        <a:lnSpc>
                          <a:spcPct val="100000"/>
                        </a:lnSpc>
                      </a:pPr>
                      <a:r>
                        <a:rPr b="1" lang="en-US" sz="1600" strike="noStrike">
                          <a:solidFill>
                            <a:srgbClr val="ffffff"/>
                          </a:solidFill>
                          <a:latin typeface="Constantia"/>
                        </a:rPr>
                        <a:t>Gt</a:t>
                      </a:r>
                      <a:endParaRPr/>
                    </a:p>
                  </a:txBody>
                  <a:tcPr/>
                </a:tc>
                <a:tc>
                  <a:txBody>
                    <a:bodyPr/>
                    <a:p>
                      <a:pPr>
                        <a:lnSpc>
                          <a:spcPct val="100000"/>
                        </a:lnSpc>
                      </a:pPr>
                      <a:r>
                        <a:rPr b="1" lang="en-US" sz="1600" strike="noStrike">
                          <a:solidFill>
                            <a:srgbClr val="ffffff"/>
                          </a:solidFill>
                          <a:latin typeface="Constantia"/>
                        </a:rPr>
                        <a:t>Lop</a:t>
                      </a:r>
                      <a:endParaRPr/>
                    </a:p>
                  </a:txBody>
                  <a:tcPr/>
                </a:tc>
              </a:tr>
              <a:tr h="457560">
                <a:tc>
                  <a:tcPr/>
                </a:tc>
                <a:tc>
                  <a:txBody>
                    <a:bodyPr/>
                    <a:p>
                      <a:pPr>
                        <a:lnSpc>
                          <a:spcPct val="100000"/>
                        </a:lnSpc>
                      </a:pPr>
                      <a:r>
                        <a:rPr lang="en-US" sz="1600" strike="noStrike">
                          <a:solidFill>
                            <a:srgbClr val="000000"/>
                          </a:solidFill>
                          <a:latin typeface="Constantia"/>
                        </a:rPr>
                        <a:t>10001</a:t>
                      </a:r>
                      <a:endParaRPr/>
                    </a:p>
                  </a:txBody>
                  <a:tcPr/>
                </a:tc>
                <a:tc>
                  <a:txBody>
                    <a:bodyPr/>
                    <a:p>
                      <a:pPr>
                        <a:lnSpc>
                          <a:spcPct val="100000"/>
                        </a:lnSpc>
                      </a:pPr>
                      <a:r>
                        <a:rPr lang="en-US" sz="1600" strike="noStrike">
                          <a:solidFill>
                            <a:srgbClr val="000000"/>
                          </a:solidFill>
                          <a:latin typeface="Constantia"/>
                        </a:rPr>
                        <a:t>Trần</a:t>
                      </a:r>
                      <a:endParaRPr/>
                    </a:p>
                  </a:txBody>
                  <a:tcPr/>
                </a:tc>
                <a:tc>
                  <a:txBody>
                    <a:bodyPr/>
                    <a:p>
                      <a:pPr>
                        <a:lnSpc>
                          <a:spcPct val="100000"/>
                        </a:lnSpc>
                      </a:pPr>
                      <a:r>
                        <a:rPr lang="en-US" sz="1600" strike="noStrike">
                          <a:solidFill>
                            <a:srgbClr val="000000"/>
                          </a:solidFill>
                          <a:latin typeface="Constantia"/>
                        </a:rPr>
                        <a:t>Văn</a:t>
                      </a:r>
                      <a:endParaRPr/>
                    </a:p>
                  </a:txBody>
                  <a:tcPr/>
                </a:tc>
                <a:tc>
                  <a:txBody>
                    <a:bodyPr/>
                    <a:p>
                      <a:pPr>
                        <a:lnSpc>
                          <a:spcPct val="100000"/>
                        </a:lnSpc>
                      </a:pPr>
                      <a:r>
                        <a:rPr lang="en-US" sz="1600" strike="noStrike">
                          <a:solidFill>
                            <a:srgbClr val="000000"/>
                          </a:solidFill>
                          <a:latin typeface="Constantia"/>
                        </a:rPr>
                        <a:t>Minh</a:t>
                      </a:r>
                      <a:endParaRPr/>
                    </a:p>
                  </a:txBody>
                  <a:tcPr/>
                </a:tc>
                <a:tc>
                  <a:txBody>
                    <a:bodyPr/>
                    <a:p>
                      <a:pPr>
                        <a:lnSpc>
                          <a:spcPct val="100000"/>
                        </a:lnSpc>
                      </a:pPr>
                      <a:r>
                        <a:rPr lang="en-US" sz="1600" strike="noStrike">
                          <a:solidFill>
                            <a:srgbClr val="000000"/>
                          </a:solidFill>
                          <a:latin typeface="Constantia"/>
                        </a:rPr>
                        <a:t>1/1/1995</a:t>
                      </a:r>
                      <a:endParaRPr/>
                    </a:p>
                  </a:txBody>
                  <a:tcPr/>
                </a:tc>
                <a:tc>
                  <a:txBody>
                    <a:bodyPr/>
                    <a:p>
                      <a:pPr>
                        <a:lnSpc>
                          <a:spcPct val="100000"/>
                        </a:lnSpc>
                      </a:pPr>
                      <a:r>
                        <a:rPr lang="en-US" sz="1600" strike="noStrike">
                          <a:solidFill>
                            <a:srgbClr val="000000"/>
                          </a:solidFill>
                          <a:latin typeface="Constantia"/>
                        </a:rPr>
                        <a:t>Nam</a:t>
                      </a:r>
                      <a:endParaRPr/>
                    </a:p>
                  </a:txBody>
                  <a:tcPr/>
                </a:tc>
                <a:tc>
                  <a:txBody>
                    <a:bodyPr/>
                    <a:p>
                      <a:pPr>
                        <a:lnSpc>
                          <a:spcPct val="100000"/>
                        </a:lnSpc>
                      </a:pPr>
                      <a:r>
                        <a:rPr lang="en-US" sz="1600" strike="noStrike">
                          <a:solidFill>
                            <a:srgbClr val="000000"/>
                          </a:solidFill>
                          <a:latin typeface="Constantia"/>
                        </a:rPr>
                        <a:t>Int1001</a:t>
                      </a:r>
                      <a:endParaRPr/>
                    </a:p>
                  </a:txBody>
                  <a:tcPr/>
                </a:tc>
              </a:tr>
              <a:tr h="578520">
                <a:tc>
                  <a:tcPr/>
                </a:tc>
                <a:tc>
                  <a:txBody>
                    <a:bodyPr/>
                    <a:p>
                      <a:pPr>
                        <a:lnSpc>
                          <a:spcPct val="100000"/>
                        </a:lnSpc>
                      </a:pPr>
                      <a:r>
                        <a:rPr lang="en-US" sz="1600" strike="noStrike">
                          <a:solidFill>
                            <a:srgbClr val="000000"/>
                          </a:solidFill>
                          <a:latin typeface="Constantia"/>
                        </a:rPr>
                        <a:t>10002</a:t>
                      </a:r>
                      <a:endParaRPr/>
                    </a:p>
                  </a:txBody>
                  <a:tcPr/>
                </a:tc>
                <a:tc>
                  <a:txBody>
                    <a:bodyPr/>
                    <a:p>
                      <a:pPr>
                        <a:lnSpc>
                          <a:spcPct val="100000"/>
                        </a:lnSpc>
                      </a:pPr>
                      <a:r>
                        <a:rPr lang="en-US" sz="1600" strike="noStrike">
                          <a:solidFill>
                            <a:srgbClr val="000000"/>
                          </a:solidFill>
                          <a:latin typeface="Constantia"/>
                        </a:rPr>
                        <a:t>Lê</a:t>
                      </a:r>
                      <a:endParaRPr/>
                    </a:p>
                  </a:txBody>
                  <a:tcPr/>
                </a:tc>
                <a:tc>
                  <a:txBody>
                    <a:bodyPr/>
                    <a:p>
                      <a:pPr>
                        <a:lnSpc>
                          <a:spcPct val="100000"/>
                        </a:lnSpc>
                      </a:pPr>
                      <a:r>
                        <a:rPr lang="en-US" sz="1600" strike="noStrike">
                          <a:solidFill>
                            <a:srgbClr val="000000"/>
                          </a:solidFill>
                          <a:latin typeface="Constantia"/>
                        </a:rPr>
                        <a:t>Đức</a:t>
                      </a:r>
                      <a:endParaRPr/>
                    </a:p>
                  </a:txBody>
                  <a:tcPr/>
                </a:tc>
                <a:tc>
                  <a:txBody>
                    <a:bodyPr/>
                    <a:p>
                      <a:pPr>
                        <a:lnSpc>
                          <a:spcPct val="100000"/>
                        </a:lnSpc>
                      </a:pPr>
                      <a:r>
                        <a:rPr lang="en-US" sz="1600" strike="noStrike">
                          <a:solidFill>
                            <a:srgbClr val="000000"/>
                          </a:solidFill>
                          <a:latin typeface="Constantia"/>
                        </a:rPr>
                        <a:t>Vinh</a:t>
                      </a:r>
                      <a:endParaRPr/>
                    </a:p>
                  </a:txBody>
                  <a:tcPr/>
                </a:tc>
                <a:tc>
                  <a:txBody>
                    <a:bodyPr/>
                    <a:p>
                      <a:pPr>
                        <a:lnSpc>
                          <a:spcPct val="100000"/>
                        </a:lnSpc>
                      </a:pPr>
                      <a:r>
                        <a:rPr lang="en-US" sz="1600" strike="noStrike">
                          <a:solidFill>
                            <a:srgbClr val="000000"/>
                          </a:solidFill>
                          <a:latin typeface="Constantia"/>
                        </a:rPr>
                        <a:t>2/10/1994</a:t>
                      </a:r>
                      <a:endParaRPr/>
                    </a:p>
                  </a:txBody>
                  <a:tcPr/>
                </a:tc>
                <a:tc>
                  <a:txBody>
                    <a:bodyPr/>
                    <a:p>
                      <a:pPr>
                        <a:lnSpc>
                          <a:spcPct val="100000"/>
                        </a:lnSpc>
                      </a:pPr>
                      <a:r>
                        <a:rPr lang="en-US" sz="1600" strike="noStrike">
                          <a:solidFill>
                            <a:srgbClr val="000000"/>
                          </a:solidFill>
                          <a:latin typeface="Constantia"/>
                        </a:rPr>
                        <a:t>Nam</a:t>
                      </a:r>
                      <a:endParaRPr/>
                    </a:p>
                  </a:txBody>
                  <a:tcPr/>
                </a:tc>
                <a:tc>
                  <a:txBody>
                    <a:bodyPr/>
                    <a:p>
                      <a:pPr>
                        <a:lnSpc>
                          <a:spcPct val="100000"/>
                        </a:lnSpc>
                      </a:pPr>
                      <a:r>
                        <a:rPr lang="en-US" sz="1600" strike="noStrike">
                          <a:solidFill>
                            <a:srgbClr val="000000"/>
                          </a:solidFill>
                          <a:latin typeface="Constantia"/>
                        </a:rPr>
                        <a:t>Int1002</a:t>
                      </a:r>
                      <a:endParaRPr/>
                    </a:p>
                  </a:txBody>
                  <a:tcPr/>
                </a:tc>
              </a:tr>
              <a:tr h="457560">
                <a:tc>
                  <a:tcPr/>
                </a:tc>
                <a:tc>
                  <a:txBody>
                    <a:bodyPr/>
                    <a:p>
                      <a:pPr>
                        <a:lnSpc>
                          <a:spcPct val="100000"/>
                        </a:lnSpc>
                      </a:pPr>
                      <a:r>
                        <a:rPr lang="en-US" sz="1600" strike="noStrike">
                          <a:solidFill>
                            <a:srgbClr val="000000"/>
                          </a:solidFill>
                          <a:latin typeface="Constantia"/>
                        </a:rPr>
                        <a:t>10005</a:t>
                      </a:r>
                      <a:endParaRPr/>
                    </a:p>
                  </a:txBody>
                  <a:tcPr/>
                </a:tc>
                <a:tc>
                  <a:txBody>
                    <a:bodyPr/>
                    <a:p>
                      <a:pPr>
                        <a:lnSpc>
                          <a:spcPct val="100000"/>
                        </a:lnSpc>
                      </a:pPr>
                      <a:r>
                        <a:rPr lang="en-US" sz="1600" strike="noStrike">
                          <a:solidFill>
                            <a:srgbClr val="000000"/>
                          </a:solidFill>
                          <a:latin typeface="Constantia"/>
                        </a:rPr>
                        <a:t>Vũ </a:t>
                      </a:r>
                      <a:endParaRPr/>
                    </a:p>
                  </a:txBody>
                  <a:tcPr/>
                </a:tc>
                <a:tc>
                  <a:txBody>
                    <a:bodyPr/>
                    <a:p>
                      <a:pPr>
                        <a:lnSpc>
                          <a:spcPct val="100000"/>
                        </a:lnSpc>
                      </a:pPr>
                      <a:r>
                        <a:rPr lang="en-US" sz="1600" strike="noStrike">
                          <a:solidFill>
                            <a:srgbClr val="000000"/>
                          </a:solidFill>
                          <a:latin typeface="Constantia"/>
                        </a:rPr>
                        <a:t>Văn </a:t>
                      </a:r>
                      <a:endParaRPr/>
                    </a:p>
                  </a:txBody>
                  <a:tcPr/>
                </a:tc>
                <a:tc>
                  <a:txBody>
                    <a:bodyPr/>
                    <a:p>
                      <a:pPr>
                        <a:lnSpc>
                          <a:spcPct val="100000"/>
                        </a:lnSpc>
                      </a:pPr>
                      <a:r>
                        <a:rPr lang="en-US" sz="1600" strike="noStrike">
                          <a:solidFill>
                            <a:srgbClr val="000000"/>
                          </a:solidFill>
                          <a:latin typeface="Constantia"/>
                        </a:rPr>
                        <a:t>Toàn</a:t>
                      </a:r>
                      <a:endParaRPr/>
                    </a:p>
                  </a:txBody>
                  <a:tcPr/>
                </a:tc>
                <a:tc>
                  <a:txBody>
                    <a:bodyPr/>
                    <a:p>
                      <a:pPr>
                        <a:lnSpc>
                          <a:spcPct val="100000"/>
                        </a:lnSpc>
                      </a:pPr>
                      <a:r>
                        <a:rPr lang="en-US" sz="1600" strike="noStrike">
                          <a:solidFill>
                            <a:srgbClr val="000000"/>
                          </a:solidFill>
                          <a:latin typeface="Constantia"/>
                        </a:rPr>
                        <a:t>5/2/1989</a:t>
                      </a:r>
                      <a:endParaRPr/>
                    </a:p>
                  </a:txBody>
                  <a:tcPr/>
                </a:tc>
                <a:tc>
                  <a:txBody>
                    <a:bodyPr/>
                    <a:p>
                      <a:pPr>
                        <a:lnSpc>
                          <a:spcPct val="100000"/>
                        </a:lnSpc>
                      </a:pPr>
                      <a:r>
                        <a:rPr lang="en-US" sz="1600" strike="noStrike">
                          <a:solidFill>
                            <a:srgbClr val="000000"/>
                          </a:solidFill>
                          <a:latin typeface="Constantia"/>
                        </a:rPr>
                        <a:t>Nam</a:t>
                      </a:r>
                      <a:endParaRPr/>
                    </a:p>
                  </a:txBody>
                  <a:tcPr/>
                </a:tc>
                <a:tc>
                  <a:txBody>
                    <a:bodyPr/>
                    <a:p>
                      <a:pPr>
                        <a:lnSpc>
                          <a:spcPct val="100000"/>
                        </a:lnSpc>
                      </a:pPr>
                      <a:r>
                        <a:rPr lang="en-US" sz="1600" strike="noStrike">
                          <a:solidFill>
                            <a:srgbClr val="000000"/>
                          </a:solidFill>
                          <a:latin typeface="Constantia"/>
                        </a:rPr>
                        <a:t>null</a:t>
                      </a:r>
                      <a:endParaRPr/>
                    </a:p>
                  </a:txBody>
                  <a:tcPr/>
                </a:tc>
              </a:tr>
              <a:tr h="577800">
                <a:tc>
                  <a:tcPr/>
                </a:tc>
                <a:tc>
                  <a:txBody>
                    <a:bodyPr/>
                    <a:p>
                      <a:pPr>
                        <a:lnSpc>
                          <a:spcPct val="100000"/>
                        </a:lnSpc>
                      </a:pPr>
                      <a:r>
                        <a:rPr lang="en-US" sz="1600" strike="noStrike">
                          <a:solidFill>
                            <a:srgbClr val="000000"/>
                          </a:solidFill>
                          <a:latin typeface="Constantia"/>
                        </a:rPr>
                        <a:t>11007</a:t>
                      </a:r>
                      <a:endParaRPr/>
                    </a:p>
                  </a:txBody>
                  <a:tcPr/>
                </a:tc>
                <a:tc>
                  <a:txBody>
                    <a:bodyPr/>
                    <a:p>
                      <a:pPr>
                        <a:lnSpc>
                          <a:spcPct val="100000"/>
                        </a:lnSpc>
                      </a:pPr>
                      <a:r>
                        <a:rPr lang="en-US" sz="1600" strike="noStrike">
                          <a:solidFill>
                            <a:srgbClr val="000000"/>
                          </a:solidFill>
                          <a:latin typeface="Constantia"/>
                        </a:rPr>
                        <a:t>Nguyễn</a:t>
                      </a:r>
                      <a:endParaRPr/>
                    </a:p>
                  </a:txBody>
                  <a:tcPr/>
                </a:tc>
                <a:tc>
                  <a:txBody>
                    <a:bodyPr/>
                    <a:p>
                      <a:pPr>
                        <a:lnSpc>
                          <a:spcPct val="100000"/>
                        </a:lnSpc>
                      </a:pPr>
                      <a:r>
                        <a:rPr lang="en-US" sz="1600" strike="noStrike">
                          <a:solidFill>
                            <a:srgbClr val="000000"/>
                          </a:solidFill>
                          <a:latin typeface="Constantia"/>
                        </a:rPr>
                        <a:t>Thị</a:t>
                      </a:r>
                      <a:endParaRPr/>
                    </a:p>
                  </a:txBody>
                  <a:tcPr/>
                </a:tc>
                <a:tc>
                  <a:txBody>
                    <a:bodyPr/>
                    <a:p>
                      <a:pPr>
                        <a:lnSpc>
                          <a:spcPct val="100000"/>
                        </a:lnSpc>
                      </a:pPr>
                      <a:r>
                        <a:rPr lang="en-US" sz="1600" strike="noStrike">
                          <a:solidFill>
                            <a:srgbClr val="000000"/>
                          </a:solidFill>
                          <a:latin typeface="Constantia"/>
                        </a:rPr>
                        <a:t>Hương</a:t>
                      </a:r>
                      <a:endParaRPr/>
                    </a:p>
                  </a:txBody>
                  <a:tcPr/>
                </a:tc>
                <a:tc>
                  <a:txBody>
                    <a:bodyPr/>
                    <a:p>
                      <a:pPr>
                        <a:lnSpc>
                          <a:spcPct val="100000"/>
                        </a:lnSpc>
                      </a:pPr>
                      <a:r>
                        <a:rPr lang="en-US" sz="1600" strike="noStrike">
                          <a:solidFill>
                            <a:srgbClr val="000000"/>
                          </a:solidFill>
                          <a:latin typeface="Constantia"/>
                        </a:rPr>
                        <a:t>2/4/1991</a:t>
                      </a:r>
                      <a:endParaRPr/>
                    </a:p>
                  </a:txBody>
                  <a:tcPr/>
                </a:tc>
                <a:tc>
                  <a:txBody>
                    <a:bodyPr/>
                    <a:p>
                      <a:pPr>
                        <a:lnSpc>
                          <a:spcPct val="100000"/>
                        </a:lnSpc>
                      </a:pPr>
                      <a:r>
                        <a:rPr lang="en-US" sz="1600" strike="noStrike">
                          <a:solidFill>
                            <a:srgbClr val="000000"/>
                          </a:solidFill>
                          <a:latin typeface="Constantia"/>
                        </a:rPr>
                        <a:t>Nữ</a:t>
                      </a:r>
                      <a:endParaRPr/>
                    </a:p>
                  </a:txBody>
                  <a:tcPr/>
                </a:tc>
                <a:tc>
                  <a:txBody>
                    <a:bodyPr/>
                    <a:p>
                      <a:pPr>
                        <a:lnSpc>
                          <a:spcPct val="100000"/>
                        </a:lnSpc>
                      </a:pPr>
                      <a:r>
                        <a:rPr lang="en-US" sz="1600" strike="noStrike">
                          <a:solidFill>
                            <a:srgbClr val="000000"/>
                          </a:solidFill>
                          <a:latin typeface="Constantia"/>
                        </a:rPr>
                        <a:t>Int2001</a:t>
                      </a:r>
                      <a:endParaRPr/>
                    </a:p>
                  </a:txBody>
                  <a:tcPr/>
                </a:tc>
              </a:tr>
            </a:tbl>
          </a:graphicData>
        </a:graphic>
      </p:graphicFrame>
      <p:graphicFrame>
        <p:nvGraphicFramePr>
          <p:cNvPr id="1449" name="Table 9"/>
          <p:cNvGraphicFramePr/>
          <p:nvPr/>
        </p:nvGraphicFramePr>
        <p:xfrm>
          <a:off x="685800" y="3581280"/>
          <a:ext cx="7634160" cy="2653200"/>
        </p:xfrm>
        <a:graphic>
          <a:graphicData uri="http://schemas.openxmlformats.org/drawingml/2006/table">
            <a:tbl>
              <a:tblPr/>
              <a:tblGrid>
                <a:gridCol w="1526760"/>
                <a:gridCol w="1526760"/>
                <a:gridCol w="2290320"/>
                <a:gridCol w="2290680"/>
              </a:tblGrid>
              <a:tr h="366120">
                <a:tc>
                  <a:txBody>
                    <a:bodyPr/>
                    <a:p>
                      <a:pPr>
                        <a:lnSpc>
                          <a:spcPct val="100000"/>
                        </a:lnSpc>
                      </a:pPr>
                      <a:r>
                        <a:rPr b="1" lang="en-US" strike="noStrike">
                          <a:solidFill>
                            <a:srgbClr val="ffffff"/>
                          </a:solidFill>
                          <a:latin typeface="Constantia"/>
                        </a:rPr>
                        <a:t>LOP</a:t>
                      </a:r>
                      <a:endParaRPr/>
                    </a:p>
                  </a:txBody>
                  <a:tcPr/>
                </a:tc>
                <a:tc>
                  <a:txBody>
                    <a:bodyPr/>
                    <a:p>
                      <a:pPr>
                        <a:lnSpc>
                          <a:spcPct val="100000"/>
                        </a:lnSpc>
                      </a:pPr>
                      <a:r>
                        <a:rPr b="1" lang="en-US" strike="noStrike">
                          <a:solidFill>
                            <a:srgbClr val="ffffff"/>
                          </a:solidFill>
                          <a:latin typeface="Constantia"/>
                        </a:rPr>
                        <a:t>Malop</a:t>
                      </a:r>
                      <a:endParaRPr/>
                    </a:p>
                  </a:txBody>
                  <a:tcPr/>
                </a:tc>
                <a:tc>
                  <a:txBody>
                    <a:bodyPr/>
                    <a:p>
                      <a:pPr>
                        <a:lnSpc>
                          <a:spcPct val="100000"/>
                        </a:lnSpc>
                      </a:pPr>
                      <a:r>
                        <a:rPr b="1" lang="en-US" strike="noStrike">
                          <a:solidFill>
                            <a:srgbClr val="ffffff"/>
                          </a:solidFill>
                          <a:latin typeface="Constantia"/>
                        </a:rPr>
                        <a:t>Tenlop</a:t>
                      </a:r>
                      <a:endParaRPr/>
                    </a:p>
                  </a:txBody>
                  <a:tcPr/>
                </a:tc>
                <a:tc>
                  <a:txBody>
                    <a:bodyPr/>
                    <a:p>
                      <a:pPr>
                        <a:lnSpc>
                          <a:spcPct val="100000"/>
                        </a:lnSpc>
                      </a:pPr>
                      <a:r>
                        <a:rPr b="1" lang="en-US" strike="noStrike">
                          <a:solidFill>
                            <a:srgbClr val="ffffff"/>
                          </a:solidFill>
                          <a:latin typeface="Constantia"/>
                        </a:rPr>
                        <a:t>Giaovien</a:t>
                      </a:r>
                      <a:endParaRPr/>
                    </a:p>
                  </a:txBody>
                  <a:tcPr/>
                </a:tc>
              </a:tr>
              <a:tr h="457560">
                <a:tc>
                  <a:tcPr/>
                </a:tc>
                <a:tc>
                  <a:txBody>
                    <a:bodyPr/>
                    <a:p>
                      <a:pPr>
                        <a:lnSpc>
                          <a:spcPct val="100000"/>
                        </a:lnSpc>
                      </a:pPr>
                      <a:r>
                        <a:rPr lang="en-US" sz="1600" strike="noStrike">
                          <a:solidFill>
                            <a:srgbClr val="000000"/>
                          </a:solidFill>
                          <a:latin typeface="Constantia"/>
                        </a:rPr>
                        <a:t>Int1001</a:t>
                      </a:r>
                      <a:endParaRPr/>
                    </a:p>
                  </a:txBody>
                  <a:tcPr/>
                </a:tc>
                <a:tc>
                  <a:txBody>
                    <a:bodyPr/>
                    <a:p>
                      <a:pPr>
                        <a:lnSpc>
                          <a:spcPct val="100000"/>
                        </a:lnSpc>
                      </a:pPr>
                      <a:r>
                        <a:rPr lang="en-US" sz="1600" strike="noStrike">
                          <a:solidFill>
                            <a:srgbClr val="000000"/>
                          </a:solidFill>
                          <a:latin typeface="Constantia"/>
                        </a:rPr>
                        <a:t>Tin học cơ sở 1</a:t>
                      </a:r>
                      <a:endParaRPr/>
                    </a:p>
                  </a:txBody>
                  <a:tcPr/>
                </a:tc>
                <a:tc>
                  <a:txBody>
                    <a:bodyPr/>
                    <a:p>
                      <a:pPr>
                        <a:lnSpc>
                          <a:spcPct val="100000"/>
                        </a:lnSpc>
                      </a:pPr>
                      <a:r>
                        <a:rPr lang="en-US" sz="1600" strike="noStrike">
                          <a:solidFill>
                            <a:srgbClr val="000000"/>
                          </a:solidFill>
                          <a:latin typeface="Constantia"/>
                        </a:rPr>
                        <a:t>Hồ Sỹ Đàm</a:t>
                      </a:r>
                      <a:endParaRPr/>
                    </a:p>
                  </a:txBody>
                  <a:tcPr/>
                </a:tc>
              </a:tr>
              <a:tr h="457560">
                <a:tc>
                  <a:tcPr/>
                </a:tc>
                <a:tc>
                  <a:txBody>
                    <a:bodyPr/>
                    <a:p>
                      <a:pPr>
                        <a:lnSpc>
                          <a:spcPct val="100000"/>
                        </a:lnSpc>
                      </a:pPr>
                      <a:r>
                        <a:rPr lang="en-US" sz="1600" strike="noStrike">
                          <a:solidFill>
                            <a:srgbClr val="000000"/>
                          </a:solidFill>
                          <a:latin typeface="Constantia"/>
                        </a:rPr>
                        <a:t>Int1002</a:t>
                      </a:r>
                      <a:endParaRPr/>
                    </a:p>
                  </a:txBody>
                  <a:tcPr/>
                </a:tc>
                <a:tc>
                  <a:txBody>
                    <a:bodyPr/>
                    <a:p>
                      <a:pPr>
                        <a:lnSpc>
                          <a:spcPct val="100000"/>
                        </a:lnSpc>
                      </a:pPr>
                      <a:r>
                        <a:rPr lang="en-US" sz="1600" strike="noStrike">
                          <a:solidFill>
                            <a:srgbClr val="000000"/>
                          </a:solidFill>
                          <a:latin typeface="Constantia"/>
                        </a:rPr>
                        <a:t>Nguyên lý Hệ ĐH</a:t>
                      </a:r>
                      <a:endParaRPr/>
                    </a:p>
                  </a:txBody>
                  <a:tcPr/>
                </a:tc>
                <a:tc>
                  <a:txBody>
                    <a:bodyPr/>
                    <a:p>
                      <a:pPr>
                        <a:lnSpc>
                          <a:spcPct val="100000"/>
                        </a:lnSpc>
                      </a:pPr>
                      <a:r>
                        <a:rPr lang="en-US" sz="1600" strike="noStrike">
                          <a:solidFill>
                            <a:srgbClr val="000000"/>
                          </a:solidFill>
                          <a:latin typeface="Constantia"/>
                        </a:rPr>
                        <a:t>Hà Quang Thụy</a:t>
                      </a:r>
                      <a:endParaRPr/>
                    </a:p>
                  </a:txBody>
                  <a:tcPr/>
                </a:tc>
              </a:tr>
              <a:tr h="457560">
                <a:tc>
                  <a:tcPr/>
                </a:tc>
                <a:tc>
                  <a:txBody>
                    <a:bodyPr/>
                    <a:p>
                      <a:pPr>
                        <a:lnSpc>
                          <a:spcPct val="100000"/>
                        </a:lnSpc>
                      </a:pPr>
                      <a:r>
                        <a:rPr lang="en-US" sz="1600" strike="noStrike">
                          <a:solidFill>
                            <a:srgbClr val="000000"/>
                          </a:solidFill>
                          <a:latin typeface="Constantia"/>
                        </a:rPr>
                        <a:t>Int1003</a:t>
                      </a:r>
                      <a:endParaRPr/>
                    </a:p>
                  </a:txBody>
                  <a:tcPr/>
                </a:tc>
                <a:tc>
                  <a:txBody>
                    <a:bodyPr/>
                    <a:p>
                      <a:pPr>
                        <a:lnSpc>
                          <a:spcPct val="100000"/>
                        </a:lnSpc>
                      </a:pPr>
                      <a:r>
                        <a:rPr lang="en-US" sz="1600" strike="noStrike">
                          <a:solidFill>
                            <a:srgbClr val="000000"/>
                          </a:solidFill>
                          <a:latin typeface="Constantia"/>
                        </a:rPr>
                        <a:t>Cơ sở dữ liệu</a:t>
                      </a:r>
                      <a:endParaRPr/>
                    </a:p>
                  </a:txBody>
                  <a:tcPr/>
                </a:tc>
                <a:tc>
                  <a:txBody>
                    <a:bodyPr/>
                    <a:p>
                      <a:pPr>
                        <a:lnSpc>
                          <a:spcPct val="100000"/>
                        </a:lnSpc>
                      </a:pPr>
                      <a:r>
                        <a:rPr lang="en-US" sz="1600" strike="noStrike">
                          <a:solidFill>
                            <a:srgbClr val="000000"/>
                          </a:solidFill>
                          <a:latin typeface="Constantia"/>
                        </a:rPr>
                        <a:t>Nguyễn Tuệ</a:t>
                      </a:r>
                      <a:endParaRPr/>
                    </a:p>
                  </a:txBody>
                  <a:tcPr/>
                </a:tc>
              </a:tr>
              <a:tr h="457560">
                <a:tc>
                  <a:tcPr/>
                </a:tc>
                <a:tc>
                  <a:txBody>
                    <a:bodyPr/>
                    <a:p>
                      <a:pPr>
                        <a:lnSpc>
                          <a:spcPct val="100000"/>
                        </a:lnSpc>
                      </a:pPr>
                      <a:r>
                        <a:rPr lang="en-US" sz="1600" strike="noStrike">
                          <a:solidFill>
                            <a:srgbClr val="000000"/>
                          </a:solidFill>
                          <a:latin typeface="Constantia"/>
                        </a:rPr>
                        <a:t>Int2001</a:t>
                      </a:r>
                      <a:endParaRPr/>
                    </a:p>
                  </a:txBody>
                  <a:tcPr/>
                </a:tc>
                <a:tc>
                  <a:txBody>
                    <a:bodyPr/>
                    <a:p>
                      <a:pPr>
                        <a:lnSpc>
                          <a:spcPct val="100000"/>
                        </a:lnSpc>
                      </a:pPr>
                      <a:r>
                        <a:rPr lang="en-US" sz="1600" strike="noStrike">
                          <a:solidFill>
                            <a:srgbClr val="000000"/>
                          </a:solidFill>
                          <a:latin typeface="Constantia"/>
                        </a:rPr>
                        <a:t>Chương trình dịch</a:t>
                      </a:r>
                      <a:endParaRPr/>
                    </a:p>
                  </a:txBody>
                  <a:tcPr/>
                </a:tc>
                <a:tc>
                  <a:txBody>
                    <a:bodyPr/>
                    <a:p>
                      <a:pPr>
                        <a:lnSpc>
                          <a:spcPct val="100000"/>
                        </a:lnSpc>
                      </a:pPr>
                      <a:r>
                        <a:rPr lang="en-US" sz="1600" strike="noStrike">
                          <a:solidFill>
                            <a:srgbClr val="000000"/>
                          </a:solidFill>
                          <a:latin typeface="Constantia"/>
                        </a:rPr>
                        <a:t>Lê Anh Cường</a:t>
                      </a:r>
                      <a:endParaRPr/>
                    </a:p>
                  </a:txBody>
                  <a:tcPr/>
                </a:tc>
              </a:tr>
              <a:tr h="456840">
                <a:tc>
                  <a:tcPr/>
                </a:tc>
                <a:tc>
                  <a:txBody>
                    <a:bodyPr/>
                    <a:p>
                      <a:pPr>
                        <a:lnSpc>
                          <a:spcPct val="100000"/>
                        </a:lnSpc>
                      </a:pPr>
                      <a:r>
                        <a:rPr lang="en-US" sz="1600" strike="noStrike">
                          <a:solidFill>
                            <a:srgbClr val="000000"/>
                          </a:solidFill>
                          <a:latin typeface="Constantia"/>
                        </a:rPr>
                        <a:t>Int1005</a:t>
                      </a:r>
                      <a:endParaRPr/>
                    </a:p>
                  </a:txBody>
                  <a:tcPr/>
                </a:tc>
                <a:tc>
                  <a:txBody>
                    <a:bodyPr/>
                    <a:p>
                      <a:pPr>
                        <a:lnSpc>
                          <a:spcPct val="100000"/>
                        </a:lnSpc>
                      </a:pPr>
                      <a:r>
                        <a:rPr lang="en-US" sz="1600" strike="noStrike">
                          <a:solidFill>
                            <a:srgbClr val="000000"/>
                          </a:solidFill>
                          <a:latin typeface="Constantia"/>
                        </a:rPr>
                        <a:t>Tin học cơ sở 4</a:t>
                      </a:r>
                      <a:endParaRPr/>
                    </a:p>
                  </a:txBody>
                  <a:tcPr/>
                </a:tc>
                <a:tc>
                  <a:txBody>
                    <a:bodyPr/>
                    <a:p>
                      <a:pPr>
                        <a:lnSpc>
                          <a:spcPct val="100000"/>
                        </a:lnSpc>
                      </a:pPr>
                      <a:r>
                        <a:rPr lang="en-US" sz="1600" strike="noStrike">
                          <a:solidFill>
                            <a:srgbClr val="000000"/>
                          </a:solidFill>
                          <a:latin typeface="Constantia"/>
                        </a:rPr>
                        <a:t>Trần Thị Minh Châu</a:t>
                      </a:r>
                      <a:endParaRPr/>
                    </a:p>
                  </a:txBody>
                  <a:tcPr/>
                </a:tc>
              </a:tr>
            </a:tbl>
          </a:graphicData>
        </a:graphic>
      </p:graphicFrame>
      <p:sp>
        <p:nvSpPr>
          <p:cNvPr id="1450" name="CustomShape 10"/>
          <p:cNvSpPr/>
          <p:nvPr/>
        </p:nvSpPr>
        <p:spPr>
          <a:xfrm>
            <a:off x="773640" y="5943600"/>
            <a:ext cx="237348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SV_LOP = SINHVIEN </a:t>
            </a:r>
            <a:endParaRPr/>
          </a:p>
        </p:txBody>
      </p:sp>
      <p:sp>
        <p:nvSpPr>
          <p:cNvPr id="1451" name="CustomShape 11"/>
          <p:cNvSpPr/>
          <p:nvPr/>
        </p:nvSpPr>
        <p:spPr>
          <a:xfrm rot="16200000">
            <a:off x="3314880" y="6033240"/>
            <a:ext cx="151200" cy="227520"/>
          </a:xfrm>
          <a:prstGeom prst="flowChartCollate">
            <a:avLst/>
          </a:prstGeom>
          <a:noFill/>
          <a:ln w="12600">
            <a:solidFill>
              <a:schemeClr val="tx1"/>
            </a:solidFill>
            <a:miter/>
          </a:ln>
        </p:spPr>
        <p:style>
          <a:lnRef idx="0"/>
          <a:fillRef idx="0"/>
          <a:effectRef idx="0"/>
          <a:fontRef idx="minor"/>
        </p:style>
      </p:sp>
      <p:sp>
        <p:nvSpPr>
          <p:cNvPr id="1452" name="CustomShape 12"/>
          <p:cNvSpPr/>
          <p:nvPr/>
        </p:nvSpPr>
        <p:spPr>
          <a:xfrm>
            <a:off x="3276720" y="6248520"/>
            <a:ext cx="1065600" cy="331200"/>
          </a:xfrm>
          <a:prstGeom prst="rect">
            <a:avLst/>
          </a:prstGeom>
          <a:noFill/>
          <a:ln>
            <a:noFill/>
          </a:ln>
        </p:spPr>
        <p:style>
          <a:lnRef idx="0"/>
          <a:fillRef idx="0"/>
          <a:effectRef idx="0"/>
          <a:fontRef idx="minor"/>
        </p:style>
        <p:txBody>
          <a:bodyPr lIns="90000" rIns="90000" tIns="45000" bIns="45000"/>
          <a:p>
            <a:pPr algn="ctr">
              <a:lnSpc>
                <a:spcPct val="100000"/>
              </a:lnSpc>
            </a:pPr>
            <a:r>
              <a:rPr lang="en-US" sz="1400" strike="noStrike" baseline="-25000">
                <a:solidFill>
                  <a:srgbClr val="000000"/>
                </a:solidFill>
                <a:latin typeface="Tahoma"/>
                <a:ea typeface="DejaVu Sans"/>
              </a:rPr>
              <a:t>Lop = Malop</a:t>
            </a:r>
            <a:endParaRPr/>
          </a:p>
        </p:txBody>
      </p:sp>
      <p:sp>
        <p:nvSpPr>
          <p:cNvPr id="1453" name="CustomShape 13"/>
          <p:cNvSpPr/>
          <p:nvPr/>
        </p:nvSpPr>
        <p:spPr>
          <a:xfrm>
            <a:off x="4270680" y="5943600"/>
            <a:ext cx="57960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LOP</a:t>
            </a:r>
            <a:endParaRPr/>
          </a:p>
        </p:txBody>
      </p:sp>
    </p:spTree>
  </p:cSld>
  <p:timing>
    <p:tnLst>
      <p:par>
        <p:cTn id="880" dur="indefinite" restart="never" nodeType="tmRoot">
          <p:childTnLst>
            <p:seq>
              <p:cTn id="881"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4" name="CustomShape 1"/>
          <p:cNvSpPr/>
          <p:nvPr/>
        </p:nvSpPr>
        <p:spPr>
          <a:xfrm>
            <a:off x="457200" y="5580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toán nối (join)</a:t>
            </a:r>
            <a:endParaRPr/>
          </a:p>
        </p:txBody>
      </p:sp>
      <p:sp>
        <p:nvSpPr>
          <p:cNvPr id="1455"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90000"/>
              </a:lnSpc>
              <a:buSzPct val="95000"/>
              <a:buFont typeface="Wingdings 2" charset="2"/>
              <a:buChar char=""/>
            </a:pPr>
            <a:r>
              <a:rPr i="1" lang="en-US" sz="2000" strike="noStrike">
                <a:solidFill>
                  <a:srgbClr val="000000"/>
                </a:solidFill>
                <a:latin typeface="Constantia"/>
                <a:ea typeface="DejaVu Sans"/>
              </a:rPr>
              <a:t>Ví dụ 1 (kết quả):</a:t>
            </a:r>
            <a:endParaRPr/>
          </a:p>
        </p:txBody>
      </p:sp>
      <p:sp>
        <p:nvSpPr>
          <p:cNvPr id="1456"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457"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659DFD53-871D-49EC-B50E-8EACAECA80A2}" type="slidenum">
              <a:rPr lang="en-US" sz="1200" strike="noStrike">
                <a:solidFill>
                  <a:srgbClr val="035c75"/>
                </a:solidFill>
                <a:latin typeface="Tahoma"/>
                <a:ea typeface="DejaVu Sans"/>
              </a:rPr>
              <a:t>&lt;number&gt;</a:t>
            </a:fld>
            <a:endParaRPr/>
          </a:p>
        </p:txBody>
      </p:sp>
      <p:sp>
        <p:nvSpPr>
          <p:cNvPr id="1458" name="CustomShape 5"/>
          <p:cNvSpPr/>
          <p:nvPr/>
        </p:nvSpPr>
        <p:spPr>
          <a:xfrm>
            <a:off x="2666880" y="6356520"/>
            <a:ext cx="24372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459" name="Picture 3" descr=""/>
          <p:cNvPicPr/>
          <p:nvPr/>
        </p:nvPicPr>
        <p:blipFill>
          <a:blip r:embed="rId1"/>
          <a:stretch/>
        </p:blipFill>
        <p:spPr>
          <a:xfrm>
            <a:off x="0" y="628560"/>
            <a:ext cx="9106920" cy="56160"/>
          </a:xfrm>
          <a:prstGeom prst="rect">
            <a:avLst/>
          </a:prstGeom>
          <a:ln>
            <a:noFill/>
          </a:ln>
        </p:spPr>
      </p:pic>
      <p:sp>
        <p:nvSpPr>
          <p:cNvPr id="1460"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461"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1462" name="Table 8"/>
          <p:cNvGraphicFramePr/>
          <p:nvPr/>
        </p:nvGraphicFramePr>
        <p:xfrm>
          <a:off x="152280" y="2133720"/>
          <a:ext cx="8762400" cy="2285640"/>
        </p:xfrm>
        <a:graphic>
          <a:graphicData uri="http://schemas.openxmlformats.org/drawingml/2006/table">
            <a:tbl>
              <a:tblPr/>
              <a:tblGrid>
                <a:gridCol w="761760"/>
                <a:gridCol w="609480"/>
                <a:gridCol w="761760"/>
                <a:gridCol w="609480"/>
                <a:gridCol w="685800"/>
                <a:gridCol w="838080"/>
                <a:gridCol w="533160"/>
                <a:gridCol w="685800"/>
                <a:gridCol w="685800"/>
                <a:gridCol w="1371600"/>
                <a:gridCol w="1220040"/>
              </a:tblGrid>
              <a:tr h="502920">
                <a:tc>
                  <a:txBody>
                    <a:bodyPr/>
                    <a:p>
                      <a:pPr>
                        <a:lnSpc>
                          <a:spcPct val="100000"/>
                        </a:lnSpc>
                      </a:pPr>
                      <a:r>
                        <a:rPr b="1" lang="en-US" sz="1200" strike="noStrike">
                          <a:solidFill>
                            <a:srgbClr val="ffffff"/>
                          </a:solidFill>
                          <a:latin typeface="Constantia"/>
                        </a:rPr>
                        <a:t>SV_LOP</a:t>
                      </a:r>
                      <a:endParaRPr/>
                    </a:p>
                  </a:txBody>
                  <a:tcPr/>
                </a:tc>
                <a:tc>
                  <a:txBody>
                    <a:bodyPr/>
                    <a:p>
                      <a:pPr>
                        <a:lnSpc>
                          <a:spcPct val="100000"/>
                        </a:lnSpc>
                      </a:pPr>
                      <a:r>
                        <a:rPr b="1" lang="en-US" sz="1200" strike="noStrike">
                          <a:solidFill>
                            <a:srgbClr val="ffffff"/>
                          </a:solidFill>
                          <a:latin typeface="Constantia"/>
                        </a:rPr>
                        <a:t>Masv</a:t>
                      </a:r>
                      <a:endParaRPr/>
                    </a:p>
                  </a:txBody>
                  <a:tcPr/>
                </a:tc>
                <a:tc>
                  <a:txBody>
                    <a:bodyPr/>
                    <a:p>
                      <a:pPr>
                        <a:lnSpc>
                          <a:spcPct val="100000"/>
                        </a:lnSpc>
                      </a:pPr>
                      <a:r>
                        <a:rPr b="1" lang="en-US" sz="1200" strike="noStrike">
                          <a:solidFill>
                            <a:srgbClr val="ffffff"/>
                          </a:solidFill>
                          <a:latin typeface="Constantia"/>
                        </a:rPr>
                        <a:t>Ho</a:t>
                      </a:r>
                      <a:endParaRPr/>
                    </a:p>
                  </a:txBody>
                  <a:tcPr/>
                </a:tc>
                <a:tc>
                  <a:txBody>
                    <a:bodyPr/>
                    <a:p>
                      <a:pPr>
                        <a:lnSpc>
                          <a:spcPct val="100000"/>
                        </a:lnSpc>
                      </a:pPr>
                      <a:r>
                        <a:rPr b="1" lang="en-US" sz="1200" strike="noStrike">
                          <a:solidFill>
                            <a:srgbClr val="ffffff"/>
                          </a:solidFill>
                          <a:latin typeface="Constantia"/>
                        </a:rPr>
                        <a:t>Dem</a:t>
                      </a:r>
                      <a:endParaRPr/>
                    </a:p>
                  </a:txBody>
                  <a:tcPr/>
                </a:tc>
                <a:tc>
                  <a:txBody>
                    <a:bodyPr/>
                    <a:p>
                      <a:pPr>
                        <a:lnSpc>
                          <a:spcPct val="100000"/>
                        </a:lnSpc>
                      </a:pPr>
                      <a:r>
                        <a:rPr b="1" lang="en-US" sz="1200" strike="noStrike">
                          <a:solidFill>
                            <a:srgbClr val="ffffff"/>
                          </a:solidFill>
                          <a:latin typeface="Constantia"/>
                        </a:rPr>
                        <a:t>Ten</a:t>
                      </a:r>
                      <a:endParaRPr/>
                    </a:p>
                  </a:txBody>
                  <a:tcPr/>
                </a:tc>
                <a:tc>
                  <a:txBody>
                    <a:bodyPr/>
                    <a:p>
                      <a:pPr>
                        <a:lnSpc>
                          <a:spcPct val="100000"/>
                        </a:lnSpc>
                      </a:pPr>
                      <a:r>
                        <a:rPr b="1" lang="en-US" sz="1200" strike="noStrike">
                          <a:solidFill>
                            <a:srgbClr val="ffffff"/>
                          </a:solidFill>
                          <a:latin typeface="Constantia"/>
                        </a:rPr>
                        <a:t>Ns</a:t>
                      </a:r>
                      <a:endParaRPr/>
                    </a:p>
                  </a:txBody>
                  <a:tcPr/>
                </a:tc>
                <a:tc>
                  <a:txBody>
                    <a:bodyPr/>
                    <a:p>
                      <a:pPr>
                        <a:lnSpc>
                          <a:spcPct val="100000"/>
                        </a:lnSpc>
                      </a:pPr>
                      <a:r>
                        <a:rPr b="1" lang="en-US" sz="1200" strike="noStrike">
                          <a:solidFill>
                            <a:srgbClr val="ffffff"/>
                          </a:solidFill>
                          <a:latin typeface="Constantia"/>
                        </a:rPr>
                        <a:t>Gt</a:t>
                      </a:r>
                      <a:endParaRPr/>
                    </a:p>
                  </a:txBody>
                  <a:tcPr/>
                </a:tc>
                <a:tc>
                  <a:txBody>
                    <a:bodyPr/>
                    <a:p>
                      <a:pPr>
                        <a:lnSpc>
                          <a:spcPct val="100000"/>
                        </a:lnSpc>
                      </a:pPr>
                      <a:r>
                        <a:rPr b="1" lang="en-US" sz="1200" strike="noStrike">
                          <a:solidFill>
                            <a:srgbClr val="ffffff"/>
                          </a:solidFill>
                          <a:latin typeface="Constantia"/>
                        </a:rPr>
                        <a:t>Lop</a:t>
                      </a:r>
                      <a:endParaRPr/>
                    </a:p>
                  </a:txBody>
                  <a:tcPr/>
                </a:tc>
                <a:tc>
                  <a:txBody>
                    <a:bodyPr/>
                    <a:p>
                      <a:pPr>
                        <a:lnSpc>
                          <a:spcPct val="100000"/>
                        </a:lnSpc>
                      </a:pPr>
                      <a:r>
                        <a:rPr b="1" lang="en-US" sz="1200" strike="noStrike">
                          <a:solidFill>
                            <a:srgbClr val="ffffff"/>
                          </a:solidFill>
                          <a:latin typeface="Constantia"/>
                        </a:rPr>
                        <a:t>Malop</a:t>
                      </a:r>
                      <a:endParaRPr/>
                    </a:p>
                  </a:txBody>
                  <a:tcPr/>
                </a:tc>
                <a:tc>
                  <a:txBody>
                    <a:bodyPr/>
                    <a:p>
                      <a:pPr>
                        <a:lnSpc>
                          <a:spcPct val="100000"/>
                        </a:lnSpc>
                      </a:pPr>
                      <a:r>
                        <a:rPr b="1" lang="en-US" sz="1200" strike="noStrike">
                          <a:solidFill>
                            <a:srgbClr val="ffffff"/>
                          </a:solidFill>
                          <a:latin typeface="Constantia"/>
                        </a:rPr>
                        <a:t>Tenlop</a:t>
                      </a:r>
                      <a:endParaRPr/>
                    </a:p>
                  </a:txBody>
                  <a:tcPr/>
                </a:tc>
                <a:tc>
                  <a:txBody>
                    <a:bodyPr/>
                    <a:p>
                      <a:pPr>
                        <a:lnSpc>
                          <a:spcPct val="100000"/>
                        </a:lnSpc>
                      </a:pPr>
                      <a:r>
                        <a:rPr b="1" lang="en-US" sz="1200" strike="noStrike">
                          <a:solidFill>
                            <a:srgbClr val="ffffff"/>
                          </a:solidFill>
                          <a:latin typeface="Constantia"/>
                        </a:rPr>
                        <a:t>Giaovien</a:t>
                      </a:r>
                      <a:endParaRPr/>
                    </a:p>
                  </a:txBody>
                  <a:tcPr/>
                </a:tc>
              </a:tr>
              <a:tr h="502920">
                <a:tc>
                  <a:tcPr/>
                </a:tc>
                <a:tc>
                  <a:txBody>
                    <a:bodyPr/>
                    <a:p>
                      <a:pPr>
                        <a:lnSpc>
                          <a:spcPct val="100000"/>
                        </a:lnSpc>
                      </a:pPr>
                      <a:r>
                        <a:rPr lang="en-US" sz="1200" strike="noStrike">
                          <a:solidFill>
                            <a:srgbClr val="000000"/>
                          </a:solidFill>
                          <a:latin typeface="Constantia"/>
                        </a:rPr>
                        <a:t>10001</a:t>
                      </a:r>
                      <a:endParaRPr/>
                    </a:p>
                  </a:txBody>
                  <a:tcPr/>
                </a:tc>
                <a:tc>
                  <a:txBody>
                    <a:bodyPr/>
                    <a:p>
                      <a:pPr>
                        <a:lnSpc>
                          <a:spcPct val="100000"/>
                        </a:lnSpc>
                      </a:pPr>
                      <a:r>
                        <a:rPr lang="en-US" sz="1200" strike="noStrike">
                          <a:solidFill>
                            <a:srgbClr val="000000"/>
                          </a:solidFill>
                          <a:latin typeface="Constantia"/>
                        </a:rPr>
                        <a:t>Trần</a:t>
                      </a:r>
                      <a:endParaRPr/>
                    </a:p>
                  </a:txBody>
                  <a:tcPr/>
                </a:tc>
                <a:tc>
                  <a:txBody>
                    <a:bodyPr/>
                    <a:p>
                      <a:pPr>
                        <a:lnSpc>
                          <a:spcPct val="100000"/>
                        </a:lnSpc>
                      </a:pPr>
                      <a:r>
                        <a:rPr lang="en-US" sz="1200" strike="noStrike">
                          <a:solidFill>
                            <a:srgbClr val="000000"/>
                          </a:solidFill>
                          <a:latin typeface="Constantia"/>
                        </a:rPr>
                        <a:t>Văn</a:t>
                      </a:r>
                      <a:endParaRPr/>
                    </a:p>
                  </a:txBody>
                  <a:tcPr/>
                </a:tc>
                <a:tc>
                  <a:txBody>
                    <a:bodyPr/>
                    <a:p>
                      <a:pPr>
                        <a:lnSpc>
                          <a:spcPct val="100000"/>
                        </a:lnSpc>
                      </a:pPr>
                      <a:r>
                        <a:rPr lang="en-US" sz="1200" strike="noStrike">
                          <a:solidFill>
                            <a:srgbClr val="000000"/>
                          </a:solidFill>
                          <a:latin typeface="Constantia"/>
                        </a:rPr>
                        <a:t>Minh</a:t>
                      </a:r>
                      <a:endParaRPr/>
                    </a:p>
                  </a:txBody>
                  <a:tcPr/>
                </a:tc>
                <a:tc>
                  <a:txBody>
                    <a:bodyPr/>
                    <a:p>
                      <a:pPr>
                        <a:lnSpc>
                          <a:spcPct val="100000"/>
                        </a:lnSpc>
                      </a:pPr>
                      <a:r>
                        <a:rPr lang="en-US" sz="1200" strike="noStrike">
                          <a:solidFill>
                            <a:srgbClr val="000000"/>
                          </a:solidFill>
                          <a:latin typeface="Constantia"/>
                        </a:rPr>
                        <a:t>1/1/1995</a:t>
                      </a:r>
                      <a:endParaRPr/>
                    </a:p>
                  </a:txBody>
                  <a:tcPr/>
                </a:tc>
                <a:tc>
                  <a:txBody>
                    <a:bodyPr/>
                    <a:p>
                      <a:pPr>
                        <a:lnSpc>
                          <a:spcPct val="100000"/>
                        </a:lnSpc>
                      </a:pPr>
                      <a:r>
                        <a:rPr lang="en-US" sz="1200" strike="noStrike">
                          <a:solidFill>
                            <a:srgbClr val="000000"/>
                          </a:solidFill>
                          <a:latin typeface="Constantia"/>
                        </a:rPr>
                        <a:t>Nam</a:t>
                      </a:r>
                      <a:endParaRPr/>
                    </a:p>
                  </a:txBody>
                  <a:tcPr/>
                </a:tc>
                <a:tc>
                  <a:txBody>
                    <a:bodyPr/>
                    <a:p>
                      <a:pPr>
                        <a:lnSpc>
                          <a:spcPct val="100000"/>
                        </a:lnSpc>
                      </a:pPr>
                      <a:r>
                        <a:rPr lang="en-US" sz="1200" strike="noStrike">
                          <a:solidFill>
                            <a:srgbClr val="000000"/>
                          </a:solidFill>
                          <a:latin typeface="Constantia"/>
                        </a:rPr>
                        <a:t>Int1001</a:t>
                      </a:r>
                      <a:endParaRPr/>
                    </a:p>
                  </a:txBody>
                  <a:tcPr/>
                </a:tc>
                <a:tc>
                  <a:txBody>
                    <a:bodyPr/>
                    <a:p>
                      <a:pPr>
                        <a:lnSpc>
                          <a:spcPct val="100000"/>
                        </a:lnSpc>
                      </a:pPr>
                      <a:r>
                        <a:rPr lang="en-US" sz="1100" strike="noStrike">
                          <a:solidFill>
                            <a:srgbClr val="000000"/>
                          </a:solidFill>
                          <a:latin typeface="Constantia"/>
                        </a:rPr>
                        <a:t>Int1001</a:t>
                      </a:r>
                      <a:endParaRPr/>
                    </a:p>
                  </a:txBody>
                  <a:tcPr/>
                </a:tc>
                <a:tc>
                  <a:txBody>
                    <a:bodyPr/>
                    <a:p>
                      <a:pPr>
                        <a:lnSpc>
                          <a:spcPct val="100000"/>
                        </a:lnSpc>
                      </a:pPr>
                      <a:r>
                        <a:rPr lang="en-US" sz="1100" strike="noStrike">
                          <a:solidFill>
                            <a:srgbClr val="000000"/>
                          </a:solidFill>
                          <a:latin typeface="Constantia"/>
                        </a:rPr>
                        <a:t>Tin học cơ sở 1</a:t>
                      </a:r>
                      <a:endParaRPr/>
                    </a:p>
                  </a:txBody>
                  <a:tcPr/>
                </a:tc>
                <a:tc>
                  <a:txBody>
                    <a:bodyPr/>
                    <a:p>
                      <a:pPr>
                        <a:lnSpc>
                          <a:spcPct val="100000"/>
                        </a:lnSpc>
                      </a:pPr>
                      <a:r>
                        <a:rPr lang="en-US" sz="1100" strike="noStrike">
                          <a:solidFill>
                            <a:srgbClr val="000000"/>
                          </a:solidFill>
                          <a:latin typeface="Constantia"/>
                        </a:rPr>
                        <a:t>Hồ Sỹ Đàm</a:t>
                      </a:r>
                      <a:endParaRPr/>
                    </a:p>
                  </a:txBody>
                  <a:tcPr/>
                </a:tc>
              </a:tr>
              <a:tr h="640080">
                <a:tc>
                  <a:tcPr/>
                </a:tc>
                <a:tc>
                  <a:txBody>
                    <a:bodyPr/>
                    <a:p>
                      <a:pPr>
                        <a:lnSpc>
                          <a:spcPct val="100000"/>
                        </a:lnSpc>
                      </a:pPr>
                      <a:r>
                        <a:rPr lang="en-US" sz="1200" strike="noStrike">
                          <a:solidFill>
                            <a:srgbClr val="000000"/>
                          </a:solidFill>
                          <a:latin typeface="Constantia"/>
                        </a:rPr>
                        <a:t>10002</a:t>
                      </a:r>
                      <a:endParaRPr/>
                    </a:p>
                  </a:txBody>
                  <a:tcPr/>
                </a:tc>
                <a:tc>
                  <a:txBody>
                    <a:bodyPr/>
                    <a:p>
                      <a:pPr>
                        <a:lnSpc>
                          <a:spcPct val="100000"/>
                        </a:lnSpc>
                      </a:pPr>
                      <a:r>
                        <a:rPr lang="en-US" sz="1200" strike="noStrike">
                          <a:solidFill>
                            <a:srgbClr val="000000"/>
                          </a:solidFill>
                          <a:latin typeface="Constantia"/>
                        </a:rPr>
                        <a:t>Lê</a:t>
                      </a:r>
                      <a:endParaRPr/>
                    </a:p>
                  </a:txBody>
                  <a:tcPr/>
                </a:tc>
                <a:tc>
                  <a:txBody>
                    <a:bodyPr/>
                    <a:p>
                      <a:pPr>
                        <a:lnSpc>
                          <a:spcPct val="100000"/>
                        </a:lnSpc>
                      </a:pPr>
                      <a:r>
                        <a:rPr lang="en-US" sz="1200" strike="noStrike">
                          <a:solidFill>
                            <a:srgbClr val="000000"/>
                          </a:solidFill>
                          <a:latin typeface="Constantia"/>
                        </a:rPr>
                        <a:t>Đức</a:t>
                      </a:r>
                      <a:endParaRPr/>
                    </a:p>
                  </a:txBody>
                  <a:tcPr/>
                </a:tc>
                <a:tc>
                  <a:txBody>
                    <a:bodyPr/>
                    <a:p>
                      <a:pPr>
                        <a:lnSpc>
                          <a:spcPct val="100000"/>
                        </a:lnSpc>
                      </a:pPr>
                      <a:r>
                        <a:rPr lang="en-US" sz="1200" strike="noStrike">
                          <a:solidFill>
                            <a:srgbClr val="000000"/>
                          </a:solidFill>
                          <a:latin typeface="Constantia"/>
                        </a:rPr>
                        <a:t>Vinh</a:t>
                      </a:r>
                      <a:endParaRPr/>
                    </a:p>
                  </a:txBody>
                  <a:tcPr/>
                </a:tc>
                <a:tc>
                  <a:txBody>
                    <a:bodyPr/>
                    <a:p>
                      <a:pPr>
                        <a:lnSpc>
                          <a:spcPct val="100000"/>
                        </a:lnSpc>
                      </a:pPr>
                      <a:r>
                        <a:rPr lang="en-US" sz="1200" strike="noStrike">
                          <a:solidFill>
                            <a:srgbClr val="000000"/>
                          </a:solidFill>
                          <a:latin typeface="Constantia"/>
                        </a:rPr>
                        <a:t>2/10/1994</a:t>
                      </a:r>
                      <a:endParaRPr/>
                    </a:p>
                  </a:txBody>
                  <a:tcPr/>
                </a:tc>
                <a:tc>
                  <a:txBody>
                    <a:bodyPr/>
                    <a:p>
                      <a:pPr>
                        <a:lnSpc>
                          <a:spcPct val="100000"/>
                        </a:lnSpc>
                      </a:pPr>
                      <a:r>
                        <a:rPr lang="en-US" sz="1200" strike="noStrike">
                          <a:solidFill>
                            <a:srgbClr val="000000"/>
                          </a:solidFill>
                          <a:latin typeface="Constantia"/>
                        </a:rPr>
                        <a:t>Nam</a:t>
                      </a:r>
                      <a:endParaRPr/>
                    </a:p>
                  </a:txBody>
                  <a:tcPr/>
                </a:tc>
                <a:tc>
                  <a:txBody>
                    <a:bodyPr/>
                    <a:p>
                      <a:pPr>
                        <a:lnSpc>
                          <a:spcPct val="100000"/>
                        </a:lnSpc>
                      </a:pPr>
                      <a:r>
                        <a:rPr lang="en-US" sz="1200" strike="noStrike">
                          <a:solidFill>
                            <a:srgbClr val="000000"/>
                          </a:solidFill>
                          <a:latin typeface="Constantia"/>
                        </a:rPr>
                        <a:t>Int1002</a:t>
                      </a:r>
                      <a:endParaRPr/>
                    </a:p>
                  </a:txBody>
                  <a:tcPr/>
                </a:tc>
                <a:tc>
                  <a:txBody>
                    <a:bodyPr/>
                    <a:p>
                      <a:pPr>
                        <a:lnSpc>
                          <a:spcPct val="100000"/>
                        </a:lnSpc>
                      </a:pPr>
                      <a:r>
                        <a:rPr lang="en-US" sz="1100" strike="noStrike">
                          <a:solidFill>
                            <a:srgbClr val="000000"/>
                          </a:solidFill>
                          <a:latin typeface="Constantia"/>
                        </a:rPr>
                        <a:t>Int1002</a:t>
                      </a:r>
                      <a:endParaRPr/>
                    </a:p>
                  </a:txBody>
                  <a:tcPr/>
                </a:tc>
                <a:tc>
                  <a:txBody>
                    <a:bodyPr/>
                    <a:p>
                      <a:pPr>
                        <a:lnSpc>
                          <a:spcPct val="100000"/>
                        </a:lnSpc>
                      </a:pPr>
                      <a:r>
                        <a:rPr lang="en-US" sz="1100" strike="noStrike">
                          <a:solidFill>
                            <a:srgbClr val="000000"/>
                          </a:solidFill>
                          <a:latin typeface="Constantia"/>
                        </a:rPr>
                        <a:t>Nguyên lý Hệ ĐH</a:t>
                      </a:r>
                      <a:endParaRPr/>
                    </a:p>
                  </a:txBody>
                  <a:tcPr/>
                </a:tc>
                <a:tc>
                  <a:txBody>
                    <a:bodyPr/>
                    <a:p>
                      <a:pPr>
                        <a:lnSpc>
                          <a:spcPct val="100000"/>
                        </a:lnSpc>
                      </a:pPr>
                      <a:r>
                        <a:rPr lang="en-US" sz="1100" strike="noStrike">
                          <a:solidFill>
                            <a:srgbClr val="000000"/>
                          </a:solidFill>
                          <a:latin typeface="Constantia"/>
                        </a:rPr>
                        <a:t>Hà Quang Thụy</a:t>
                      </a:r>
                      <a:endParaRPr/>
                    </a:p>
                  </a:txBody>
                  <a:tcPr/>
                </a:tc>
              </a:tr>
              <a:tr h="640080">
                <a:tc>
                  <a:tcPr/>
                </a:tc>
                <a:tc>
                  <a:txBody>
                    <a:bodyPr/>
                    <a:p>
                      <a:pPr>
                        <a:lnSpc>
                          <a:spcPct val="100000"/>
                        </a:lnSpc>
                      </a:pPr>
                      <a:r>
                        <a:rPr lang="en-US" sz="1200" strike="noStrike">
                          <a:solidFill>
                            <a:srgbClr val="000000"/>
                          </a:solidFill>
                          <a:latin typeface="Constantia"/>
                        </a:rPr>
                        <a:t>11007</a:t>
                      </a:r>
                      <a:endParaRPr/>
                    </a:p>
                  </a:txBody>
                  <a:tcPr/>
                </a:tc>
                <a:tc>
                  <a:txBody>
                    <a:bodyPr/>
                    <a:p>
                      <a:pPr>
                        <a:lnSpc>
                          <a:spcPct val="100000"/>
                        </a:lnSpc>
                      </a:pPr>
                      <a:r>
                        <a:rPr lang="en-US" sz="1200" strike="noStrike">
                          <a:solidFill>
                            <a:srgbClr val="000000"/>
                          </a:solidFill>
                          <a:latin typeface="Constantia"/>
                        </a:rPr>
                        <a:t>Nguyễn</a:t>
                      </a:r>
                      <a:endParaRPr/>
                    </a:p>
                  </a:txBody>
                  <a:tcPr/>
                </a:tc>
                <a:tc>
                  <a:txBody>
                    <a:bodyPr/>
                    <a:p>
                      <a:pPr>
                        <a:lnSpc>
                          <a:spcPct val="100000"/>
                        </a:lnSpc>
                      </a:pPr>
                      <a:r>
                        <a:rPr lang="en-US" sz="1200" strike="noStrike">
                          <a:solidFill>
                            <a:srgbClr val="000000"/>
                          </a:solidFill>
                          <a:latin typeface="Constantia"/>
                        </a:rPr>
                        <a:t>Thị</a:t>
                      </a:r>
                      <a:endParaRPr/>
                    </a:p>
                  </a:txBody>
                  <a:tcPr/>
                </a:tc>
                <a:tc>
                  <a:txBody>
                    <a:bodyPr/>
                    <a:p>
                      <a:pPr>
                        <a:lnSpc>
                          <a:spcPct val="100000"/>
                        </a:lnSpc>
                      </a:pPr>
                      <a:r>
                        <a:rPr lang="en-US" sz="1200" strike="noStrike">
                          <a:solidFill>
                            <a:srgbClr val="000000"/>
                          </a:solidFill>
                          <a:latin typeface="Constantia"/>
                        </a:rPr>
                        <a:t>Hương</a:t>
                      </a:r>
                      <a:endParaRPr/>
                    </a:p>
                  </a:txBody>
                  <a:tcPr/>
                </a:tc>
                <a:tc>
                  <a:txBody>
                    <a:bodyPr/>
                    <a:p>
                      <a:pPr>
                        <a:lnSpc>
                          <a:spcPct val="100000"/>
                        </a:lnSpc>
                      </a:pPr>
                      <a:r>
                        <a:rPr lang="en-US" sz="1200" strike="noStrike">
                          <a:solidFill>
                            <a:srgbClr val="000000"/>
                          </a:solidFill>
                          <a:latin typeface="Constantia"/>
                        </a:rPr>
                        <a:t>2/4/1991</a:t>
                      </a:r>
                      <a:endParaRPr/>
                    </a:p>
                  </a:txBody>
                  <a:tcPr/>
                </a:tc>
                <a:tc>
                  <a:txBody>
                    <a:bodyPr/>
                    <a:p>
                      <a:pPr>
                        <a:lnSpc>
                          <a:spcPct val="100000"/>
                        </a:lnSpc>
                      </a:pPr>
                      <a:r>
                        <a:rPr lang="en-US" sz="1200" strike="noStrike">
                          <a:solidFill>
                            <a:srgbClr val="000000"/>
                          </a:solidFill>
                          <a:latin typeface="Constantia"/>
                        </a:rPr>
                        <a:t>Nữ</a:t>
                      </a:r>
                      <a:endParaRPr/>
                    </a:p>
                  </a:txBody>
                  <a:tcPr/>
                </a:tc>
                <a:tc>
                  <a:txBody>
                    <a:bodyPr/>
                    <a:p>
                      <a:pPr>
                        <a:lnSpc>
                          <a:spcPct val="100000"/>
                        </a:lnSpc>
                      </a:pPr>
                      <a:r>
                        <a:rPr lang="en-US" sz="1200" strike="noStrike">
                          <a:solidFill>
                            <a:srgbClr val="000000"/>
                          </a:solidFill>
                          <a:latin typeface="Constantia"/>
                        </a:rPr>
                        <a:t>Int2001</a:t>
                      </a:r>
                      <a:endParaRPr/>
                    </a:p>
                  </a:txBody>
                  <a:tcPr/>
                </a:tc>
                <a:tc>
                  <a:txBody>
                    <a:bodyPr/>
                    <a:p>
                      <a:pPr>
                        <a:lnSpc>
                          <a:spcPct val="100000"/>
                        </a:lnSpc>
                      </a:pPr>
                      <a:r>
                        <a:rPr lang="en-US" sz="1100" strike="noStrike">
                          <a:solidFill>
                            <a:srgbClr val="000000"/>
                          </a:solidFill>
                          <a:latin typeface="Constantia"/>
                        </a:rPr>
                        <a:t>Int2001</a:t>
                      </a:r>
                      <a:endParaRPr/>
                    </a:p>
                  </a:txBody>
                  <a:tcPr/>
                </a:tc>
                <a:tc>
                  <a:txBody>
                    <a:bodyPr/>
                    <a:p>
                      <a:pPr>
                        <a:lnSpc>
                          <a:spcPct val="100000"/>
                        </a:lnSpc>
                      </a:pPr>
                      <a:r>
                        <a:rPr lang="en-US" sz="1100" strike="noStrike">
                          <a:solidFill>
                            <a:srgbClr val="000000"/>
                          </a:solidFill>
                          <a:latin typeface="Constantia"/>
                        </a:rPr>
                        <a:t>Chương trình dịch</a:t>
                      </a:r>
                      <a:endParaRPr/>
                    </a:p>
                  </a:txBody>
                  <a:tcPr/>
                </a:tc>
                <a:tc>
                  <a:txBody>
                    <a:bodyPr/>
                    <a:p>
                      <a:pPr>
                        <a:lnSpc>
                          <a:spcPct val="100000"/>
                        </a:lnSpc>
                      </a:pPr>
                      <a:r>
                        <a:rPr lang="en-US" sz="1100" strike="noStrike">
                          <a:solidFill>
                            <a:srgbClr val="000000"/>
                          </a:solidFill>
                          <a:latin typeface="Constantia"/>
                        </a:rPr>
                        <a:t>Lê Anh Cường</a:t>
                      </a:r>
                      <a:endParaRPr/>
                    </a:p>
                  </a:txBody>
                  <a:tcPr/>
                </a:tc>
              </a:tr>
            </a:tbl>
          </a:graphicData>
        </a:graphic>
      </p:graphicFrame>
      <p:sp>
        <p:nvSpPr>
          <p:cNvPr id="1463" name="CustomShape 9"/>
          <p:cNvSpPr/>
          <p:nvPr/>
        </p:nvSpPr>
        <p:spPr>
          <a:xfrm>
            <a:off x="380880" y="5181480"/>
            <a:ext cx="7121520" cy="714600"/>
          </a:xfrm>
          <a:prstGeom prst="rect">
            <a:avLst/>
          </a:prstGeom>
          <a:noFill/>
          <a:ln>
            <a:noFill/>
          </a:ln>
        </p:spPr>
        <p:style>
          <a:lnRef idx="0"/>
          <a:fillRef idx="0"/>
          <a:effectRef idx="0"/>
          <a:fontRef idx="minor"/>
        </p:style>
        <p:txBody>
          <a:bodyPr lIns="90000" rIns="90000" tIns="45000" bIns="45000"/>
          <a:p>
            <a:pPr>
              <a:lnSpc>
                <a:spcPct val="100000"/>
              </a:lnSpc>
            </a:pPr>
            <a:r>
              <a:rPr i="1" lang="en-US" strike="noStrike">
                <a:solidFill>
                  <a:srgbClr val="000000"/>
                </a:solidFill>
                <a:latin typeface="Tahoma"/>
                <a:ea typeface="DejaVu Sans"/>
              </a:rPr>
              <a:t>- Kết hợp các bộ có điều kiện</a:t>
            </a:r>
            <a:endParaRPr/>
          </a:p>
          <a:p>
            <a:pPr>
              <a:lnSpc>
                <a:spcPct val="100000"/>
              </a:lnSpc>
            </a:pPr>
            <a:r>
              <a:rPr i="1" lang="en-US" strike="noStrike">
                <a:solidFill>
                  <a:srgbClr val="000000"/>
                </a:solidFill>
                <a:latin typeface="Tahoma"/>
                <a:ea typeface="DejaVu Sans"/>
              </a:rPr>
              <a:t>- Thuộc tính nối có giá trị null không xuất hiện trong kết quả</a:t>
            </a:r>
            <a:endParaRPr/>
          </a:p>
        </p:txBody>
      </p:sp>
      <p:sp>
        <p:nvSpPr>
          <p:cNvPr id="1464" name="CustomShape 10"/>
          <p:cNvSpPr/>
          <p:nvPr/>
        </p:nvSpPr>
        <p:spPr>
          <a:xfrm>
            <a:off x="380880" y="4648320"/>
            <a:ext cx="7121520" cy="36396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Tahoma"/>
                <a:ea typeface="DejaVu Sans"/>
              </a:rPr>
              <a:t>Khác với tích Đề các:</a:t>
            </a:r>
            <a:endParaRPr/>
          </a:p>
        </p:txBody>
      </p:sp>
    </p:spTree>
  </p:cSld>
  <p:timing>
    <p:tnLst>
      <p:par>
        <p:cTn id="882" dur="indefinite" restart="never" nodeType="tmRoot">
          <p:childTnLst>
            <p:seq>
              <p:cTn id="883" dur="indefinite" nodeType="mainSeq">
                <p:childTnLst>
                  <p:par>
                    <p:cTn id="884" fill="hold">
                      <p:stCondLst>
                        <p:cond delay="indefinite"/>
                      </p:stCondLst>
                      <p:childTnLst>
                        <p:par>
                          <p:cTn id="885" fill="hold">
                            <p:stCondLst>
                              <p:cond delay="0"/>
                            </p:stCondLst>
                            <p:childTnLst>
                              <p:par>
                                <p:cTn id="886" nodeType="clickEffect" fill="hold" presetClass="entr" presetID="4" presetSubtype="16">
                                  <p:stCondLst>
                                    <p:cond delay="0"/>
                                  </p:stCondLst>
                                  <p:childTnLst>
                                    <p:set>
                                      <p:cBhvr>
                                        <p:cTn id="887" dur="1" fill="hold">
                                          <p:stCondLst>
                                            <p:cond delay="0"/>
                                          </p:stCondLst>
                                        </p:cTn>
                                        <p:tgtEl>
                                          <p:spTgt spid="1462"/>
                                        </p:tgtEl>
                                        <p:attrNameLst>
                                          <p:attrName>style.visibility</p:attrName>
                                        </p:attrNameLst>
                                      </p:cBhvr>
                                      <p:to>
                                        <p:strVal val="visible"/>
                                      </p:to>
                                    </p:set>
                                    <p:animEffect filter="box(in)" transition="out">
                                      <p:cBhvr additive="repl">
                                        <p:cTn id="888" dur="500"/>
                                        <p:tgtEl>
                                          <p:spTgt spid="1462"/>
                                        </p:tgtEl>
                                      </p:cBhvr>
                                    </p:animEffect>
                                  </p:childTnLst>
                                </p:cTn>
                              </p:par>
                            </p:childTnLst>
                          </p:cTn>
                        </p:par>
                      </p:childTnLst>
                    </p:cTn>
                  </p:par>
                  <p:par>
                    <p:cTn id="889" fill="hold">
                      <p:stCondLst>
                        <p:cond delay="indefinite"/>
                      </p:stCondLst>
                      <p:childTnLst>
                        <p:par>
                          <p:cTn id="890" fill="hold">
                            <p:stCondLst>
                              <p:cond delay="0"/>
                            </p:stCondLst>
                            <p:childTnLst>
                              <p:par>
                                <p:cTn id="891" nodeType="clickEffect" fill="hold" presetClass="entr" presetID="4" presetSubtype="16">
                                  <p:stCondLst>
                                    <p:cond delay="0"/>
                                  </p:stCondLst>
                                  <p:childTnLst>
                                    <p:set>
                                      <p:cBhvr>
                                        <p:cTn id="892" dur="1" fill="hold">
                                          <p:stCondLst>
                                            <p:cond delay="0"/>
                                          </p:stCondLst>
                                        </p:cTn>
                                        <p:tgtEl>
                                          <p:spTgt spid="1464"/>
                                        </p:tgtEl>
                                        <p:attrNameLst>
                                          <p:attrName>style.visibility</p:attrName>
                                        </p:attrNameLst>
                                      </p:cBhvr>
                                      <p:to>
                                        <p:strVal val="visible"/>
                                      </p:to>
                                    </p:set>
                                    <p:animEffect filter="box(in)" transition="out">
                                      <p:cBhvr additive="repl">
                                        <p:cTn id="893" dur="500"/>
                                        <p:tgtEl>
                                          <p:spTgt spid="1464"/>
                                        </p:tgtEl>
                                      </p:cBhvr>
                                    </p:animEffect>
                                  </p:childTnLst>
                                </p:cTn>
                              </p:par>
                            </p:childTnLst>
                          </p:cTn>
                        </p:par>
                      </p:childTnLst>
                    </p:cTn>
                  </p:par>
                  <p:par>
                    <p:cTn id="894" fill="hold">
                      <p:stCondLst>
                        <p:cond delay="indefinite"/>
                      </p:stCondLst>
                      <p:childTnLst>
                        <p:par>
                          <p:cTn id="895" fill="hold">
                            <p:stCondLst>
                              <p:cond delay="0"/>
                            </p:stCondLst>
                            <p:childTnLst>
                              <p:par>
                                <p:cTn id="896" nodeType="clickEffect" fill="hold" presetClass="entr" presetID="4" presetSubtype="16">
                                  <p:stCondLst>
                                    <p:cond delay="0"/>
                                  </p:stCondLst>
                                  <p:childTnLst>
                                    <p:set>
                                      <p:cBhvr>
                                        <p:cTn id="897" dur="1" fill="hold">
                                          <p:stCondLst>
                                            <p:cond delay="0"/>
                                          </p:stCondLst>
                                        </p:cTn>
                                        <p:tgtEl>
                                          <p:spTgt spid="1463"/>
                                        </p:tgtEl>
                                        <p:attrNameLst>
                                          <p:attrName>style.visibility</p:attrName>
                                        </p:attrNameLst>
                                      </p:cBhvr>
                                      <p:to>
                                        <p:strVal val="visible"/>
                                      </p:to>
                                    </p:set>
                                    <p:animEffect filter="box(in)" transition="out">
                                      <p:cBhvr additive="repl">
                                        <p:cTn id="898" dur="500"/>
                                        <p:tgtEl>
                                          <p:spTgt spid="146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5" name="CustomShape 1"/>
          <p:cNvSpPr/>
          <p:nvPr/>
        </p:nvSpPr>
        <p:spPr>
          <a:xfrm>
            <a:off x="380880" y="53352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400" strike="noStrike">
                <a:solidFill>
                  <a:srgbClr val="04617b"/>
                </a:solidFill>
                <a:latin typeface="Calibri"/>
                <a:ea typeface="DejaVu Sans"/>
              </a:rPr>
              <a:t>Phép toán nối</a:t>
            </a:r>
            <a:endParaRPr/>
          </a:p>
        </p:txBody>
      </p:sp>
      <p:sp>
        <p:nvSpPr>
          <p:cNvPr id="1466" name="CustomShape 2"/>
          <p:cNvSpPr/>
          <p:nvPr/>
        </p:nvSpPr>
        <p:spPr>
          <a:xfrm>
            <a:off x="457200" y="1295280"/>
            <a:ext cx="8228520" cy="2742120"/>
          </a:xfrm>
          <a:prstGeom prst="rect">
            <a:avLst/>
          </a:prstGeom>
          <a:noFill/>
          <a:ln>
            <a:noFill/>
          </a:ln>
        </p:spPr>
        <p:style>
          <a:lnRef idx="0"/>
          <a:fillRef idx="0"/>
          <a:effectRef idx="0"/>
          <a:fontRef idx="minor"/>
        </p:style>
        <p:txBody>
          <a:bodyPr lIns="90000" rIns="90000" tIns="45000" bIns="45000"/>
          <a:p>
            <a:pPr>
              <a:lnSpc>
                <a:spcPct val="100000"/>
              </a:lnSpc>
            </a:pPr>
            <a:r>
              <a:rPr i="1" lang="en-US" sz="2400" strike="noStrike">
                <a:solidFill>
                  <a:srgbClr val="000000"/>
                </a:solidFill>
                <a:latin typeface="Constantia"/>
                <a:ea typeface="DejaVu Sans"/>
              </a:rPr>
              <a:t>Phân loại</a:t>
            </a:r>
            <a:endParaRPr/>
          </a:p>
          <a:p>
            <a:pPr>
              <a:lnSpc>
                <a:spcPct val="100000"/>
              </a:lnSpc>
            </a:pPr>
            <a:r>
              <a:rPr lang="en-US" sz="2400" strike="noStrike">
                <a:solidFill>
                  <a:srgbClr val="000000"/>
                </a:solidFill>
                <a:latin typeface="Constantia"/>
                <a:ea typeface="DejaVu Sans"/>
              </a:rPr>
              <a:t>1. Nối theta là phép nối có điều kiện dạng tổng quát</a:t>
            </a:r>
            <a:endParaRPr/>
          </a:p>
          <a:p>
            <a:pPr lvl="2">
              <a:lnSpc>
                <a:spcPct val="100000"/>
              </a:lnSpc>
              <a:buSzPct val="70000"/>
              <a:buFont typeface="Courier New"/>
              <a:buChar char="o"/>
            </a:pPr>
            <a:r>
              <a:rPr lang="en-US" sz="2100" strike="noStrike">
                <a:solidFill>
                  <a:srgbClr val="000000"/>
                </a:solidFill>
                <a:latin typeface="Constantia"/>
                <a:ea typeface="DejaVu Sans"/>
              </a:rPr>
              <a:t>Ký hiệu R      </a:t>
            </a:r>
            <a:r>
              <a:rPr lang="en-US" sz="2100" strike="noStrike" baseline="-25000">
                <a:solidFill>
                  <a:srgbClr val="000000"/>
                </a:solidFill>
                <a:latin typeface="Constantia"/>
                <a:ea typeface="DejaVu Sans"/>
              </a:rPr>
              <a:t> </a:t>
            </a:r>
            <a:r>
              <a:rPr lang="en-US" sz="2100" strike="noStrike">
                <a:solidFill>
                  <a:srgbClr val="000000"/>
                </a:solidFill>
                <a:latin typeface="Constantia"/>
                <a:ea typeface="DejaVu Sans"/>
              </a:rPr>
              <a:t>S</a:t>
            </a:r>
            <a:endParaRPr/>
          </a:p>
          <a:p>
            <a:pPr lvl="2">
              <a:lnSpc>
                <a:spcPct val="100000"/>
              </a:lnSpc>
              <a:buSzPct val="70000"/>
              <a:buFont typeface="Courier New"/>
              <a:buChar char="o"/>
            </a:pPr>
            <a:r>
              <a:rPr lang="en-US" sz="2100" strike="noStrike">
                <a:solidFill>
                  <a:srgbClr val="000000"/>
                </a:solidFill>
                <a:latin typeface="Constantia"/>
                <a:ea typeface="DejaVu Sans"/>
              </a:rPr>
              <a:t>f : điều kiện nối trên thuộc tính </a:t>
            </a:r>
            <a:endParaRPr/>
          </a:p>
          <a:p>
            <a:pPr>
              <a:lnSpc>
                <a:spcPct val="100000"/>
              </a:lnSpc>
            </a:pPr>
            <a:r>
              <a:rPr lang="en-US" sz="2400" strike="noStrike">
                <a:solidFill>
                  <a:srgbClr val="000000"/>
                </a:solidFill>
                <a:latin typeface="Constantia"/>
                <a:ea typeface="DejaVu Sans"/>
              </a:rPr>
              <a:t>2. Nối bằng (equi join) khi f là điều kiện so sánh bằng trên  2 thuộc tính</a:t>
            </a:r>
            <a:endParaRPr/>
          </a:p>
          <a:p>
            <a:pPr>
              <a:lnSpc>
                <a:spcPct val="100000"/>
              </a:lnSpc>
            </a:pPr>
            <a:endParaRPr/>
          </a:p>
          <a:p>
            <a:pPr>
              <a:lnSpc>
                <a:spcPct val="100000"/>
              </a:lnSpc>
            </a:pPr>
            <a:endParaRPr/>
          </a:p>
        </p:txBody>
      </p:sp>
      <p:sp>
        <p:nvSpPr>
          <p:cNvPr id="146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46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28B02C77-0765-44E7-85E9-22E040F74AAB}" type="slidenum">
              <a:rPr lang="en-US" sz="1200" strike="noStrike">
                <a:solidFill>
                  <a:srgbClr val="035c75"/>
                </a:solidFill>
                <a:latin typeface="Tahoma"/>
                <a:ea typeface="DejaVu Sans"/>
              </a:rPr>
              <a:t>&lt;number&gt;</a:t>
            </a:fld>
            <a:endParaRPr/>
          </a:p>
        </p:txBody>
      </p:sp>
      <p:sp>
        <p:nvSpPr>
          <p:cNvPr id="1469"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470" name="Picture 3" descr=""/>
          <p:cNvPicPr/>
          <p:nvPr/>
        </p:nvPicPr>
        <p:blipFill>
          <a:blip r:embed="rId1"/>
          <a:stretch/>
        </p:blipFill>
        <p:spPr>
          <a:xfrm>
            <a:off x="0" y="628560"/>
            <a:ext cx="9106920" cy="56160"/>
          </a:xfrm>
          <a:prstGeom prst="rect">
            <a:avLst/>
          </a:prstGeom>
          <a:ln>
            <a:noFill/>
          </a:ln>
        </p:spPr>
      </p:pic>
      <p:sp>
        <p:nvSpPr>
          <p:cNvPr id="1471"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472"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1473" name="CustomShape 8"/>
          <p:cNvSpPr/>
          <p:nvPr/>
        </p:nvSpPr>
        <p:spPr>
          <a:xfrm rot="16200000">
            <a:off x="2666520" y="2301480"/>
            <a:ext cx="151200" cy="227520"/>
          </a:xfrm>
          <a:prstGeom prst="flowChartCollate">
            <a:avLst/>
          </a:prstGeom>
          <a:noFill/>
          <a:ln w="12600">
            <a:solidFill>
              <a:schemeClr val="tx1"/>
            </a:solidFill>
            <a:miter/>
          </a:ln>
        </p:spPr>
        <p:style>
          <a:lnRef idx="0"/>
          <a:fillRef idx="0"/>
          <a:effectRef idx="0"/>
          <a:fontRef idx="minor"/>
        </p:style>
      </p:sp>
      <p:sp>
        <p:nvSpPr>
          <p:cNvPr id="1474" name="CustomShape 9"/>
          <p:cNvSpPr/>
          <p:nvPr/>
        </p:nvSpPr>
        <p:spPr>
          <a:xfrm>
            <a:off x="2590920" y="2490840"/>
            <a:ext cx="608400" cy="174960"/>
          </a:xfrm>
          <a:prstGeom prst="rect">
            <a:avLst/>
          </a:prstGeom>
          <a:ln>
            <a:noFill/>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lang="en-US" strike="noStrike">
                <a:solidFill>
                  <a:srgbClr val="000000"/>
                </a:solidFill>
                <a:latin typeface="Constantia"/>
                <a:ea typeface="DejaVu Sans"/>
              </a:rPr>
              <a:t>f</a:t>
            </a:r>
            <a:endParaRPr/>
          </a:p>
        </p:txBody>
      </p:sp>
      <p:sp>
        <p:nvSpPr>
          <p:cNvPr id="1475" name="CustomShape 10"/>
          <p:cNvSpPr/>
          <p:nvPr/>
        </p:nvSpPr>
        <p:spPr>
          <a:xfrm>
            <a:off x="3137760" y="4952880"/>
            <a:ext cx="263412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BANGDIEM= SINHVIEN </a:t>
            </a:r>
            <a:endParaRPr/>
          </a:p>
        </p:txBody>
      </p:sp>
      <p:sp>
        <p:nvSpPr>
          <p:cNvPr id="1476" name="CustomShape 11"/>
          <p:cNvSpPr/>
          <p:nvPr/>
        </p:nvSpPr>
        <p:spPr>
          <a:xfrm rot="16200000">
            <a:off x="5905440" y="4992120"/>
            <a:ext cx="151200" cy="227520"/>
          </a:xfrm>
          <a:prstGeom prst="flowChartCollate">
            <a:avLst/>
          </a:prstGeom>
          <a:noFill/>
          <a:ln w="12600">
            <a:solidFill>
              <a:schemeClr val="tx1"/>
            </a:solidFill>
            <a:miter/>
          </a:ln>
        </p:spPr>
        <p:style>
          <a:lnRef idx="0"/>
          <a:fillRef idx="0"/>
          <a:effectRef idx="0"/>
          <a:fontRef idx="minor"/>
        </p:style>
      </p:sp>
      <p:sp>
        <p:nvSpPr>
          <p:cNvPr id="1477" name="CustomShape 12"/>
          <p:cNvSpPr/>
          <p:nvPr/>
        </p:nvSpPr>
        <p:spPr>
          <a:xfrm>
            <a:off x="5791320" y="5257800"/>
            <a:ext cx="1980000" cy="331200"/>
          </a:xfrm>
          <a:prstGeom prst="rect">
            <a:avLst/>
          </a:prstGeom>
          <a:noFill/>
          <a:ln>
            <a:noFill/>
          </a:ln>
        </p:spPr>
        <p:style>
          <a:lnRef idx="0"/>
          <a:fillRef idx="0"/>
          <a:effectRef idx="0"/>
          <a:fontRef idx="minor"/>
        </p:style>
        <p:txBody>
          <a:bodyPr lIns="90000" rIns="90000" tIns="45000" bIns="45000"/>
          <a:p>
            <a:pPr algn="ctr">
              <a:lnSpc>
                <a:spcPct val="100000"/>
              </a:lnSpc>
            </a:pPr>
            <a:r>
              <a:rPr lang="en-US" sz="1400" strike="noStrike" baseline="-25000">
                <a:solidFill>
                  <a:srgbClr val="000000"/>
                </a:solidFill>
                <a:latin typeface="Tahoma"/>
                <a:ea typeface="DejaVu Sans"/>
              </a:rPr>
              <a:t>SINHVIEN.Masv = SV_DIEM.Masv</a:t>
            </a:r>
            <a:endParaRPr/>
          </a:p>
        </p:txBody>
      </p:sp>
      <p:sp>
        <p:nvSpPr>
          <p:cNvPr id="1478" name="CustomShape 13"/>
          <p:cNvSpPr/>
          <p:nvPr/>
        </p:nvSpPr>
        <p:spPr>
          <a:xfrm>
            <a:off x="6940080" y="4915440"/>
            <a:ext cx="111600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SV_DIEM</a:t>
            </a:r>
            <a:endParaRPr/>
          </a:p>
        </p:txBody>
      </p:sp>
      <p:sp>
        <p:nvSpPr>
          <p:cNvPr id="1479" name="CustomShape 14"/>
          <p:cNvSpPr/>
          <p:nvPr/>
        </p:nvSpPr>
        <p:spPr>
          <a:xfrm>
            <a:off x="1288080" y="4419720"/>
            <a:ext cx="332604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SV_DIEM(Masv, Mamon, Diem)</a:t>
            </a:r>
            <a:endParaRPr/>
          </a:p>
        </p:txBody>
      </p:sp>
      <p:sp>
        <p:nvSpPr>
          <p:cNvPr id="1480" name="CustomShape 15"/>
          <p:cNvSpPr/>
          <p:nvPr/>
        </p:nvSpPr>
        <p:spPr>
          <a:xfrm>
            <a:off x="1256760" y="3962520"/>
            <a:ext cx="401328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SINHVIEN(Masv, Ho,Dem,Ten, Ns, Gt)</a:t>
            </a:r>
            <a:endParaRPr/>
          </a:p>
        </p:txBody>
      </p:sp>
      <p:sp>
        <p:nvSpPr>
          <p:cNvPr id="1481" name="CustomShape 16"/>
          <p:cNvSpPr/>
          <p:nvPr/>
        </p:nvSpPr>
        <p:spPr>
          <a:xfrm>
            <a:off x="632520" y="5867280"/>
            <a:ext cx="834876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BANGDIEM(</a:t>
            </a:r>
            <a:r>
              <a:rPr lang="en-US" strike="noStrike">
                <a:solidFill>
                  <a:srgbClr val="ff3333"/>
                </a:solidFill>
                <a:latin typeface="Tahoma"/>
                <a:ea typeface="DejaVu Sans"/>
              </a:rPr>
              <a:t>SINHVIEN.Masv</a:t>
            </a:r>
            <a:r>
              <a:rPr lang="en-US" strike="noStrike">
                <a:solidFill>
                  <a:srgbClr val="000000"/>
                </a:solidFill>
                <a:latin typeface="Tahoma"/>
                <a:ea typeface="DejaVu Sans"/>
              </a:rPr>
              <a:t>, Ho,Dem,Ten, Ns,Gt, </a:t>
            </a:r>
            <a:r>
              <a:rPr lang="en-US" strike="noStrike">
                <a:solidFill>
                  <a:srgbClr val="ff3333"/>
                </a:solidFill>
                <a:latin typeface="Tahoma"/>
                <a:ea typeface="DejaVu Sans"/>
              </a:rPr>
              <a:t>SV_DIEM.Masv</a:t>
            </a:r>
            <a:r>
              <a:rPr lang="en-US" strike="noStrike">
                <a:solidFill>
                  <a:srgbClr val="000000"/>
                </a:solidFill>
                <a:latin typeface="Tahoma"/>
                <a:ea typeface="DejaVu Sans"/>
              </a:rPr>
              <a:t>, Mamon, Diem)</a:t>
            </a:r>
            <a:endParaRPr/>
          </a:p>
        </p:txBody>
      </p:sp>
      <p:sp>
        <p:nvSpPr>
          <p:cNvPr id="1482" name="CustomShape 17"/>
          <p:cNvSpPr/>
          <p:nvPr/>
        </p:nvSpPr>
        <p:spPr>
          <a:xfrm>
            <a:off x="232920" y="3962520"/>
            <a:ext cx="75348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000000"/>
                </a:solidFill>
                <a:latin typeface="Tahoma"/>
                <a:ea typeface="DejaVu Sans"/>
              </a:rPr>
              <a:t>ví dụ:</a:t>
            </a:r>
            <a:endParaRPr/>
          </a:p>
        </p:txBody>
      </p:sp>
    </p:spTree>
  </p:cSld>
  <p:timing>
    <p:tnLst>
      <p:par>
        <p:cTn id="899" dur="indefinite" restart="never" nodeType="tmRoot">
          <p:childTnLst>
            <p:seq>
              <p:cTn id="900" dur="indefinite" nodeType="mainSeq">
                <p:childTnLst>
                  <p:par>
                    <p:cTn id="901" fill="hold">
                      <p:stCondLst>
                        <p:cond delay="indefinite"/>
                      </p:stCondLst>
                      <p:childTnLst>
                        <p:par>
                          <p:cTn id="902" fill="hold">
                            <p:stCondLst>
                              <p:cond delay="0"/>
                            </p:stCondLst>
                            <p:childTnLst>
                              <p:par>
                                <p:cTn id="903" nodeType="clickEffect" fill="hold" presetClass="entr" presetID="4" presetSubtype="16">
                                  <p:stCondLst>
                                    <p:cond delay="0"/>
                                  </p:stCondLst>
                                  <p:childTnLst>
                                    <p:set>
                                      <p:cBhvr>
                                        <p:cTn id="904" dur="1" fill="hold">
                                          <p:stCondLst>
                                            <p:cond delay="0"/>
                                          </p:stCondLst>
                                        </p:cTn>
                                        <p:tgtEl>
                                          <p:spTgt spid="1482"/>
                                        </p:tgtEl>
                                        <p:attrNameLst>
                                          <p:attrName>style.visibility</p:attrName>
                                        </p:attrNameLst>
                                      </p:cBhvr>
                                      <p:to>
                                        <p:strVal val="visible"/>
                                      </p:to>
                                    </p:set>
                                    <p:animEffect filter="box(in)" transition="out">
                                      <p:cBhvr additive="repl">
                                        <p:cTn id="905" dur="500"/>
                                        <p:tgtEl>
                                          <p:spTgt spid="1482"/>
                                        </p:tgtEl>
                                      </p:cBhvr>
                                    </p:animEffect>
                                  </p:childTnLst>
                                </p:cTn>
                              </p:par>
                            </p:childTnLst>
                          </p:cTn>
                        </p:par>
                        <p:par>
                          <p:cTn id="906" fill="hold">
                            <p:stCondLst>
                              <p:cond delay="500"/>
                            </p:stCondLst>
                            <p:childTnLst>
                              <p:par>
                                <p:cTn id="907" nodeType="afterEffect" fill="hold" presetClass="entr" presetID="4" presetSubtype="16">
                                  <p:stCondLst>
                                    <p:cond delay="0"/>
                                  </p:stCondLst>
                                  <p:childTnLst>
                                    <p:set>
                                      <p:cBhvr>
                                        <p:cTn id="908" dur="1" fill="hold">
                                          <p:stCondLst>
                                            <p:cond delay="0"/>
                                          </p:stCondLst>
                                        </p:cTn>
                                        <p:attrNameLst>
                                          <p:attrName>style.visibility</p:attrName>
                                        </p:attrNameLst>
                                      </p:cBhvr>
                                      <p:to>
                                        <p:strVal val="visible"/>
                                      </p:to>
                                    </p:set>
                                    <p:animEffect filter="box(in)" transition="out">
                                      <p:cBhvr additive="repl">
                                        <p:cTn id="909" dur="500"/>
                                      </p:cBhvr>
                                    </p:animEffect>
                                  </p:childTnLst>
                                </p:cTn>
                              </p:par>
                            </p:childTnLst>
                          </p:cTn>
                        </p:par>
                      </p:childTnLst>
                    </p:cTn>
                  </p:par>
                  <p:par>
                    <p:cTn id="910" fill="hold">
                      <p:stCondLst>
                        <p:cond delay="indefinite"/>
                      </p:stCondLst>
                      <p:childTnLst>
                        <p:par>
                          <p:cTn id="911" fill="hold">
                            <p:stCondLst>
                              <p:cond delay="0"/>
                            </p:stCondLst>
                            <p:childTnLst>
                              <p:par>
                                <p:cTn id="912" nodeType="clickEffect" fill="hold" presetClass="entr" presetID="4" presetSubtype="16">
                                  <p:stCondLst>
                                    <p:cond delay="0"/>
                                  </p:stCondLst>
                                  <p:childTnLst>
                                    <p:set>
                                      <p:cBhvr>
                                        <p:cTn id="913" dur="1" fill="hold">
                                          <p:stCondLst>
                                            <p:cond delay="0"/>
                                          </p:stCondLst>
                                        </p:cTn>
                                        <p:attrNameLst>
                                          <p:attrName>style.visibility</p:attrName>
                                        </p:attrNameLst>
                                      </p:cBhvr>
                                      <p:to>
                                        <p:strVal val="visible"/>
                                      </p:to>
                                    </p:set>
                                    <p:animEffect filter="box(in)" transition="out">
                                      <p:cBhvr additive="repl">
                                        <p:cTn id="914" dur="500"/>
                                      </p:cBhvr>
                                    </p:animEffect>
                                  </p:childTnLst>
                                </p:cTn>
                              </p:par>
                            </p:childTnLst>
                          </p:cTn>
                        </p:par>
                      </p:childTnLst>
                    </p:cTn>
                  </p:par>
                  <p:par>
                    <p:cTn id="915" fill="hold">
                      <p:stCondLst>
                        <p:cond delay="indefinite"/>
                      </p:stCondLst>
                      <p:childTnLst>
                        <p:par>
                          <p:cTn id="916" fill="hold">
                            <p:stCondLst>
                              <p:cond delay="0"/>
                            </p:stCondLst>
                            <p:childTnLst>
                              <p:par>
                                <p:cTn id="917" nodeType="clickEffect" fill="hold" presetClass="entr" presetID="4" presetSubtype="16">
                                  <p:stCondLst>
                                    <p:cond delay="0"/>
                                  </p:stCondLst>
                                  <p:childTnLst>
                                    <p:set>
                                      <p:cBhvr>
                                        <p:cTn id="918" dur="1" fill="hold">
                                          <p:stCondLst>
                                            <p:cond delay="0"/>
                                          </p:stCondLst>
                                        </p:cTn>
                                        <p:tgtEl>
                                          <p:spTgt spid="1481"/>
                                        </p:tgtEl>
                                        <p:attrNameLst>
                                          <p:attrName>style.visibility</p:attrName>
                                        </p:attrNameLst>
                                      </p:cBhvr>
                                      <p:to>
                                        <p:strVal val="visible"/>
                                      </p:to>
                                    </p:set>
                                    <p:animEffect filter="box(in)" transition="out">
                                      <p:cBhvr additive="repl">
                                        <p:cTn id="919" dur="500"/>
                                        <p:tgtEl>
                                          <p:spTgt spid="148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3" name="CustomShape 1"/>
          <p:cNvSpPr/>
          <p:nvPr/>
        </p:nvSpPr>
        <p:spPr>
          <a:xfrm>
            <a:off x="380880" y="53352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400" strike="noStrike">
                <a:solidFill>
                  <a:srgbClr val="04617b"/>
                </a:solidFill>
                <a:latin typeface="Calibri"/>
                <a:ea typeface="DejaVu Sans"/>
              </a:rPr>
              <a:t>Phép toán nối</a:t>
            </a:r>
            <a:endParaRPr/>
          </a:p>
        </p:txBody>
      </p:sp>
      <p:sp>
        <p:nvSpPr>
          <p:cNvPr id="1484"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r>
              <a:rPr lang="en-US" sz="2400" strike="noStrike">
                <a:solidFill>
                  <a:srgbClr val="000000"/>
                </a:solidFill>
                <a:latin typeface="Constantia"/>
                <a:ea typeface="DejaVu Sans"/>
              </a:rPr>
              <a:t>3. Nối tự nhiên (natural join)</a:t>
            </a:r>
            <a:endParaRPr/>
          </a:p>
          <a:p>
            <a:pPr lvl="3">
              <a:lnSpc>
                <a:spcPct val="100000"/>
              </a:lnSpc>
              <a:buSzPct val="65000"/>
              <a:buFont typeface="Courier New"/>
              <a:buChar char="o"/>
            </a:pPr>
            <a:r>
              <a:rPr lang="en-US" sz="2000" strike="noStrike">
                <a:solidFill>
                  <a:srgbClr val="000000"/>
                </a:solidFill>
                <a:latin typeface="Constantia"/>
                <a:ea typeface="DejaVu Sans"/>
              </a:rPr>
              <a:t>Nối bằng</a:t>
            </a:r>
            <a:endParaRPr/>
          </a:p>
          <a:p>
            <a:pPr lvl="3">
              <a:lnSpc>
                <a:spcPct val="100000"/>
              </a:lnSpc>
              <a:buSzPct val="65000"/>
              <a:buFont typeface="Courier New"/>
              <a:buChar char="o"/>
            </a:pPr>
            <a:r>
              <a:rPr lang="en-US" sz="2000" strike="noStrike">
                <a:solidFill>
                  <a:srgbClr val="000000"/>
                </a:solidFill>
                <a:latin typeface="Constantia"/>
                <a:ea typeface="DejaVu Sans"/>
              </a:rPr>
              <a:t>Hai thuộc tính nối cùng tên</a:t>
            </a:r>
            <a:endParaRPr/>
          </a:p>
          <a:p>
            <a:pPr lvl="3">
              <a:lnSpc>
                <a:spcPct val="100000"/>
              </a:lnSpc>
              <a:buSzPct val="65000"/>
              <a:buFont typeface="Courier New"/>
              <a:buChar char="o"/>
            </a:pPr>
            <a:r>
              <a:rPr lang="en-US" sz="2000" strike="noStrike">
                <a:solidFill>
                  <a:srgbClr val="000000"/>
                </a:solidFill>
                <a:latin typeface="Constantia"/>
                <a:ea typeface="DejaVu Sans"/>
              </a:rPr>
              <a:t>Loại bỏ một thuộc tính (dư thừa) trong kết quả</a:t>
            </a:r>
            <a:endParaRPr/>
          </a:p>
          <a:p>
            <a:pPr>
              <a:lnSpc>
                <a:spcPct val="100000"/>
              </a:lnSpc>
            </a:pPr>
            <a:endParaRPr/>
          </a:p>
          <a:p>
            <a:pPr lvl="2">
              <a:lnSpc>
                <a:spcPct val="100000"/>
              </a:lnSpc>
              <a:buSzPct val="70000"/>
              <a:buFont typeface="Wingdings 2" charset="2"/>
              <a:buChar char=""/>
            </a:pPr>
            <a:r>
              <a:rPr lang="en-US" sz="2100" strike="noStrike">
                <a:solidFill>
                  <a:srgbClr val="000000"/>
                </a:solidFill>
                <a:latin typeface="Constantia"/>
                <a:ea typeface="DejaVu Sans"/>
              </a:rPr>
              <a:t>Ký hiệu  R      S   hay   R </a:t>
            </a:r>
            <a:r>
              <a:rPr lang="en-US" sz="2100" strike="noStrike">
                <a:solidFill>
                  <a:srgbClr val="000000"/>
                </a:solidFill>
                <a:latin typeface="Symbol"/>
                <a:ea typeface="DejaVu Sans"/>
              </a:rPr>
              <a:t></a:t>
            </a:r>
            <a:r>
              <a:rPr lang="en-US" sz="2100" strike="noStrike">
                <a:solidFill>
                  <a:srgbClr val="000000"/>
                </a:solidFill>
                <a:latin typeface="Constantia"/>
                <a:ea typeface="DejaVu Sans"/>
              </a:rPr>
              <a:t> S</a:t>
            </a:r>
            <a:endParaRPr/>
          </a:p>
        </p:txBody>
      </p:sp>
      <p:sp>
        <p:nvSpPr>
          <p:cNvPr id="1485"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486"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0E22454C-702E-45E5-B8C2-48D4F14E94C8}" type="slidenum">
              <a:rPr lang="en-US" sz="1200" strike="noStrike">
                <a:solidFill>
                  <a:srgbClr val="035c75"/>
                </a:solidFill>
                <a:latin typeface="Tahoma"/>
                <a:ea typeface="DejaVu Sans"/>
              </a:rPr>
              <a:t>&lt;number&gt;</a:t>
            </a:fld>
            <a:endParaRPr/>
          </a:p>
        </p:txBody>
      </p:sp>
      <p:sp>
        <p:nvSpPr>
          <p:cNvPr id="1487"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488" name="Picture 3" descr=""/>
          <p:cNvPicPr/>
          <p:nvPr/>
        </p:nvPicPr>
        <p:blipFill>
          <a:blip r:embed="rId1"/>
          <a:stretch/>
        </p:blipFill>
        <p:spPr>
          <a:xfrm>
            <a:off x="0" y="628560"/>
            <a:ext cx="9106920" cy="56160"/>
          </a:xfrm>
          <a:prstGeom prst="rect">
            <a:avLst/>
          </a:prstGeom>
          <a:ln>
            <a:noFill/>
          </a:ln>
        </p:spPr>
      </p:pic>
      <p:sp>
        <p:nvSpPr>
          <p:cNvPr id="1489"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490"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1491" name="CustomShape 8"/>
          <p:cNvSpPr/>
          <p:nvPr/>
        </p:nvSpPr>
        <p:spPr>
          <a:xfrm rot="16200000">
            <a:off x="2728800" y="3365280"/>
            <a:ext cx="151200" cy="227520"/>
          </a:xfrm>
          <a:prstGeom prst="flowChartCollate">
            <a:avLst/>
          </a:prstGeom>
          <a:noFill/>
          <a:ln w="12600">
            <a:solidFill>
              <a:schemeClr val="tx1"/>
            </a:solidFill>
            <a:miter/>
          </a:ln>
        </p:spPr>
        <p:style>
          <a:lnRef idx="0"/>
          <a:fillRef idx="0"/>
          <a:effectRef idx="0"/>
          <a:fontRef idx="minor"/>
        </p:style>
      </p:sp>
      <p:sp>
        <p:nvSpPr>
          <p:cNvPr id="1492" name="CustomShape 9"/>
          <p:cNvSpPr/>
          <p:nvPr/>
        </p:nvSpPr>
        <p:spPr>
          <a:xfrm>
            <a:off x="2303640" y="4267080"/>
            <a:ext cx="332604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SV_DIEM(Masv, Mamon, Diem)</a:t>
            </a:r>
            <a:endParaRPr/>
          </a:p>
        </p:txBody>
      </p:sp>
      <p:sp>
        <p:nvSpPr>
          <p:cNvPr id="1493" name="CustomShape 10"/>
          <p:cNvSpPr/>
          <p:nvPr/>
        </p:nvSpPr>
        <p:spPr>
          <a:xfrm>
            <a:off x="2308320" y="3809880"/>
            <a:ext cx="394164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SINHVIEN(Masv, Ho,Dem,Ten, Ns,Gt)</a:t>
            </a:r>
            <a:endParaRPr/>
          </a:p>
        </p:txBody>
      </p:sp>
      <p:sp>
        <p:nvSpPr>
          <p:cNvPr id="1494" name="CustomShape 11"/>
          <p:cNvSpPr/>
          <p:nvPr/>
        </p:nvSpPr>
        <p:spPr>
          <a:xfrm>
            <a:off x="613080" y="3733920"/>
            <a:ext cx="69552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Ví dụ</a:t>
            </a:r>
            <a:endParaRPr/>
          </a:p>
        </p:txBody>
      </p:sp>
      <p:sp>
        <p:nvSpPr>
          <p:cNvPr id="1495" name="CustomShape 12"/>
          <p:cNvSpPr/>
          <p:nvPr/>
        </p:nvSpPr>
        <p:spPr>
          <a:xfrm>
            <a:off x="2206080" y="5029200"/>
            <a:ext cx="319644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trike="noStrike">
                <a:solidFill>
                  <a:srgbClr val="000000"/>
                </a:solidFill>
                <a:latin typeface="Tahoma"/>
                <a:ea typeface="DejaVu Sans"/>
              </a:rPr>
              <a:t>BANGDIEM= SINHVIEN * </a:t>
            </a:r>
            <a:endParaRPr/>
          </a:p>
        </p:txBody>
      </p:sp>
      <p:sp>
        <p:nvSpPr>
          <p:cNvPr id="1496" name="CustomShape 13"/>
          <p:cNvSpPr/>
          <p:nvPr/>
        </p:nvSpPr>
        <p:spPr>
          <a:xfrm>
            <a:off x="5231160" y="5002200"/>
            <a:ext cx="125496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trike="noStrike">
                <a:solidFill>
                  <a:srgbClr val="000000"/>
                </a:solidFill>
                <a:latin typeface="Tahoma"/>
                <a:ea typeface="DejaVu Sans"/>
              </a:rPr>
              <a:t>SV_DIEM</a:t>
            </a:r>
            <a:endParaRPr/>
          </a:p>
        </p:txBody>
      </p:sp>
      <p:sp>
        <p:nvSpPr>
          <p:cNvPr id="1497" name="CustomShape 14"/>
          <p:cNvSpPr/>
          <p:nvPr/>
        </p:nvSpPr>
        <p:spPr>
          <a:xfrm>
            <a:off x="762120" y="5791320"/>
            <a:ext cx="731412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Wingdings"/>
                <a:ea typeface="DejaVu Sans"/>
              </a:rPr>
              <a:t></a:t>
            </a:r>
            <a:r>
              <a:rPr lang="en-US" strike="noStrike">
                <a:solidFill>
                  <a:srgbClr val="000000"/>
                </a:solidFill>
                <a:latin typeface="Tahoma"/>
                <a:ea typeface="DejaVu Sans"/>
              </a:rPr>
              <a:t>        </a:t>
            </a:r>
            <a:r>
              <a:rPr lang="en-US" strike="noStrike">
                <a:solidFill>
                  <a:srgbClr val="000000"/>
                </a:solidFill>
                <a:latin typeface="Tahoma"/>
                <a:ea typeface="DejaVu Sans"/>
              </a:rPr>
              <a:t>BANGDIEM(</a:t>
            </a:r>
            <a:r>
              <a:rPr lang="en-US" strike="noStrike">
                <a:solidFill>
                  <a:srgbClr val="ff3333"/>
                </a:solidFill>
                <a:latin typeface="Tahoma"/>
                <a:ea typeface="DejaVu Sans"/>
              </a:rPr>
              <a:t>Masv</a:t>
            </a:r>
            <a:r>
              <a:rPr lang="en-US" strike="noStrike">
                <a:solidFill>
                  <a:srgbClr val="000000"/>
                </a:solidFill>
                <a:latin typeface="Tahoma"/>
                <a:ea typeface="DejaVu Sans"/>
              </a:rPr>
              <a:t>, Ho,Dem,Ten, Ns,Gt, Mamon, Diem)</a:t>
            </a:r>
            <a:endParaRPr/>
          </a:p>
        </p:txBody>
      </p:sp>
    </p:spTree>
  </p:cSld>
  <p:timing>
    <p:tnLst>
      <p:par>
        <p:cTn id="920" dur="indefinite" restart="never" nodeType="tmRoot">
          <p:childTnLst>
            <p:seq>
              <p:cTn id="921" dur="indefinite" nodeType="mainSeq">
                <p:childTnLst>
                  <p:par>
                    <p:cTn id="922" fill="hold">
                      <p:stCondLst>
                        <p:cond delay="indefinite"/>
                      </p:stCondLst>
                      <p:childTnLst>
                        <p:par>
                          <p:cTn id="923" fill="hold">
                            <p:stCondLst>
                              <p:cond delay="0"/>
                            </p:stCondLst>
                            <p:childTnLst>
                              <p:par>
                                <p:cTn id="924" nodeType="clickEffect" fill="hold" presetClass="entr" presetID="4" presetSubtype="16">
                                  <p:stCondLst>
                                    <p:cond delay="0"/>
                                  </p:stCondLst>
                                  <p:childTnLst>
                                    <p:set>
                                      <p:cBhvr>
                                        <p:cTn id="925" dur="1" fill="hold">
                                          <p:stCondLst>
                                            <p:cond delay="0"/>
                                          </p:stCondLst>
                                        </p:cTn>
                                        <p:tgtEl>
                                          <p:spTgt spid="1484">
                                            <p:txEl>
                                              <p:pRg st="148" end="148"/>
                                            </p:txEl>
                                          </p:spTgt>
                                        </p:tgtEl>
                                        <p:attrNameLst>
                                          <p:attrName>style.visibility</p:attrName>
                                        </p:attrNameLst>
                                      </p:cBhvr>
                                      <p:to>
                                        <p:strVal val="visible"/>
                                      </p:to>
                                    </p:set>
                                    <p:animEffect filter="box(in)" transition="out">
                                      <p:cBhvr additive="repl">
                                        <p:cTn id="926" dur="500"/>
                                        <p:tgtEl>
                                          <p:spTgt spid="1484">
                                            <p:txEl>
                                              <p:pRg st="148" end="148"/>
                                            </p:txEl>
                                          </p:spTgt>
                                        </p:tgtEl>
                                      </p:cBhvr>
                                    </p:animEffect>
                                  </p:childTnLst>
                                </p:cTn>
                              </p:par>
                            </p:childTnLst>
                          </p:cTn>
                        </p:par>
                      </p:childTnLst>
                    </p:cTn>
                  </p:par>
                  <p:par>
                    <p:cTn id="927" fill="hold">
                      <p:stCondLst>
                        <p:cond delay="indefinite"/>
                      </p:stCondLst>
                      <p:childTnLst>
                        <p:par>
                          <p:cTn id="928" fill="hold">
                            <p:stCondLst>
                              <p:cond delay="0"/>
                            </p:stCondLst>
                            <p:childTnLst>
                              <p:par>
                                <p:cTn id="929" nodeType="clickEffect" fill="hold" presetClass="entr" presetID="4" presetSubtype="16">
                                  <p:stCondLst>
                                    <p:cond delay="0"/>
                                  </p:stCondLst>
                                  <p:childTnLst>
                                    <p:set>
                                      <p:cBhvr>
                                        <p:cTn id="930" dur="1" fill="hold">
                                          <p:stCondLst>
                                            <p:cond delay="0"/>
                                          </p:stCondLst>
                                        </p:cTn>
                                        <p:tgtEl>
                                          <p:spTgt spid="1484">
                                            <p:txEl>
                                              <p:pRg st="148" end="148"/>
                                            </p:txEl>
                                          </p:spTgt>
                                        </p:tgtEl>
                                        <p:attrNameLst>
                                          <p:attrName>style.visibility</p:attrName>
                                        </p:attrNameLst>
                                      </p:cBhvr>
                                      <p:to>
                                        <p:strVal val="visible"/>
                                      </p:to>
                                    </p:set>
                                    <p:animEffect filter="box(in)" transition="out">
                                      <p:cBhvr additive="repl">
                                        <p:cTn id="931" dur="500"/>
                                        <p:tgtEl>
                                          <p:spTgt spid="1484">
                                            <p:txEl>
                                              <p:pRg st="148" end="148"/>
                                            </p:txEl>
                                          </p:spTgt>
                                        </p:tgtEl>
                                      </p:cBhvr>
                                    </p:animEffect>
                                  </p:childTnLst>
                                </p:cTn>
                              </p:par>
                            </p:childTnLst>
                          </p:cTn>
                        </p:par>
                      </p:childTnLst>
                    </p:cTn>
                  </p:par>
                  <p:par>
                    <p:cTn id="932" fill="hold">
                      <p:stCondLst>
                        <p:cond delay="indefinite"/>
                      </p:stCondLst>
                      <p:childTnLst>
                        <p:par>
                          <p:cTn id="933" fill="hold">
                            <p:stCondLst>
                              <p:cond delay="0"/>
                            </p:stCondLst>
                            <p:childTnLst>
                              <p:par>
                                <p:cTn id="934" nodeType="clickEffect" fill="hold" presetClass="entr" presetID="4" presetSubtype="16">
                                  <p:stCondLst>
                                    <p:cond delay="0"/>
                                  </p:stCondLst>
                                  <p:childTnLst>
                                    <p:set>
                                      <p:cBhvr>
                                        <p:cTn id="935" dur="1" fill="hold">
                                          <p:stCondLst>
                                            <p:cond delay="0"/>
                                          </p:stCondLst>
                                        </p:cTn>
                                        <p:tgtEl>
                                          <p:spTgt spid="1484">
                                            <p:txEl>
                                              <p:pRg st="148" end="148"/>
                                            </p:txEl>
                                          </p:spTgt>
                                        </p:tgtEl>
                                        <p:attrNameLst>
                                          <p:attrName>style.visibility</p:attrName>
                                        </p:attrNameLst>
                                      </p:cBhvr>
                                      <p:to>
                                        <p:strVal val="visible"/>
                                      </p:to>
                                    </p:set>
                                    <p:animEffect filter="box(in)" transition="out">
                                      <p:cBhvr additive="repl">
                                        <p:cTn id="936" dur="500"/>
                                        <p:tgtEl>
                                          <p:spTgt spid="1484">
                                            <p:txEl>
                                              <p:pRg st="148" end="148"/>
                                            </p:txEl>
                                          </p:spTgt>
                                        </p:tgtEl>
                                      </p:cBhvr>
                                    </p:animEffect>
                                  </p:childTnLst>
                                </p:cTn>
                              </p:par>
                            </p:childTnLst>
                          </p:cTn>
                        </p:par>
                      </p:childTnLst>
                    </p:cTn>
                  </p:par>
                  <p:par>
                    <p:cTn id="937" fill="hold">
                      <p:stCondLst>
                        <p:cond delay="indefinite"/>
                      </p:stCondLst>
                      <p:childTnLst>
                        <p:par>
                          <p:cTn id="938" fill="hold">
                            <p:stCondLst>
                              <p:cond delay="0"/>
                            </p:stCondLst>
                            <p:childTnLst>
                              <p:par>
                                <p:cTn id="939" nodeType="clickEffect" fill="hold" presetClass="entr" presetID="4" presetSubtype="16">
                                  <p:stCondLst>
                                    <p:cond delay="0"/>
                                  </p:stCondLst>
                                  <p:childTnLst>
                                    <p:set>
                                      <p:cBhvr>
                                        <p:cTn id="940" dur="1" fill="hold">
                                          <p:stCondLst>
                                            <p:cond delay="0"/>
                                          </p:stCondLst>
                                        </p:cTn>
                                        <p:tgtEl>
                                          <p:spTgt spid="1484">
                                            <p:txEl>
                                              <p:pRg st="148" end="148"/>
                                            </p:txEl>
                                          </p:spTgt>
                                        </p:tgtEl>
                                        <p:attrNameLst>
                                          <p:attrName>style.visibility</p:attrName>
                                        </p:attrNameLst>
                                      </p:cBhvr>
                                      <p:to>
                                        <p:strVal val="visible"/>
                                      </p:to>
                                    </p:set>
                                    <p:animEffect filter="box(in)" transition="out">
                                      <p:cBhvr additive="repl">
                                        <p:cTn id="941" dur="500"/>
                                        <p:tgtEl>
                                          <p:spTgt spid="1484">
                                            <p:txEl>
                                              <p:pRg st="148" end="148"/>
                                            </p:txEl>
                                          </p:spTgt>
                                        </p:tgtEl>
                                      </p:cBhvr>
                                    </p:animEffect>
                                  </p:childTnLst>
                                </p:cTn>
                              </p:par>
                              <p:par>
                                <p:cTn id="942" nodeType="withEffect" fill="hold" presetClass="entr" presetID="4" presetSubtype="16">
                                  <p:stCondLst>
                                    <p:cond delay="0"/>
                                  </p:stCondLst>
                                  <p:childTnLst>
                                    <p:set>
                                      <p:cBhvr>
                                        <p:cTn id="943" dur="1" fill="hold">
                                          <p:stCondLst>
                                            <p:cond delay="0"/>
                                          </p:stCondLst>
                                        </p:cTn>
                                        <p:tgtEl>
                                          <p:spTgt spid="1491"/>
                                        </p:tgtEl>
                                        <p:attrNameLst>
                                          <p:attrName>style.visibility</p:attrName>
                                        </p:attrNameLst>
                                      </p:cBhvr>
                                      <p:to>
                                        <p:strVal val="visible"/>
                                      </p:to>
                                    </p:set>
                                    <p:animEffect filter="box(in)" transition="out">
                                      <p:cBhvr additive="repl">
                                        <p:cTn id="944" dur="500"/>
                                        <p:tgtEl>
                                          <p:spTgt spid="1491"/>
                                        </p:tgtEl>
                                      </p:cBhvr>
                                    </p:animEffect>
                                  </p:childTnLst>
                                </p:cTn>
                              </p:par>
                            </p:childTnLst>
                          </p:cTn>
                        </p:par>
                      </p:childTnLst>
                    </p:cTn>
                  </p:par>
                  <p:par>
                    <p:cTn id="945" fill="hold">
                      <p:stCondLst>
                        <p:cond delay="indefinite"/>
                      </p:stCondLst>
                      <p:childTnLst>
                        <p:par>
                          <p:cTn id="946" fill="hold">
                            <p:stCondLst>
                              <p:cond delay="0"/>
                            </p:stCondLst>
                            <p:childTnLst>
                              <p:par>
                                <p:cTn id="947" nodeType="clickEffect" fill="hold" presetClass="entr" presetID="4" presetSubtype="16">
                                  <p:stCondLst>
                                    <p:cond delay="0"/>
                                  </p:stCondLst>
                                  <p:childTnLst>
                                    <p:set>
                                      <p:cBhvr>
                                        <p:cTn id="948" dur="1" fill="hold">
                                          <p:stCondLst>
                                            <p:cond delay="0"/>
                                          </p:stCondLst>
                                        </p:cTn>
                                        <p:tgtEl>
                                          <p:spTgt spid="1494"/>
                                        </p:tgtEl>
                                        <p:attrNameLst>
                                          <p:attrName>style.visibility</p:attrName>
                                        </p:attrNameLst>
                                      </p:cBhvr>
                                      <p:to>
                                        <p:strVal val="visible"/>
                                      </p:to>
                                    </p:set>
                                    <p:animEffect filter="box(in)" transition="out">
                                      <p:cBhvr additive="repl">
                                        <p:cTn id="949" dur="500"/>
                                        <p:tgtEl>
                                          <p:spTgt spid="1494"/>
                                        </p:tgtEl>
                                      </p:cBhvr>
                                    </p:animEffect>
                                  </p:childTnLst>
                                </p:cTn>
                              </p:par>
                            </p:childTnLst>
                          </p:cTn>
                        </p:par>
                        <p:par>
                          <p:cTn id="950" fill="hold">
                            <p:stCondLst>
                              <p:cond delay="500"/>
                            </p:stCondLst>
                            <p:childTnLst>
                              <p:par>
                                <p:cTn id="951" nodeType="afterEffect" fill="hold" presetClass="entr" presetID="4" presetSubtype="16">
                                  <p:stCondLst>
                                    <p:cond delay="0"/>
                                  </p:stCondLst>
                                  <p:childTnLst>
                                    <p:set>
                                      <p:cBhvr>
                                        <p:cTn id="952" dur="1" fill="hold">
                                          <p:stCondLst>
                                            <p:cond delay="0"/>
                                          </p:stCondLst>
                                        </p:cTn>
                                        <p:attrNameLst>
                                          <p:attrName>style.visibility</p:attrName>
                                        </p:attrNameLst>
                                      </p:cBhvr>
                                      <p:to>
                                        <p:strVal val="visible"/>
                                      </p:to>
                                    </p:set>
                                    <p:animEffect filter="box(in)" transition="out">
                                      <p:cBhvr additive="repl">
                                        <p:cTn id="953" dur="500"/>
                                      </p:cBhvr>
                                    </p:animEffect>
                                  </p:childTnLst>
                                </p:cTn>
                              </p:par>
                            </p:childTnLst>
                          </p:cTn>
                        </p:par>
                      </p:childTnLst>
                    </p:cTn>
                  </p:par>
                  <p:par>
                    <p:cTn id="954" fill="hold">
                      <p:stCondLst>
                        <p:cond delay="indefinite"/>
                      </p:stCondLst>
                      <p:childTnLst>
                        <p:par>
                          <p:cTn id="955" fill="hold">
                            <p:stCondLst>
                              <p:cond delay="0"/>
                            </p:stCondLst>
                            <p:childTnLst>
                              <p:par>
                                <p:cTn id="956" nodeType="clickEffect" fill="hold" presetClass="entr" presetID="4" presetSubtype="16">
                                  <p:stCondLst>
                                    <p:cond delay="0"/>
                                  </p:stCondLst>
                                  <p:childTnLst>
                                    <p:set>
                                      <p:cBhvr>
                                        <p:cTn id="957" dur="1" fill="hold">
                                          <p:stCondLst>
                                            <p:cond delay="0"/>
                                          </p:stCondLst>
                                        </p:cTn>
                                        <p:attrNameLst>
                                          <p:attrName>style.visibility</p:attrName>
                                        </p:attrNameLst>
                                      </p:cBhvr>
                                      <p:to>
                                        <p:strVal val="visible"/>
                                      </p:to>
                                    </p:set>
                                    <p:animEffect filter="box(in)" transition="out">
                                      <p:cBhvr additive="repl">
                                        <p:cTn id="958" dur="500"/>
                                      </p:cBhvr>
                                    </p:animEffect>
                                  </p:childTnLst>
                                </p:cTn>
                              </p:par>
                            </p:childTnLst>
                          </p:cTn>
                        </p:par>
                      </p:childTnLst>
                    </p:cTn>
                  </p:par>
                  <p:par>
                    <p:cTn id="959" fill="hold">
                      <p:stCondLst>
                        <p:cond delay="indefinite"/>
                      </p:stCondLst>
                      <p:childTnLst>
                        <p:par>
                          <p:cTn id="960" fill="hold">
                            <p:stCondLst>
                              <p:cond delay="0"/>
                            </p:stCondLst>
                            <p:childTnLst>
                              <p:par>
                                <p:cTn id="961" nodeType="clickEffect" fill="hold" presetClass="entr" presetID="4" presetSubtype="16">
                                  <p:stCondLst>
                                    <p:cond delay="0"/>
                                  </p:stCondLst>
                                  <p:childTnLst>
                                    <p:set>
                                      <p:cBhvr>
                                        <p:cTn id="962" dur="1" fill="hold">
                                          <p:stCondLst>
                                            <p:cond delay="0"/>
                                          </p:stCondLst>
                                        </p:cTn>
                                        <p:tgtEl>
                                          <p:spTgt spid="1497"/>
                                        </p:tgtEl>
                                        <p:attrNameLst>
                                          <p:attrName>style.visibility</p:attrName>
                                        </p:attrNameLst>
                                      </p:cBhvr>
                                      <p:to>
                                        <p:strVal val="visible"/>
                                      </p:to>
                                    </p:set>
                                    <p:animEffect filter="box(in)" transition="out">
                                      <p:cBhvr additive="repl">
                                        <p:cTn id="963" dur="500"/>
                                        <p:tgtEl>
                                          <p:spTgt spid="149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8" name="CustomShape 1"/>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 phép nối theta</a:t>
            </a:r>
            <a:endParaRPr/>
          </a:p>
        </p:txBody>
      </p:sp>
      <p:sp>
        <p:nvSpPr>
          <p:cNvPr id="1499"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500"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A2EA8163-78B4-4496-97FD-CEA83BBE7718}" type="slidenum">
              <a:rPr lang="en-US" sz="1200" strike="noStrike">
                <a:solidFill>
                  <a:srgbClr val="035c75"/>
                </a:solidFill>
                <a:latin typeface="Tahoma"/>
                <a:ea typeface="DejaVu Sans"/>
              </a:rPr>
              <a:t>&lt;number&gt;</a:t>
            </a:fld>
            <a:endParaRPr/>
          </a:p>
        </p:txBody>
      </p:sp>
      <p:sp>
        <p:nvSpPr>
          <p:cNvPr id="1501" name="CustomShape 4"/>
          <p:cNvSpPr/>
          <p:nvPr/>
        </p:nvSpPr>
        <p:spPr>
          <a:xfrm>
            <a:off x="1752480" y="2590920"/>
            <a:ext cx="456120" cy="1599120"/>
          </a:xfrm>
          <a:prstGeom prst="rect">
            <a:avLst/>
          </a:prstGeom>
          <a:solidFill>
            <a:srgbClr val="99ccff">
              <a:alpha val="80000"/>
            </a:srgbClr>
          </a:solidFill>
          <a:ln w="12600">
            <a:solidFill>
              <a:srgbClr val="99ccff"/>
            </a:solidFill>
            <a:miter/>
          </a:ln>
        </p:spPr>
        <p:style>
          <a:lnRef idx="0"/>
          <a:fillRef idx="0"/>
          <a:effectRef idx="0"/>
          <a:fontRef idx="minor"/>
        </p:style>
      </p:sp>
      <p:sp>
        <p:nvSpPr>
          <p:cNvPr id="1502" name="CustomShape 5"/>
          <p:cNvSpPr/>
          <p:nvPr/>
        </p:nvSpPr>
        <p:spPr>
          <a:xfrm>
            <a:off x="3657600" y="2590920"/>
            <a:ext cx="456120" cy="1294200"/>
          </a:xfrm>
          <a:prstGeom prst="rect">
            <a:avLst/>
          </a:prstGeom>
          <a:solidFill>
            <a:srgbClr val="99ccff">
              <a:alpha val="80000"/>
            </a:srgbClr>
          </a:solidFill>
          <a:ln w="12600">
            <a:solidFill>
              <a:srgbClr val="99ccff"/>
            </a:solidFill>
            <a:miter/>
          </a:ln>
        </p:spPr>
        <p:style>
          <a:lnRef idx="0"/>
          <a:fillRef idx="0"/>
          <a:effectRef idx="0"/>
          <a:fontRef idx="minor"/>
        </p:style>
      </p:sp>
      <p:sp>
        <p:nvSpPr>
          <p:cNvPr id="1503" name="Line 6"/>
          <p:cNvSpPr/>
          <p:nvPr/>
        </p:nvSpPr>
        <p:spPr>
          <a:xfrm>
            <a:off x="3124080" y="3047760"/>
            <a:ext cx="1447920" cy="0"/>
          </a:xfrm>
          <a:prstGeom prst="line">
            <a:avLst/>
          </a:prstGeom>
          <a:ln w="12600">
            <a:solidFill>
              <a:schemeClr val="tx1"/>
            </a:solidFill>
            <a:round/>
          </a:ln>
        </p:spPr>
      </p:sp>
      <p:sp>
        <p:nvSpPr>
          <p:cNvPr id="1504" name="CustomShape 7"/>
          <p:cNvSpPr/>
          <p:nvPr/>
        </p:nvSpPr>
        <p:spPr>
          <a:xfrm>
            <a:off x="3657600" y="2743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505" name="CustomShape 8"/>
          <p:cNvSpPr/>
          <p:nvPr/>
        </p:nvSpPr>
        <p:spPr>
          <a:xfrm>
            <a:off x="4114800" y="2743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E</a:t>
            </a:r>
            <a:endParaRPr/>
          </a:p>
        </p:txBody>
      </p:sp>
      <p:sp>
        <p:nvSpPr>
          <p:cNvPr id="1506" name="CustomShape 9"/>
          <p:cNvSpPr/>
          <p:nvPr/>
        </p:nvSpPr>
        <p:spPr>
          <a:xfrm>
            <a:off x="3657600" y="3124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507" name="Line 10"/>
          <p:cNvSpPr/>
          <p:nvPr/>
        </p:nvSpPr>
        <p:spPr>
          <a:xfrm>
            <a:off x="3124080" y="2743200"/>
            <a:ext cx="1447920" cy="0"/>
          </a:xfrm>
          <a:prstGeom prst="line">
            <a:avLst/>
          </a:prstGeom>
          <a:ln w="12600">
            <a:solidFill>
              <a:schemeClr val="tx1"/>
            </a:solidFill>
            <a:round/>
          </a:ln>
        </p:spPr>
      </p:sp>
      <p:sp>
        <p:nvSpPr>
          <p:cNvPr id="1508" name="Line 11"/>
          <p:cNvSpPr/>
          <p:nvPr/>
        </p:nvSpPr>
        <p:spPr>
          <a:xfrm>
            <a:off x="3657600" y="3733560"/>
            <a:ext cx="914400" cy="0"/>
          </a:xfrm>
          <a:prstGeom prst="line">
            <a:avLst/>
          </a:prstGeom>
          <a:ln w="12600">
            <a:solidFill>
              <a:schemeClr val="tx1"/>
            </a:solidFill>
            <a:round/>
          </a:ln>
        </p:spPr>
      </p:sp>
      <p:sp>
        <p:nvSpPr>
          <p:cNvPr id="1509" name="CustomShape 12"/>
          <p:cNvSpPr/>
          <p:nvPr/>
        </p:nvSpPr>
        <p:spPr>
          <a:xfrm>
            <a:off x="3124080" y="27432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S</a:t>
            </a:r>
            <a:endParaRPr/>
          </a:p>
        </p:txBody>
      </p:sp>
      <p:sp>
        <p:nvSpPr>
          <p:cNvPr id="1510" name="Line 13"/>
          <p:cNvSpPr/>
          <p:nvPr/>
        </p:nvSpPr>
        <p:spPr>
          <a:xfrm>
            <a:off x="3124080" y="2743200"/>
            <a:ext cx="0" cy="304560"/>
          </a:xfrm>
          <a:prstGeom prst="line">
            <a:avLst/>
          </a:prstGeom>
          <a:ln w="12600">
            <a:solidFill>
              <a:schemeClr val="tx1"/>
            </a:solidFill>
            <a:round/>
          </a:ln>
        </p:spPr>
      </p:sp>
      <p:sp>
        <p:nvSpPr>
          <p:cNvPr id="1511" name="CustomShape 14"/>
          <p:cNvSpPr/>
          <p:nvPr/>
        </p:nvSpPr>
        <p:spPr>
          <a:xfrm>
            <a:off x="365760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a:t>
            </a:r>
            <a:endParaRPr/>
          </a:p>
        </p:txBody>
      </p:sp>
      <p:sp>
        <p:nvSpPr>
          <p:cNvPr id="1512" name="Line 15"/>
          <p:cNvSpPr/>
          <p:nvPr/>
        </p:nvSpPr>
        <p:spPr>
          <a:xfrm>
            <a:off x="4114800" y="2743200"/>
            <a:ext cx="0" cy="990360"/>
          </a:xfrm>
          <a:prstGeom prst="line">
            <a:avLst/>
          </a:prstGeom>
          <a:ln w="12600">
            <a:solidFill>
              <a:schemeClr val="tx1"/>
            </a:solidFill>
            <a:round/>
          </a:ln>
        </p:spPr>
      </p:sp>
      <p:sp>
        <p:nvSpPr>
          <p:cNvPr id="1513" name="Line 16"/>
          <p:cNvSpPr/>
          <p:nvPr/>
        </p:nvSpPr>
        <p:spPr>
          <a:xfrm>
            <a:off x="3657600" y="2743200"/>
            <a:ext cx="0" cy="990360"/>
          </a:xfrm>
          <a:prstGeom prst="line">
            <a:avLst/>
          </a:prstGeom>
          <a:ln w="12600">
            <a:solidFill>
              <a:schemeClr val="tx1"/>
            </a:solidFill>
            <a:round/>
          </a:ln>
        </p:spPr>
      </p:sp>
      <p:sp>
        <p:nvSpPr>
          <p:cNvPr id="1514" name="Line 17"/>
          <p:cNvSpPr/>
          <p:nvPr/>
        </p:nvSpPr>
        <p:spPr>
          <a:xfrm>
            <a:off x="4572000" y="2743200"/>
            <a:ext cx="0" cy="990360"/>
          </a:xfrm>
          <a:prstGeom prst="line">
            <a:avLst/>
          </a:prstGeom>
          <a:ln w="12600">
            <a:solidFill>
              <a:schemeClr val="tx1"/>
            </a:solidFill>
            <a:round/>
          </a:ln>
        </p:spPr>
      </p:sp>
      <p:sp>
        <p:nvSpPr>
          <p:cNvPr id="1515" name="CustomShape 18"/>
          <p:cNvSpPr/>
          <p:nvPr/>
        </p:nvSpPr>
        <p:spPr>
          <a:xfrm>
            <a:off x="4114800" y="3124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516" name="CustomShape 19"/>
          <p:cNvSpPr/>
          <p:nvPr/>
        </p:nvSpPr>
        <p:spPr>
          <a:xfrm>
            <a:off x="411480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517" name="Line 20"/>
          <p:cNvSpPr/>
          <p:nvPr/>
        </p:nvSpPr>
        <p:spPr>
          <a:xfrm>
            <a:off x="761760" y="3047760"/>
            <a:ext cx="1905120" cy="0"/>
          </a:xfrm>
          <a:prstGeom prst="line">
            <a:avLst/>
          </a:prstGeom>
          <a:ln w="12600">
            <a:solidFill>
              <a:schemeClr val="tx1"/>
            </a:solidFill>
            <a:round/>
          </a:ln>
        </p:spPr>
      </p:sp>
      <p:sp>
        <p:nvSpPr>
          <p:cNvPr id="1518" name="CustomShape 21"/>
          <p:cNvSpPr/>
          <p:nvPr/>
        </p:nvSpPr>
        <p:spPr>
          <a:xfrm>
            <a:off x="1295280" y="2743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519" name="CustomShape 22"/>
          <p:cNvSpPr/>
          <p:nvPr/>
        </p:nvSpPr>
        <p:spPr>
          <a:xfrm>
            <a:off x="1752480" y="2743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520" name="CustomShape 23"/>
          <p:cNvSpPr/>
          <p:nvPr/>
        </p:nvSpPr>
        <p:spPr>
          <a:xfrm>
            <a:off x="1295280" y="3124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521" name="Line 24"/>
          <p:cNvSpPr/>
          <p:nvPr/>
        </p:nvSpPr>
        <p:spPr>
          <a:xfrm>
            <a:off x="761760" y="2743200"/>
            <a:ext cx="1905120" cy="0"/>
          </a:xfrm>
          <a:prstGeom prst="line">
            <a:avLst/>
          </a:prstGeom>
          <a:ln w="12600">
            <a:solidFill>
              <a:schemeClr val="tx1"/>
            </a:solidFill>
            <a:round/>
          </a:ln>
        </p:spPr>
      </p:sp>
      <p:sp>
        <p:nvSpPr>
          <p:cNvPr id="1522" name="Line 25"/>
          <p:cNvSpPr/>
          <p:nvPr/>
        </p:nvSpPr>
        <p:spPr>
          <a:xfrm>
            <a:off x="1295280" y="4038480"/>
            <a:ext cx="1371600" cy="0"/>
          </a:xfrm>
          <a:prstGeom prst="line">
            <a:avLst/>
          </a:prstGeom>
          <a:ln w="12600">
            <a:solidFill>
              <a:schemeClr val="tx1"/>
            </a:solidFill>
            <a:round/>
          </a:ln>
        </p:spPr>
      </p:sp>
      <p:sp>
        <p:nvSpPr>
          <p:cNvPr id="1523" name="CustomShape 26"/>
          <p:cNvSpPr/>
          <p:nvPr/>
        </p:nvSpPr>
        <p:spPr>
          <a:xfrm>
            <a:off x="762120" y="27432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1524" name="Line 27"/>
          <p:cNvSpPr/>
          <p:nvPr/>
        </p:nvSpPr>
        <p:spPr>
          <a:xfrm>
            <a:off x="761760" y="2743200"/>
            <a:ext cx="0" cy="304560"/>
          </a:xfrm>
          <a:prstGeom prst="line">
            <a:avLst/>
          </a:prstGeom>
          <a:ln w="12600">
            <a:solidFill>
              <a:schemeClr val="tx1"/>
            </a:solidFill>
            <a:round/>
          </a:ln>
        </p:spPr>
      </p:sp>
      <p:sp>
        <p:nvSpPr>
          <p:cNvPr id="1525" name="CustomShape 28"/>
          <p:cNvSpPr/>
          <p:nvPr/>
        </p:nvSpPr>
        <p:spPr>
          <a:xfrm>
            <a:off x="129528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526" name="CustomShape 29"/>
          <p:cNvSpPr/>
          <p:nvPr/>
        </p:nvSpPr>
        <p:spPr>
          <a:xfrm>
            <a:off x="1752480" y="3124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527" name="CustomShape 30"/>
          <p:cNvSpPr/>
          <p:nvPr/>
        </p:nvSpPr>
        <p:spPr>
          <a:xfrm>
            <a:off x="175248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528" name="CustomShape 31"/>
          <p:cNvSpPr/>
          <p:nvPr/>
        </p:nvSpPr>
        <p:spPr>
          <a:xfrm>
            <a:off x="2209680" y="2743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529" name="CustomShape 32"/>
          <p:cNvSpPr/>
          <p:nvPr/>
        </p:nvSpPr>
        <p:spPr>
          <a:xfrm>
            <a:off x="2209680" y="3124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530" name="CustomShape 33"/>
          <p:cNvSpPr/>
          <p:nvPr/>
        </p:nvSpPr>
        <p:spPr>
          <a:xfrm>
            <a:off x="220968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a:t>
            </a:r>
            <a:endParaRPr/>
          </a:p>
        </p:txBody>
      </p:sp>
      <p:sp>
        <p:nvSpPr>
          <p:cNvPr id="1531" name="Line 34"/>
          <p:cNvSpPr/>
          <p:nvPr/>
        </p:nvSpPr>
        <p:spPr>
          <a:xfrm>
            <a:off x="1752480" y="2743200"/>
            <a:ext cx="0" cy="1295280"/>
          </a:xfrm>
          <a:prstGeom prst="line">
            <a:avLst/>
          </a:prstGeom>
          <a:ln w="12600">
            <a:solidFill>
              <a:schemeClr val="tx1"/>
            </a:solidFill>
            <a:round/>
          </a:ln>
        </p:spPr>
      </p:sp>
      <p:sp>
        <p:nvSpPr>
          <p:cNvPr id="1532" name="Line 35"/>
          <p:cNvSpPr/>
          <p:nvPr/>
        </p:nvSpPr>
        <p:spPr>
          <a:xfrm>
            <a:off x="1295280" y="2743200"/>
            <a:ext cx="0" cy="1295280"/>
          </a:xfrm>
          <a:prstGeom prst="line">
            <a:avLst/>
          </a:prstGeom>
          <a:ln w="12600">
            <a:solidFill>
              <a:schemeClr val="tx1"/>
            </a:solidFill>
            <a:round/>
          </a:ln>
        </p:spPr>
      </p:sp>
      <p:sp>
        <p:nvSpPr>
          <p:cNvPr id="1533" name="Line 36"/>
          <p:cNvSpPr/>
          <p:nvPr/>
        </p:nvSpPr>
        <p:spPr>
          <a:xfrm>
            <a:off x="2209680" y="2743200"/>
            <a:ext cx="0" cy="1295280"/>
          </a:xfrm>
          <a:prstGeom prst="line">
            <a:avLst/>
          </a:prstGeom>
          <a:ln w="12600">
            <a:solidFill>
              <a:schemeClr val="tx1"/>
            </a:solidFill>
            <a:round/>
          </a:ln>
        </p:spPr>
      </p:sp>
      <p:sp>
        <p:nvSpPr>
          <p:cNvPr id="1534" name="Line 37"/>
          <p:cNvSpPr/>
          <p:nvPr/>
        </p:nvSpPr>
        <p:spPr>
          <a:xfrm>
            <a:off x="2666880" y="2743200"/>
            <a:ext cx="0" cy="1295280"/>
          </a:xfrm>
          <a:prstGeom prst="line">
            <a:avLst/>
          </a:prstGeom>
          <a:ln w="12600">
            <a:solidFill>
              <a:schemeClr val="tx1"/>
            </a:solidFill>
            <a:round/>
          </a:ln>
        </p:spPr>
      </p:sp>
      <p:sp>
        <p:nvSpPr>
          <p:cNvPr id="1535" name="CustomShape 38"/>
          <p:cNvSpPr/>
          <p:nvPr/>
        </p:nvSpPr>
        <p:spPr>
          <a:xfrm>
            <a:off x="1295280" y="3733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7</a:t>
            </a:r>
            <a:endParaRPr/>
          </a:p>
        </p:txBody>
      </p:sp>
      <p:sp>
        <p:nvSpPr>
          <p:cNvPr id="1536" name="CustomShape 39"/>
          <p:cNvSpPr/>
          <p:nvPr/>
        </p:nvSpPr>
        <p:spPr>
          <a:xfrm>
            <a:off x="1752480" y="3733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8</a:t>
            </a:r>
            <a:endParaRPr/>
          </a:p>
        </p:txBody>
      </p:sp>
      <p:sp>
        <p:nvSpPr>
          <p:cNvPr id="1537" name="CustomShape 40"/>
          <p:cNvSpPr/>
          <p:nvPr/>
        </p:nvSpPr>
        <p:spPr>
          <a:xfrm>
            <a:off x="2209680" y="3733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9</a:t>
            </a:r>
            <a:endParaRPr/>
          </a:p>
        </p:txBody>
      </p:sp>
      <p:sp>
        <p:nvSpPr>
          <p:cNvPr id="1538" name="CustomShape 41"/>
          <p:cNvSpPr/>
          <p:nvPr/>
        </p:nvSpPr>
        <p:spPr>
          <a:xfrm>
            <a:off x="6248520" y="2133720"/>
            <a:ext cx="1522800" cy="47016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R     </a:t>
            </a:r>
            <a:r>
              <a:rPr lang="en-US" sz="2200" strike="noStrike" baseline="-25000">
                <a:solidFill>
                  <a:srgbClr val="000000"/>
                </a:solidFill>
                <a:latin typeface="Tahoma"/>
                <a:ea typeface="DejaVu Sans"/>
              </a:rPr>
              <a:t>B&lt;D</a:t>
            </a:r>
            <a:r>
              <a:rPr lang="en-US" sz="2200" strike="noStrike">
                <a:solidFill>
                  <a:srgbClr val="000000"/>
                </a:solidFill>
                <a:latin typeface="Tahoma"/>
                <a:ea typeface="DejaVu Sans"/>
              </a:rPr>
              <a:t> S</a:t>
            </a:r>
            <a:endParaRPr/>
          </a:p>
        </p:txBody>
      </p:sp>
      <p:sp>
        <p:nvSpPr>
          <p:cNvPr id="1539" name="CustomShape 42"/>
          <p:cNvSpPr/>
          <p:nvPr/>
        </p:nvSpPr>
        <p:spPr>
          <a:xfrm rot="16200000">
            <a:off x="6667560" y="2248920"/>
            <a:ext cx="151200" cy="227520"/>
          </a:xfrm>
          <a:prstGeom prst="flowChartCollate">
            <a:avLst/>
          </a:prstGeom>
          <a:noFill/>
          <a:ln w="12600">
            <a:solidFill>
              <a:schemeClr val="tx1"/>
            </a:solidFill>
            <a:miter/>
          </a:ln>
        </p:spPr>
        <p:style>
          <a:lnRef idx="0"/>
          <a:fillRef idx="0"/>
          <a:effectRef idx="0"/>
          <a:fontRef idx="minor"/>
        </p:style>
      </p:sp>
      <p:sp>
        <p:nvSpPr>
          <p:cNvPr id="1540" name="CustomShape 43"/>
          <p:cNvSpPr/>
          <p:nvPr/>
        </p:nvSpPr>
        <p:spPr>
          <a:xfrm>
            <a:off x="1828800" y="312408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41" name="CustomShape 44"/>
          <p:cNvSpPr/>
          <p:nvPr/>
        </p:nvSpPr>
        <p:spPr>
          <a:xfrm>
            <a:off x="3733920" y="312408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42" name="Line 45"/>
          <p:cNvSpPr/>
          <p:nvPr/>
        </p:nvSpPr>
        <p:spPr>
          <a:xfrm>
            <a:off x="2133360" y="3276360"/>
            <a:ext cx="1600200" cy="0"/>
          </a:xfrm>
          <a:prstGeom prst="line">
            <a:avLst/>
          </a:prstGeom>
          <a:ln cap="rnd" w="12600">
            <a:solidFill>
              <a:srgbClr val="777777"/>
            </a:solidFill>
            <a:custDash>
              <a:ds d="400000" sp="300000"/>
            </a:custDash>
            <a:round/>
          </a:ln>
        </p:spPr>
      </p:sp>
      <p:sp>
        <p:nvSpPr>
          <p:cNvPr id="1543" name="CustomShape 46"/>
          <p:cNvSpPr/>
          <p:nvPr/>
        </p:nvSpPr>
        <p:spPr>
          <a:xfrm>
            <a:off x="1828800" y="312408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44" name="CustomShape 47"/>
          <p:cNvSpPr/>
          <p:nvPr/>
        </p:nvSpPr>
        <p:spPr>
          <a:xfrm>
            <a:off x="3733920" y="342900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45" name="Line 48"/>
          <p:cNvSpPr/>
          <p:nvPr/>
        </p:nvSpPr>
        <p:spPr>
          <a:xfrm>
            <a:off x="2133360" y="3276360"/>
            <a:ext cx="1600200" cy="304920"/>
          </a:xfrm>
          <a:prstGeom prst="line">
            <a:avLst/>
          </a:prstGeom>
          <a:ln cap="rnd" w="12600">
            <a:solidFill>
              <a:srgbClr val="777777"/>
            </a:solidFill>
            <a:custDash>
              <a:ds d="400000" sp="300000"/>
            </a:custDash>
            <a:round/>
          </a:ln>
        </p:spPr>
      </p:sp>
      <p:sp>
        <p:nvSpPr>
          <p:cNvPr id="1546" name="CustomShape 49"/>
          <p:cNvSpPr/>
          <p:nvPr/>
        </p:nvSpPr>
        <p:spPr>
          <a:xfrm>
            <a:off x="1828800" y="342900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47" name="CustomShape 50"/>
          <p:cNvSpPr/>
          <p:nvPr/>
        </p:nvSpPr>
        <p:spPr>
          <a:xfrm>
            <a:off x="3733920" y="312408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48" name="Line 51"/>
          <p:cNvSpPr/>
          <p:nvPr/>
        </p:nvSpPr>
        <p:spPr>
          <a:xfrm flipV="1">
            <a:off x="2133360" y="3276360"/>
            <a:ext cx="1600200" cy="304920"/>
          </a:xfrm>
          <a:prstGeom prst="line">
            <a:avLst/>
          </a:prstGeom>
          <a:ln cap="rnd" w="12600">
            <a:solidFill>
              <a:srgbClr val="777777"/>
            </a:solidFill>
            <a:custDash>
              <a:ds d="400000" sp="300000"/>
            </a:custDash>
            <a:round/>
          </a:ln>
        </p:spPr>
      </p:sp>
      <p:sp>
        <p:nvSpPr>
          <p:cNvPr id="1549" name="CustomShape 52"/>
          <p:cNvSpPr/>
          <p:nvPr/>
        </p:nvSpPr>
        <p:spPr>
          <a:xfrm>
            <a:off x="1828800" y="342900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50" name="CustomShape 53"/>
          <p:cNvSpPr/>
          <p:nvPr/>
        </p:nvSpPr>
        <p:spPr>
          <a:xfrm>
            <a:off x="3733920" y="342900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51" name="Line 54"/>
          <p:cNvSpPr/>
          <p:nvPr/>
        </p:nvSpPr>
        <p:spPr>
          <a:xfrm>
            <a:off x="2133360" y="3581280"/>
            <a:ext cx="1600200" cy="0"/>
          </a:xfrm>
          <a:prstGeom prst="line">
            <a:avLst/>
          </a:prstGeom>
          <a:ln cap="rnd" w="12600">
            <a:solidFill>
              <a:srgbClr val="777777"/>
            </a:solidFill>
            <a:custDash>
              <a:ds d="400000" sp="300000"/>
            </a:custDash>
            <a:round/>
          </a:ln>
        </p:spPr>
      </p:sp>
      <p:sp>
        <p:nvSpPr>
          <p:cNvPr id="1552" name="CustomShape 55"/>
          <p:cNvSpPr/>
          <p:nvPr/>
        </p:nvSpPr>
        <p:spPr>
          <a:xfrm>
            <a:off x="1828800" y="373392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53" name="CustomShape 56"/>
          <p:cNvSpPr/>
          <p:nvPr/>
        </p:nvSpPr>
        <p:spPr>
          <a:xfrm>
            <a:off x="3733920" y="312408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54" name="Line 57"/>
          <p:cNvSpPr/>
          <p:nvPr/>
        </p:nvSpPr>
        <p:spPr>
          <a:xfrm flipV="1">
            <a:off x="2133360" y="3276360"/>
            <a:ext cx="1600200" cy="609840"/>
          </a:xfrm>
          <a:prstGeom prst="line">
            <a:avLst/>
          </a:prstGeom>
          <a:ln cap="rnd" w="12600">
            <a:solidFill>
              <a:srgbClr val="777777"/>
            </a:solidFill>
            <a:custDash>
              <a:ds d="400000" sp="300000"/>
            </a:custDash>
            <a:round/>
          </a:ln>
        </p:spPr>
      </p:sp>
      <p:sp>
        <p:nvSpPr>
          <p:cNvPr id="1555" name="CustomShape 58"/>
          <p:cNvSpPr/>
          <p:nvPr/>
        </p:nvSpPr>
        <p:spPr>
          <a:xfrm>
            <a:off x="1828800" y="373392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56" name="CustomShape 59"/>
          <p:cNvSpPr/>
          <p:nvPr/>
        </p:nvSpPr>
        <p:spPr>
          <a:xfrm>
            <a:off x="3733920" y="3429000"/>
            <a:ext cx="303840" cy="303840"/>
          </a:xfrm>
          <a:prstGeom prst="ellipse">
            <a:avLst/>
          </a:prstGeom>
          <a:noFill/>
          <a:ln cap="rnd" w="12600">
            <a:solidFill>
              <a:srgbClr val="777777"/>
            </a:solidFill>
            <a:custDash>
              <a:ds d="400000" sp="300000"/>
            </a:custDash>
            <a:round/>
          </a:ln>
        </p:spPr>
        <p:style>
          <a:lnRef idx="0"/>
          <a:fillRef idx="0"/>
          <a:effectRef idx="0"/>
          <a:fontRef idx="minor"/>
        </p:style>
      </p:sp>
      <p:sp>
        <p:nvSpPr>
          <p:cNvPr id="1557" name="Line 60"/>
          <p:cNvSpPr/>
          <p:nvPr/>
        </p:nvSpPr>
        <p:spPr>
          <a:xfrm flipV="1">
            <a:off x="2133360" y="3581280"/>
            <a:ext cx="1600200" cy="304920"/>
          </a:xfrm>
          <a:prstGeom prst="line">
            <a:avLst/>
          </a:prstGeom>
          <a:ln cap="rnd" w="12600">
            <a:solidFill>
              <a:srgbClr val="777777"/>
            </a:solidFill>
            <a:custDash>
              <a:ds d="400000" sp="300000"/>
            </a:custDash>
            <a:round/>
          </a:ln>
        </p:spPr>
      </p:sp>
      <p:sp>
        <p:nvSpPr>
          <p:cNvPr id="1558" name="CustomShape 61"/>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559" name="Picture 3" descr=""/>
          <p:cNvPicPr/>
          <p:nvPr/>
        </p:nvPicPr>
        <p:blipFill>
          <a:blip r:embed="rId1"/>
          <a:stretch/>
        </p:blipFill>
        <p:spPr>
          <a:xfrm>
            <a:off x="0" y="628560"/>
            <a:ext cx="9106920" cy="56160"/>
          </a:xfrm>
          <a:prstGeom prst="rect">
            <a:avLst/>
          </a:prstGeom>
          <a:ln>
            <a:noFill/>
          </a:ln>
        </p:spPr>
      </p:pic>
      <p:sp>
        <p:nvSpPr>
          <p:cNvPr id="1560" name="CustomShape 62"/>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561" name="CustomShape 63"/>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964" dur="indefinite" restart="never" nodeType="tmRoot">
          <p:childTnLst>
            <p:seq>
              <p:cTn id="965" dur="indefinite" nodeType="mainSeq">
                <p:childTnLst>
                  <p:par>
                    <p:cTn id="966" fill="hold">
                      <p:stCondLst>
                        <p:cond delay="indefinite"/>
                      </p:stCondLst>
                      <p:childTnLst>
                        <p:par>
                          <p:cTn id="967" fill="hold">
                            <p:stCondLst>
                              <p:cond delay="0"/>
                            </p:stCondLst>
                            <p:childTnLst>
                              <p:par>
                                <p:cTn id="968" nodeType="clickEffect" fill="hold" presetClass="entr" presetID="1">
                                  <p:stCondLst>
                                    <p:cond delay="0"/>
                                  </p:stCondLst>
                                  <p:childTnLst>
                                    <p:set>
                                      <p:cBhvr>
                                        <p:cTn id="969" dur="1" fill="hold">
                                          <p:stCondLst>
                                            <p:cond delay="0"/>
                                          </p:stCondLst>
                                        </p:cTn>
                                        <p:attrNameLst>
                                          <p:attrName>style.visibility</p:attrName>
                                        </p:attrNameLst>
                                      </p:cBhvr>
                                      <p:to>
                                        <p:strVal val="visible"/>
                                      </p:to>
                                    </p:set>
                                  </p:childTnLst>
                                </p:cTn>
                              </p:par>
                            </p:childTnLst>
                          </p:cTn>
                        </p:par>
                      </p:childTnLst>
                    </p:cTn>
                  </p:par>
                  <p:par>
                    <p:cTn id="970" fill="hold">
                      <p:stCondLst>
                        <p:cond delay="indefinite"/>
                      </p:stCondLst>
                      <p:childTnLst>
                        <p:par>
                          <p:cTn id="971" fill="hold">
                            <p:stCondLst>
                              <p:cond delay="0"/>
                            </p:stCondLst>
                            <p:childTnLst>
                              <p:par>
                                <p:cTn id="972" nodeType="clickEffect" fill="hold" presetClass="exit" presetID="1">
                                  <p:stCondLst>
                                    <p:cond delay="0"/>
                                  </p:stCondLst>
                                  <p:childTnLst>
                                    <p:set>
                                      <p:cBhvr>
                                        <p:cTn id="973" dur="1" fill="hold">
                                          <p:stCondLst>
                                            <p:cond delay="0"/>
                                          </p:stCondLst>
                                        </p:cTn>
                                        <p:attrNameLst>
                                          <p:attrName>style.visibility</p:attrName>
                                        </p:attrNameLst>
                                      </p:cBhvr>
                                      <p:to>
                                        <p:strVal val="hidden"/>
                                      </p:to>
                                    </p:set>
                                  </p:childTnLst>
                                </p:cTn>
                              </p:par>
                              <p:par>
                                <p:cTn id="974" nodeType="withEffect" fill="hold" presetClass="entr" presetID="1">
                                  <p:stCondLst>
                                    <p:cond delay="0"/>
                                  </p:stCondLst>
                                  <p:childTnLst>
                                    <p:set>
                                      <p:cBhvr>
                                        <p:cTn id="975" dur="1" fill="hold">
                                          <p:stCondLst>
                                            <p:cond delay="0"/>
                                          </p:stCondLst>
                                        </p:cTn>
                                        <p:attrNameLst>
                                          <p:attrName>style.visibility</p:attrName>
                                        </p:attrNameLst>
                                      </p:cBhvr>
                                      <p:to>
                                        <p:strVal val="visible"/>
                                      </p:to>
                                    </p:set>
                                  </p:childTnLst>
                                </p:cTn>
                              </p:par>
                            </p:childTnLst>
                          </p:cTn>
                        </p:par>
                      </p:childTnLst>
                    </p:cTn>
                  </p:par>
                  <p:par>
                    <p:cTn id="976" fill="hold">
                      <p:stCondLst>
                        <p:cond delay="indefinite"/>
                      </p:stCondLst>
                      <p:childTnLst>
                        <p:par>
                          <p:cTn id="977" fill="hold">
                            <p:stCondLst>
                              <p:cond delay="0"/>
                            </p:stCondLst>
                            <p:childTnLst>
                              <p:par>
                                <p:cTn id="978" nodeType="clickEffect" fill="hold" presetClass="exit" presetID="1">
                                  <p:stCondLst>
                                    <p:cond delay="0"/>
                                  </p:stCondLst>
                                  <p:childTnLst>
                                    <p:set>
                                      <p:cBhvr>
                                        <p:cTn id="979" dur="1" fill="hold">
                                          <p:stCondLst>
                                            <p:cond delay="0"/>
                                          </p:stCondLst>
                                        </p:cTn>
                                        <p:attrNameLst>
                                          <p:attrName>style.visibility</p:attrName>
                                        </p:attrNameLst>
                                      </p:cBhvr>
                                      <p:to>
                                        <p:strVal val="hidden"/>
                                      </p:to>
                                    </p:set>
                                  </p:childTnLst>
                                </p:cTn>
                              </p:par>
                              <p:par>
                                <p:cTn id="980" nodeType="withEffect" fill="hold" presetClass="entr" presetID="1">
                                  <p:stCondLst>
                                    <p:cond delay="0"/>
                                  </p:stCondLst>
                                  <p:childTnLst>
                                    <p:set>
                                      <p:cBhvr>
                                        <p:cTn id="981" dur="1" fill="hold">
                                          <p:stCondLst>
                                            <p:cond delay="0"/>
                                          </p:stCondLst>
                                        </p:cTn>
                                        <p:attrNameLst>
                                          <p:attrName>style.visibility</p:attrName>
                                        </p:attrNameLst>
                                      </p:cBhvr>
                                      <p:to>
                                        <p:strVal val="visible"/>
                                      </p:to>
                                    </p:set>
                                  </p:childTnLst>
                                </p:cTn>
                              </p:par>
                            </p:childTnLst>
                          </p:cTn>
                        </p:par>
                      </p:childTnLst>
                    </p:cTn>
                  </p:par>
                  <p:par>
                    <p:cTn id="982" fill="hold">
                      <p:stCondLst>
                        <p:cond delay="indefinite"/>
                      </p:stCondLst>
                      <p:childTnLst>
                        <p:par>
                          <p:cTn id="983" fill="hold">
                            <p:stCondLst>
                              <p:cond delay="0"/>
                            </p:stCondLst>
                            <p:childTnLst>
                              <p:par>
                                <p:cTn id="984" nodeType="clickEffect" fill="hold" presetClass="exit" presetID="1">
                                  <p:stCondLst>
                                    <p:cond delay="0"/>
                                  </p:stCondLst>
                                  <p:childTnLst>
                                    <p:set>
                                      <p:cBhvr>
                                        <p:cTn id="985" dur="1" fill="hold">
                                          <p:stCondLst>
                                            <p:cond delay="0"/>
                                          </p:stCondLst>
                                        </p:cTn>
                                        <p:attrNameLst>
                                          <p:attrName>style.visibility</p:attrName>
                                        </p:attrNameLst>
                                      </p:cBhvr>
                                      <p:to>
                                        <p:strVal val="hidden"/>
                                      </p:to>
                                    </p:set>
                                  </p:childTnLst>
                                </p:cTn>
                              </p:par>
                              <p:par>
                                <p:cTn id="986" nodeType="withEffect" fill="hold" presetClass="entr" presetID="1">
                                  <p:stCondLst>
                                    <p:cond delay="0"/>
                                  </p:stCondLst>
                                  <p:childTnLst>
                                    <p:set>
                                      <p:cBhvr>
                                        <p:cTn id="987" dur="1" fill="hold">
                                          <p:stCondLst>
                                            <p:cond delay="0"/>
                                          </p:stCondLst>
                                        </p:cTn>
                                        <p:attrNameLst>
                                          <p:attrName>style.visibility</p:attrName>
                                        </p:attrNameLst>
                                      </p:cBhvr>
                                      <p:to>
                                        <p:strVal val="visible"/>
                                      </p:to>
                                    </p:set>
                                  </p:childTnLst>
                                </p:cTn>
                              </p:par>
                            </p:childTnLst>
                          </p:cTn>
                        </p:par>
                      </p:childTnLst>
                    </p:cTn>
                  </p:par>
                  <p:par>
                    <p:cTn id="988" fill="hold">
                      <p:stCondLst>
                        <p:cond delay="indefinite"/>
                      </p:stCondLst>
                      <p:childTnLst>
                        <p:par>
                          <p:cTn id="989" fill="hold">
                            <p:stCondLst>
                              <p:cond delay="0"/>
                            </p:stCondLst>
                            <p:childTnLst>
                              <p:par>
                                <p:cTn id="990" nodeType="clickEffect" fill="hold" presetClass="exit" presetID="1">
                                  <p:stCondLst>
                                    <p:cond delay="0"/>
                                  </p:stCondLst>
                                  <p:childTnLst>
                                    <p:set>
                                      <p:cBhvr>
                                        <p:cTn id="991" dur="1" fill="hold">
                                          <p:stCondLst>
                                            <p:cond delay="0"/>
                                          </p:stCondLst>
                                        </p:cTn>
                                        <p:attrNameLst>
                                          <p:attrName>style.visibility</p:attrName>
                                        </p:attrNameLst>
                                      </p:cBhvr>
                                      <p:to>
                                        <p:strVal val="hidden"/>
                                      </p:to>
                                    </p:set>
                                  </p:childTnLst>
                                </p:cTn>
                              </p:par>
                              <p:par>
                                <p:cTn id="992" nodeType="withEffect" fill="hold" presetClass="entr" presetID="1">
                                  <p:stCondLst>
                                    <p:cond delay="0"/>
                                  </p:stCondLst>
                                  <p:childTnLst>
                                    <p:set>
                                      <p:cBhvr>
                                        <p:cTn id="993" dur="1" fill="hold">
                                          <p:stCondLst>
                                            <p:cond delay="0"/>
                                          </p:stCondLst>
                                        </p:cTn>
                                        <p:attrNameLst>
                                          <p:attrName>style.visibility</p:attrName>
                                        </p:attrNameLst>
                                      </p:cBhvr>
                                      <p:to>
                                        <p:strVal val="visible"/>
                                      </p:to>
                                    </p:set>
                                  </p:childTnLst>
                                </p:cTn>
                              </p:par>
                              <p:par>
                                <p:cTn id="994" nodeType="withEffect" fill="hold" presetClass="entr" presetID="1">
                                  <p:stCondLst>
                                    <p:cond delay="0"/>
                                  </p:stCondLst>
                                  <p:childTnLst>
                                    <p:set>
                                      <p:cBhvr>
                                        <p:cTn id="995" dur="1" fill="hold">
                                          <p:stCondLst>
                                            <p:cond delay="0"/>
                                          </p:stCondLst>
                                        </p:cTn>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2" name="CustomShape 1"/>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 phép nối bằng</a:t>
            </a:r>
            <a:endParaRPr/>
          </a:p>
        </p:txBody>
      </p:sp>
      <p:sp>
        <p:nvSpPr>
          <p:cNvPr id="1563"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564"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F342F144-94AE-4FE8-A6EA-2D80B41B1FA0}" type="slidenum">
              <a:rPr lang="en-US" sz="1200" strike="noStrike">
                <a:solidFill>
                  <a:srgbClr val="035c75"/>
                </a:solidFill>
                <a:latin typeface="Tahoma"/>
                <a:ea typeface="DejaVu Sans"/>
              </a:rPr>
              <a:t>&lt;number&gt;</a:t>
            </a:fld>
            <a:endParaRPr/>
          </a:p>
        </p:txBody>
      </p:sp>
      <p:sp>
        <p:nvSpPr>
          <p:cNvPr id="1565" name="CustomShape 4"/>
          <p:cNvSpPr/>
          <p:nvPr/>
        </p:nvSpPr>
        <p:spPr>
          <a:xfrm>
            <a:off x="3657600" y="4572000"/>
            <a:ext cx="456120" cy="1294200"/>
          </a:xfrm>
          <a:prstGeom prst="rect">
            <a:avLst/>
          </a:prstGeom>
          <a:solidFill>
            <a:srgbClr val="99ccff">
              <a:alpha val="80000"/>
            </a:srgbClr>
          </a:solidFill>
          <a:ln w="12600">
            <a:solidFill>
              <a:srgbClr val="99ccff"/>
            </a:solidFill>
            <a:miter/>
          </a:ln>
        </p:spPr>
        <p:style>
          <a:lnRef idx="0"/>
          <a:fillRef idx="0"/>
          <a:effectRef idx="0"/>
          <a:fontRef idx="minor"/>
        </p:style>
      </p:sp>
      <p:sp>
        <p:nvSpPr>
          <p:cNvPr id="1566" name="CustomShape 5"/>
          <p:cNvSpPr/>
          <p:nvPr/>
        </p:nvSpPr>
        <p:spPr>
          <a:xfrm>
            <a:off x="2209680" y="4572000"/>
            <a:ext cx="456120" cy="1599120"/>
          </a:xfrm>
          <a:prstGeom prst="rect">
            <a:avLst/>
          </a:prstGeom>
          <a:solidFill>
            <a:srgbClr val="99ccff">
              <a:alpha val="80000"/>
            </a:srgbClr>
          </a:solidFill>
          <a:ln w="12600">
            <a:solidFill>
              <a:srgbClr val="99ccff"/>
            </a:solidFill>
            <a:miter/>
          </a:ln>
        </p:spPr>
        <p:style>
          <a:lnRef idx="0"/>
          <a:fillRef idx="0"/>
          <a:effectRef idx="0"/>
          <a:fontRef idx="minor"/>
        </p:style>
      </p:sp>
      <p:sp>
        <p:nvSpPr>
          <p:cNvPr id="1567" name="CustomShape 6"/>
          <p:cNvSpPr/>
          <p:nvPr/>
        </p:nvSpPr>
        <p:spPr>
          <a:xfrm>
            <a:off x="3581280" y="2133720"/>
            <a:ext cx="456120" cy="1294200"/>
          </a:xfrm>
          <a:prstGeom prst="rect">
            <a:avLst/>
          </a:prstGeom>
          <a:solidFill>
            <a:srgbClr val="99ccff">
              <a:alpha val="80000"/>
            </a:srgbClr>
          </a:solidFill>
          <a:ln w="12600">
            <a:solidFill>
              <a:srgbClr val="99ccff"/>
            </a:solidFill>
            <a:miter/>
          </a:ln>
        </p:spPr>
        <p:style>
          <a:lnRef idx="0"/>
          <a:fillRef idx="0"/>
          <a:effectRef idx="0"/>
          <a:fontRef idx="minor"/>
        </p:style>
      </p:sp>
      <p:sp>
        <p:nvSpPr>
          <p:cNvPr id="1568" name="CustomShape 7"/>
          <p:cNvSpPr/>
          <p:nvPr/>
        </p:nvSpPr>
        <p:spPr>
          <a:xfrm>
            <a:off x="2133720" y="2133720"/>
            <a:ext cx="456120" cy="1599120"/>
          </a:xfrm>
          <a:prstGeom prst="rect">
            <a:avLst/>
          </a:prstGeom>
          <a:solidFill>
            <a:srgbClr val="99ccff">
              <a:alpha val="80000"/>
            </a:srgbClr>
          </a:solidFill>
          <a:ln w="12600">
            <a:solidFill>
              <a:srgbClr val="99ccff"/>
            </a:solidFill>
            <a:miter/>
          </a:ln>
        </p:spPr>
        <p:style>
          <a:lnRef idx="0"/>
          <a:fillRef idx="0"/>
          <a:effectRef idx="0"/>
          <a:fontRef idx="minor"/>
        </p:style>
      </p:sp>
      <p:sp>
        <p:nvSpPr>
          <p:cNvPr id="1569" name="Line 8"/>
          <p:cNvSpPr/>
          <p:nvPr/>
        </p:nvSpPr>
        <p:spPr>
          <a:xfrm>
            <a:off x="3047760" y="2590560"/>
            <a:ext cx="1447920" cy="0"/>
          </a:xfrm>
          <a:prstGeom prst="line">
            <a:avLst/>
          </a:prstGeom>
          <a:ln w="12600">
            <a:solidFill>
              <a:schemeClr val="tx1"/>
            </a:solidFill>
            <a:round/>
          </a:ln>
        </p:spPr>
      </p:sp>
      <p:sp>
        <p:nvSpPr>
          <p:cNvPr id="1570" name="CustomShape 9"/>
          <p:cNvSpPr/>
          <p:nvPr/>
        </p:nvSpPr>
        <p:spPr>
          <a:xfrm>
            <a:off x="358128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571" name="CustomShape 10"/>
          <p:cNvSpPr/>
          <p:nvPr/>
        </p:nvSpPr>
        <p:spPr>
          <a:xfrm>
            <a:off x="403848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E</a:t>
            </a:r>
            <a:endParaRPr/>
          </a:p>
        </p:txBody>
      </p:sp>
      <p:sp>
        <p:nvSpPr>
          <p:cNvPr id="1572" name="CustomShape 11"/>
          <p:cNvSpPr/>
          <p:nvPr/>
        </p:nvSpPr>
        <p:spPr>
          <a:xfrm>
            <a:off x="3581280" y="2666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573" name="Line 12"/>
          <p:cNvSpPr/>
          <p:nvPr/>
        </p:nvSpPr>
        <p:spPr>
          <a:xfrm>
            <a:off x="3047760" y="2286000"/>
            <a:ext cx="1447920" cy="0"/>
          </a:xfrm>
          <a:prstGeom prst="line">
            <a:avLst/>
          </a:prstGeom>
          <a:ln w="12600">
            <a:solidFill>
              <a:schemeClr val="tx1"/>
            </a:solidFill>
            <a:round/>
          </a:ln>
        </p:spPr>
      </p:sp>
      <p:sp>
        <p:nvSpPr>
          <p:cNvPr id="1574" name="Line 13"/>
          <p:cNvSpPr/>
          <p:nvPr/>
        </p:nvSpPr>
        <p:spPr>
          <a:xfrm>
            <a:off x="3581280" y="3276360"/>
            <a:ext cx="914400" cy="0"/>
          </a:xfrm>
          <a:prstGeom prst="line">
            <a:avLst/>
          </a:prstGeom>
          <a:ln w="12600">
            <a:solidFill>
              <a:schemeClr val="tx1"/>
            </a:solidFill>
            <a:round/>
          </a:ln>
        </p:spPr>
      </p:sp>
      <p:sp>
        <p:nvSpPr>
          <p:cNvPr id="1575" name="CustomShape 14"/>
          <p:cNvSpPr/>
          <p:nvPr/>
        </p:nvSpPr>
        <p:spPr>
          <a:xfrm>
            <a:off x="3048120" y="22860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S</a:t>
            </a:r>
            <a:endParaRPr/>
          </a:p>
        </p:txBody>
      </p:sp>
      <p:sp>
        <p:nvSpPr>
          <p:cNvPr id="1576" name="Line 15"/>
          <p:cNvSpPr/>
          <p:nvPr/>
        </p:nvSpPr>
        <p:spPr>
          <a:xfrm>
            <a:off x="3047760" y="2286000"/>
            <a:ext cx="0" cy="304560"/>
          </a:xfrm>
          <a:prstGeom prst="line">
            <a:avLst/>
          </a:prstGeom>
          <a:ln w="12600">
            <a:solidFill>
              <a:schemeClr val="tx1"/>
            </a:solidFill>
            <a:round/>
          </a:ln>
        </p:spPr>
      </p:sp>
      <p:sp>
        <p:nvSpPr>
          <p:cNvPr id="1577" name="CustomShape 16"/>
          <p:cNvSpPr/>
          <p:nvPr/>
        </p:nvSpPr>
        <p:spPr>
          <a:xfrm>
            <a:off x="358128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a:t>
            </a:r>
            <a:endParaRPr/>
          </a:p>
        </p:txBody>
      </p:sp>
      <p:sp>
        <p:nvSpPr>
          <p:cNvPr id="1578" name="Line 17"/>
          <p:cNvSpPr/>
          <p:nvPr/>
        </p:nvSpPr>
        <p:spPr>
          <a:xfrm>
            <a:off x="4038480" y="2286000"/>
            <a:ext cx="0" cy="990360"/>
          </a:xfrm>
          <a:prstGeom prst="line">
            <a:avLst/>
          </a:prstGeom>
          <a:ln w="12600">
            <a:solidFill>
              <a:schemeClr val="tx1"/>
            </a:solidFill>
            <a:round/>
          </a:ln>
        </p:spPr>
      </p:sp>
      <p:sp>
        <p:nvSpPr>
          <p:cNvPr id="1579" name="Line 18"/>
          <p:cNvSpPr/>
          <p:nvPr/>
        </p:nvSpPr>
        <p:spPr>
          <a:xfrm>
            <a:off x="3581280" y="2286000"/>
            <a:ext cx="0" cy="990360"/>
          </a:xfrm>
          <a:prstGeom prst="line">
            <a:avLst/>
          </a:prstGeom>
          <a:ln w="12600">
            <a:solidFill>
              <a:schemeClr val="tx1"/>
            </a:solidFill>
            <a:round/>
          </a:ln>
        </p:spPr>
      </p:sp>
      <p:sp>
        <p:nvSpPr>
          <p:cNvPr id="1580" name="Line 19"/>
          <p:cNvSpPr/>
          <p:nvPr/>
        </p:nvSpPr>
        <p:spPr>
          <a:xfrm>
            <a:off x="4495680" y="2286000"/>
            <a:ext cx="0" cy="990360"/>
          </a:xfrm>
          <a:prstGeom prst="line">
            <a:avLst/>
          </a:prstGeom>
          <a:ln w="12600">
            <a:solidFill>
              <a:schemeClr val="tx1"/>
            </a:solidFill>
            <a:round/>
          </a:ln>
        </p:spPr>
      </p:sp>
      <p:sp>
        <p:nvSpPr>
          <p:cNvPr id="1581" name="CustomShape 20"/>
          <p:cNvSpPr/>
          <p:nvPr/>
        </p:nvSpPr>
        <p:spPr>
          <a:xfrm>
            <a:off x="4038480" y="2666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582" name="CustomShape 21"/>
          <p:cNvSpPr/>
          <p:nvPr/>
        </p:nvSpPr>
        <p:spPr>
          <a:xfrm>
            <a:off x="403848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583" name="Line 22"/>
          <p:cNvSpPr/>
          <p:nvPr/>
        </p:nvSpPr>
        <p:spPr>
          <a:xfrm>
            <a:off x="685800" y="2590560"/>
            <a:ext cx="1904760" cy="0"/>
          </a:xfrm>
          <a:prstGeom prst="line">
            <a:avLst/>
          </a:prstGeom>
          <a:ln w="12600">
            <a:solidFill>
              <a:schemeClr val="tx1"/>
            </a:solidFill>
            <a:round/>
          </a:ln>
        </p:spPr>
      </p:sp>
      <p:sp>
        <p:nvSpPr>
          <p:cNvPr id="1584" name="CustomShape 23"/>
          <p:cNvSpPr/>
          <p:nvPr/>
        </p:nvSpPr>
        <p:spPr>
          <a:xfrm>
            <a:off x="121932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585" name="CustomShape 24"/>
          <p:cNvSpPr/>
          <p:nvPr/>
        </p:nvSpPr>
        <p:spPr>
          <a:xfrm>
            <a:off x="167652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586" name="CustomShape 25"/>
          <p:cNvSpPr/>
          <p:nvPr/>
        </p:nvSpPr>
        <p:spPr>
          <a:xfrm>
            <a:off x="1219320" y="2666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587" name="Line 26"/>
          <p:cNvSpPr/>
          <p:nvPr/>
        </p:nvSpPr>
        <p:spPr>
          <a:xfrm>
            <a:off x="685800" y="2286000"/>
            <a:ext cx="1904760" cy="0"/>
          </a:xfrm>
          <a:prstGeom prst="line">
            <a:avLst/>
          </a:prstGeom>
          <a:ln w="12600">
            <a:solidFill>
              <a:schemeClr val="tx1"/>
            </a:solidFill>
            <a:round/>
          </a:ln>
        </p:spPr>
      </p:sp>
      <p:sp>
        <p:nvSpPr>
          <p:cNvPr id="1588" name="Line 27"/>
          <p:cNvSpPr/>
          <p:nvPr/>
        </p:nvSpPr>
        <p:spPr>
          <a:xfrm>
            <a:off x="1218960" y="3581280"/>
            <a:ext cx="1371600" cy="0"/>
          </a:xfrm>
          <a:prstGeom prst="line">
            <a:avLst/>
          </a:prstGeom>
          <a:ln w="12600">
            <a:solidFill>
              <a:schemeClr val="tx1"/>
            </a:solidFill>
            <a:round/>
          </a:ln>
        </p:spPr>
      </p:sp>
      <p:sp>
        <p:nvSpPr>
          <p:cNvPr id="1589" name="CustomShape 28"/>
          <p:cNvSpPr/>
          <p:nvPr/>
        </p:nvSpPr>
        <p:spPr>
          <a:xfrm>
            <a:off x="685800" y="22860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1590" name="Line 29"/>
          <p:cNvSpPr/>
          <p:nvPr/>
        </p:nvSpPr>
        <p:spPr>
          <a:xfrm>
            <a:off x="685800" y="2286000"/>
            <a:ext cx="0" cy="304560"/>
          </a:xfrm>
          <a:prstGeom prst="line">
            <a:avLst/>
          </a:prstGeom>
          <a:ln w="12600">
            <a:solidFill>
              <a:schemeClr val="tx1"/>
            </a:solidFill>
            <a:round/>
          </a:ln>
        </p:spPr>
      </p:sp>
      <p:sp>
        <p:nvSpPr>
          <p:cNvPr id="1591" name="CustomShape 30"/>
          <p:cNvSpPr/>
          <p:nvPr/>
        </p:nvSpPr>
        <p:spPr>
          <a:xfrm>
            <a:off x="121932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592" name="CustomShape 31"/>
          <p:cNvSpPr/>
          <p:nvPr/>
        </p:nvSpPr>
        <p:spPr>
          <a:xfrm>
            <a:off x="1676520" y="2666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593" name="CustomShape 32"/>
          <p:cNvSpPr/>
          <p:nvPr/>
        </p:nvSpPr>
        <p:spPr>
          <a:xfrm>
            <a:off x="167652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594" name="CustomShape 33"/>
          <p:cNvSpPr/>
          <p:nvPr/>
        </p:nvSpPr>
        <p:spPr>
          <a:xfrm>
            <a:off x="213372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595" name="CustomShape 34"/>
          <p:cNvSpPr/>
          <p:nvPr/>
        </p:nvSpPr>
        <p:spPr>
          <a:xfrm>
            <a:off x="2133720" y="2666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596" name="CustomShape 35"/>
          <p:cNvSpPr/>
          <p:nvPr/>
        </p:nvSpPr>
        <p:spPr>
          <a:xfrm>
            <a:off x="213372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a:t>
            </a:r>
            <a:endParaRPr/>
          </a:p>
        </p:txBody>
      </p:sp>
      <p:sp>
        <p:nvSpPr>
          <p:cNvPr id="1597" name="Line 36"/>
          <p:cNvSpPr/>
          <p:nvPr/>
        </p:nvSpPr>
        <p:spPr>
          <a:xfrm>
            <a:off x="1676160" y="2286000"/>
            <a:ext cx="0" cy="1295280"/>
          </a:xfrm>
          <a:prstGeom prst="line">
            <a:avLst/>
          </a:prstGeom>
          <a:ln w="12600">
            <a:solidFill>
              <a:schemeClr val="tx1"/>
            </a:solidFill>
            <a:round/>
          </a:ln>
        </p:spPr>
      </p:sp>
      <p:sp>
        <p:nvSpPr>
          <p:cNvPr id="1598" name="Line 37"/>
          <p:cNvSpPr/>
          <p:nvPr/>
        </p:nvSpPr>
        <p:spPr>
          <a:xfrm>
            <a:off x="1218960" y="2286000"/>
            <a:ext cx="0" cy="1295280"/>
          </a:xfrm>
          <a:prstGeom prst="line">
            <a:avLst/>
          </a:prstGeom>
          <a:ln w="12600">
            <a:solidFill>
              <a:schemeClr val="tx1"/>
            </a:solidFill>
            <a:round/>
          </a:ln>
        </p:spPr>
      </p:sp>
      <p:sp>
        <p:nvSpPr>
          <p:cNvPr id="1599" name="Line 38"/>
          <p:cNvSpPr/>
          <p:nvPr/>
        </p:nvSpPr>
        <p:spPr>
          <a:xfrm>
            <a:off x="2133360" y="2286000"/>
            <a:ext cx="0" cy="1295280"/>
          </a:xfrm>
          <a:prstGeom prst="line">
            <a:avLst/>
          </a:prstGeom>
          <a:ln w="12600">
            <a:solidFill>
              <a:schemeClr val="tx1"/>
            </a:solidFill>
            <a:round/>
          </a:ln>
        </p:spPr>
      </p:sp>
      <p:sp>
        <p:nvSpPr>
          <p:cNvPr id="1600" name="Line 39"/>
          <p:cNvSpPr/>
          <p:nvPr/>
        </p:nvSpPr>
        <p:spPr>
          <a:xfrm>
            <a:off x="2590560" y="2286000"/>
            <a:ext cx="0" cy="1295280"/>
          </a:xfrm>
          <a:prstGeom prst="line">
            <a:avLst/>
          </a:prstGeom>
          <a:ln w="12600">
            <a:solidFill>
              <a:schemeClr val="tx1"/>
            </a:solidFill>
            <a:round/>
          </a:ln>
        </p:spPr>
      </p:sp>
      <p:sp>
        <p:nvSpPr>
          <p:cNvPr id="1601" name="CustomShape 40"/>
          <p:cNvSpPr/>
          <p:nvPr/>
        </p:nvSpPr>
        <p:spPr>
          <a:xfrm>
            <a:off x="121932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7</a:t>
            </a:r>
            <a:endParaRPr/>
          </a:p>
        </p:txBody>
      </p:sp>
      <p:sp>
        <p:nvSpPr>
          <p:cNvPr id="1602" name="CustomShape 41"/>
          <p:cNvSpPr/>
          <p:nvPr/>
        </p:nvSpPr>
        <p:spPr>
          <a:xfrm>
            <a:off x="167652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8</a:t>
            </a:r>
            <a:endParaRPr/>
          </a:p>
        </p:txBody>
      </p:sp>
      <p:sp>
        <p:nvSpPr>
          <p:cNvPr id="1603" name="CustomShape 42"/>
          <p:cNvSpPr/>
          <p:nvPr/>
        </p:nvSpPr>
        <p:spPr>
          <a:xfrm>
            <a:off x="213372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9</a:t>
            </a:r>
            <a:endParaRPr/>
          </a:p>
        </p:txBody>
      </p:sp>
      <p:sp>
        <p:nvSpPr>
          <p:cNvPr id="1604" name="CustomShape 43"/>
          <p:cNvSpPr/>
          <p:nvPr/>
        </p:nvSpPr>
        <p:spPr>
          <a:xfrm>
            <a:off x="6248520" y="1752480"/>
            <a:ext cx="1522800" cy="47016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R     </a:t>
            </a:r>
            <a:r>
              <a:rPr lang="en-US" sz="2200" strike="noStrike" baseline="-25000">
                <a:solidFill>
                  <a:srgbClr val="000000"/>
                </a:solidFill>
                <a:latin typeface="Tahoma"/>
                <a:ea typeface="DejaVu Sans"/>
              </a:rPr>
              <a:t>C=D</a:t>
            </a:r>
            <a:r>
              <a:rPr lang="en-US" sz="2200" strike="noStrike">
                <a:solidFill>
                  <a:srgbClr val="000000"/>
                </a:solidFill>
                <a:latin typeface="Tahoma"/>
                <a:ea typeface="DejaVu Sans"/>
              </a:rPr>
              <a:t> S</a:t>
            </a:r>
            <a:endParaRPr/>
          </a:p>
        </p:txBody>
      </p:sp>
      <p:sp>
        <p:nvSpPr>
          <p:cNvPr id="1605" name="CustomShape 44"/>
          <p:cNvSpPr/>
          <p:nvPr/>
        </p:nvSpPr>
        <p:spPr>
          <a:xfrm rot="16200000">
            <a:off x="6667560" y="1868040"/>
            <a:ext cx="151200" cy="227520"/>
          </a:xfrm>
          <a:prstGeom prst="flowChartCollate">
            <a:avLst/>
          </a:prstGeom>
          <a:noFill/>
          <a:ln w="12600">
            <a:solidFill>
              <a:schemeClr val="tx1"/>
            </a:solidFill>
            <a:miter/>
          </a:ln>
        </p:spPr>
        <p:style>
          <a:lnRef idx="0"/>
          <a:fillRef idx="0"/>
          <a:effectRef idx="0"/>
          <a:fontRef idx="minor"/>
        </p:style>
      </p:sp>
      <p:sp>
        <p:nvSpPr>
          <p:cNvPr id="1606" name="Line 45"/>
          <p:cNvSpPr/>
          <p:nvPr/>
        </p:nvSpPr>
        <p:spPr>
          <a:xfrm>
            <a:off x="3124080" y="5029200"/>
            <a:ext cx="1447920" cy="0"/>
          </a:xfrm>
          <a:prstGeom prst="line">
            <a:avLst/>
          </a:prstGeom>
          <a:ln w="12600">
            <a:solidFill>
              <a:schemeClr val="tx1"/>
            </a:solidFill>
            <a:round/>
          </a:ln>
        </p:spPr>
      </p:sp>
      <p:sp>
        <p:nvSpPr>
          <p:cNvPr id="1607" name="CustomShape 46"/>
          <p:cNvSpPr/>
          <p:nvPr/>
        </p:nvSpPr>
        <p:spPr>
          <a:xfrm>
            <a:off x="365760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608" name="CustomShape 47"/>
          <p:cNvSpPr/>
          <p:nvPr/>
        </p:nvSpPr>
        <p:spPr>
          <a:xfrm>
            <a:off x="411480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609" name="CustomShape 48"/>
          <p:cNvSpPr/>
          <p:nvPr/>
        </p:nvSpPr>
        <p:spPr>
          <a:xfrm>
            <a:off x="365760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610" name="Line 49"/>
          <p:cNvSpPr/>
          <p:nvPr/>
        </p:nvSpPr>
        <p:spPr>
          <a:xfrm>
            <a:off x="3124080" y="4724280"/>
            <a:ext cx="1447920" cy="0"/>
          </a:xfrm>
          <a:prstGeom prst="line">
            <a:avLst/>
          </a:prstGeom>
          <a:ln w="12600">
            <a:solidFill>
              <a:schemeClr val="tx1"/>
            </a:solidFill>
            <a:round/>
          </a:ln>
        </p:spPr>
      </p:sp>
      <p:sp>
        <p:nvSpPr>
          <p:cNvPr id="1611" name="Line 50"/>
          <p:cNvSpPr/>
          <p:nvPr/>
        </p:nvSpPr>
        <p:spPr>
          <a:xfrm>
            <a:off x="3657600" y="5715000"/>
            <a:ext cx="914400" cy="0"/>
          </a:xfrm>
          <a:prstGeom prst="line">
            <a:avLst/>
          </a:prstGeom>
          <a:ln w="12600">
            <a:solidFill>
              <a:schemeClr val="tx1"/>
            </a:solidFill>
            <a:round/>
          </a:ln>
        </p:spPr>
      </p:sp>
      <p:sp>
        <p:nvSpPr>
          <p:cNvPr id="1612" name="CustomShape 51"/>
          <p:cNvSpPr/>
          <p:nvPr/>
        </p:nvSpPr>
        <p:spPr>
          <a:xfrm>
            <a:off x="3124080" y="472428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S</a:t>
            </a:r>
            <a:endParaRPr/>
          </a:p>
        </p:txBody>
      </p:sp>
      <p:sp>
        <p:nvSpPr>
          <p:cNvPr id="1613" name="Line 52"/>
          <p:cNvSpPr/>
          <p:nvPr/>
        </p:nvSpPr>
        <p:spPr>
          <a:xfrm>
            <a:off x="3124080" y="4724280"/>
            <a:ext cx="0" cy="304920"/>
          </a:xfrm>
          <a:prstGeom prst="line">
            <a:avLst/>
          </a:prstGeom>
          <a:ln w="12600">
            <a:solidFill>
              <a:schemeClr val="tx1"/>
            </a:solidFill>
            <a:round/>
          </a:ln>
        </p:spPr>
      </p:sp>
      <p:sp>
        <p:nvSpPr>
          <p:cNvPr id="1614" name="CustomShape 53"/>
          <p:cNvSpPr/>
          <p:nvPr/>
        </p:nvSpPr>
        <p:spPr>
          <a:xfrm>
            <a:off x="3657600" y="5410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a:t>
            </a:r>
            <a:endParaRPr/>
          </a:p>
        </p:txBody>
      </p:sp>
      <p:sp>
        <p:nvSpPr>
          <p:cNvPr id="1615" name="Line 54"/>
          <p:cNvSpPr/>
          <p:nvPr/>
        </p:nvSpPr>
        <p:spPr>
          <a:xfrm>
            <a:off x="4114800" y="4724280"/>
            <a:ext cx="0" cy="990720"/>
          </a:xfrm>
          <a:prstGeom prst="line">
            <a:avLst/>
          </a:prstGeom>
          <a:ln w="12600">
            <a:solidFill>
              <a:schemeClr val="tx1"/>
            </a:solidFill>
            <a:round/>
          </a:ln>
        </p:spPr>
      </p:sp>
      <p:sp>
        <p:nvSpPr>
          <p:cNvPr id="1616" name="Line 55"/>
          <p:cNvSpPr/>
          <p:nvPr/>
        </p:nvSpPr>
        <p:spPr>
          <a:xfrm>
            <a:off x="3657600" y="4724280"/>
            <a:ext cx="0" cy="990720"/>
          </a:xfrm>
          <a:prstGeom prst="line">
            <a:avLst/>
          </a:prstGeom>
          <a:ln w="12600">
            <a:solidFill>
              <a:schemeClr val="tx1"/>
            </a:solidFill>
            <a:round/>
          </a:ln>
        </p:spPr>
      </p:sp>
      <p:sp>
        <p:nvSpPr>
          <p:cNvPr id="1617" name="Line 56"/>
          <p:cNvSpPr/>
          <p:nvPr/>
        </p:nvSpPr>
        <p:spPr>
          <a:xfrm>
            <a:off x="4572000" y="4724280"/>
            <a:ext cx="0" cy="990720"/>
          </a:xfrm>
          <a:prstGeom prst="line">
            <a:avLst/>
          </a:prstGeom>
          <a:ln w="12600">
            <a:solidFill>
              <a:schemeClr val="tx1"/>
            </a:solidFill>
            <a:round/>
          </a:ln>
        </p:spPr>
      </p:sp>
      <p:sp>
        <p:nvSpPr>
          <p:cNvPr id="1618" name="CustomShape 57"/>
          <p:cNvSpPr/>
          <p:nvPr/>
        </p:nvSpPr>
        <p:spPr>
          <a:xfrm>
            <a:off x="411480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619" name="CustomShape 58"/>
          <p:cNvSpPr/>
          <p:nvPr/>
        </p:nvSpPr>
        <p:spPr>
          <a:xfrm>
            <a:off x="4114800" y="5410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620" name="Line 59"/>
          <p:cNvSpPr/>
          <p:nvPr/>
        </p:nvSpPr>
        <p:spPr>
          <a:xfrm>
            <a:off x="761760" y="5029200"/>
            <a:ext cx="1905120" cy="0"/>
          </a:xfrm>
          <a:prstGeom prst="line">
            <a:avLst/>
          </a:prstGeom>
          <a:ln w="12600">
            <a:solidFill>
              <a:schemeClr val="tx1"/>
            </a:solidFill>
            <a:round/>
          </a:ln>
        </p:spPr>
      </p:sp>
      <p:sp>
        <p:nvSpPr>
          <p:cNvPr id="1621" name="CustomShape 60"/>
          <p:cNvSpPr/>
          <p:nvPr/>
        </p:nvSpPr>
        <p:spPr>
          <a:xfrm>
            <a:off x="129528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622" name="CustomShape 61"/>
          <p:cNvSpPr/>
          <p:nvPr/>
        </p:nvSpPr>
        <p:spPr>
          <a:xfrm>
            <a:off x="175248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623" name="CustomShape 62"/>
          <p:cNvSpPr/>
          <p:nvPr/>
        </p:nvSpPr>
        <p:spPr>
          <a:xfrm>
            <a:off x="12952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624" name="Line 63"/>
          <p:cNvSpPr/>
          <p:nvPr/>
        </p:nvSpPr>
        <p:spPr>
          <a:xfrm>
            <a:off x="761760" y="4724280"/>
            <a:ext cx="1905120" cy="0"/>
          </a:xfrm>
          <a:prstGeom prst="line">
            <a:avLst/>
          </a:prstGeom>
          <a:ln w="12600">
            <a:solidFill>
              <a:schemeClr val="tx1"/>
            </a:solidFill>
            <a:round/>
          </a:ln>
        </p:spPr>
      </p:sp>
      <p:sp>
        <p:nvSpPr>
          <p:cNvPr id="1625" name="Line 64"/>
          <p:cNvSpPr/>
          <p:nvPr/>
        </p:nvSpPr>
        <p:spPr>
          <a:xfrm>
            <a:off x="1295280" y="6019560"/>
            <a:ext cx="1371600" cy="0"/>
          </a:xfrm>
          <a:prstGeom prst="line">
            <a:avLst/>
          </a:prstGeom>
          <a:ln w="12600">
            <a:solidFill>
              <a:schemeClr val="tx1"/>
            </a:solidFill>
            <a:round/>
          </a:ln>
        </p:spPr>
      </p:sp>
      <p:sp>
        <p:nvSpPr>
          <p:cNvPr id="1626" name="CustomShape 65"/>
          <p:cNvSpPr/>
          <p:nvPr/>
        </p:nvSpPr>
        <p:spPr>
          <a:xfrm>
            <a:off x="762120" y="472428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1627" name="Line 66"/>
          <p:cNvSpPr/>
          <p:nvPr/>
        </p:nvSpPr>
        <p:spPr>
          <a:xfrm>
            <a:off x="761760" y="4724280"/>
            <a:ext cx="0" cy="304920"/>
          </a:xfrm>
          <a:prstGeom prst="line">
            <a:avLst/>
          </a:prstGeom>
          <a:ln w="12600">
            <a:solidFill>
              <a:schemeClr val="tx1"/>
            </a:solidFill>
            <a:round/>
          </a:ln>
        </p:spPr>
      </p:sp>
      <p:sp>
        <p:nvSpPr>
          <p:cNvPr id="1628" name="CustomShape 67"/>
          <p:cNvSpPr/>
          <p:nvPr/>
        </p:nvSpPr>
        <p:spPr>
          <a:xfrm>
            <a:off x="1295280" y="5410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629" name="CustomShape 68"/>
          <p:cNvSpPr/>
          <p:nvPr/>
        </p:nvSpPr>
        <p:spPr>
          <a:xfrm>
            <a:off x="17524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630" name="CustomShape 69"/>
          <p:cNvSpPr/>
          <p:nvPr/>
        </p:nvSpPr>
        <p:spPr>
          <a:xfrm>
            <a:off x="1752480" y="5410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631" name="CustomShape 70"/>
          <p:cNvSpPr/>
          <p:nvPr/>
        </p:nvSpPr>
        <p:spPr>
          <a:xfrm>
            <a:off x="2209680" y="4724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632" name="CustomShape 71"/>
          <p:cNvSpPr/>
          <p:nvPr/>
        </p:nvSpPr>
        <p:spPr>
          <a:xfrm>
            <a:off x="2209680" y="5105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633" name="CustomShape 72"/>
          <p:cNvSpPr/>
          <p:nvPr/>
        </p:nvSpPr>
        <p:spPr>
          <a:xfrm>
            <a:off x="2209680" y="5410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a:t>
            </a:r>
            <a:endParaRPr/>
          </a:p>
        </p:txBody>
      </p:sp>
      <p:sp>
        <p:nvSpPr>
          <p:cNvPr id="1634" name="Line 73"/>
          <p:cNvSpPr/>
          <p:nvPr/>
        </p:nvSpPr>
        <p:spPr>
          <a:xfrm>
            <a:off x="1752480" y="4724280"/>
            <a:ext cx="0" cy="1295280"/>
          </a:xfrm>
          <a:prstGeom prst="line">
            <a:avLst/>
          </a:prstGeom>
          <a:ln w="12600">
            <a:solidFill>
              <a:schemeClr val="tx1"/>
            </a:solidFill>
            <a:round/>
          </a:ln>
        </p:spPr>
      </p:sp>
      <p:sp>
        <p:nvSpPr>
          <p:cNvPr id="1635" name="Line 74"/>
          <p:cNvSpPr/>
          <p:nvPr/>
        </p:nvSpPr>
        <p:spPr>
          <a:xfrm>
            <a:off x="1295280" y="4724280"/>
            <a:ext cx="0" cy="1295280"/>
          </a:xfrm>
          <a:prstGeom prst="line">
            <a:avLst/>
          </a:prstGeom>
          <a:ln w="12600">
            <a:solidFill>
              <a:schemeClr val="tx1"/>
            </a:solidFill>
            <a:round/>
          </a:ln>
        </p:spPr>
      </p:sp>
      <p:sp>
        <p:nvSpPr>
          <p:cNvPr id="1636" name="Line 75"/>
          <p:cNvSpPr/>
          <p:nvPr/>
        </p:nvSpPr>
        <p:spPr>
          <a:xfrm>
            <a:off x="2209680" y="4724280"/>
            <a:ext cx="0" cy="1295280"/>
          </a:xfrm>
          <a:prstGeom prst="line">
            <a:avLst/>
          </a:prstGeom>
          <a:ln w="12600">
            <a:solidFill>
              <a:schemeClr val="tx1"/>
            </a:solidFill>
            <a:round/>
          </a:ln>
        </p:spPr>
      </p:sp>
      <p:sp>
        <p:nvSpPr>
          <p:cNvPr id="1637" name="Line 76"/>
          <p:cNvSpPr/>
          <p:nvPr/>
        </p:nvSpPr>
        <p:spPr>
          <a:xfrm>
            <a:off x="2666880" y="4724280"/>
            <a:ext cx="0" cy="1295280"/>
          </a:xfrm>
          <a:prstGeom prst="line">
            <a:avLst/>
          </a:prstGeom>
          <a:ln w="12600">
            <a:solidFill>
              <a:schemeClr val="tx1"/>
            </a:solidFill>
            <a:round/>
          </a:ln>
        </p:spPr>
      </p:sp>
      <p:sp>
        <p:nvSpPr>
          <p:cNvPr id="1638" name="CustomShape 77"/>
          <p:cNvSpPr/>
          <p:nvPr/>
        </p:nvSpPr>
        <p:spPr>
          <a:xfrm>
            <a:off x="1295280" y="5715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7</a:t>
            </a:r>
            <a:endParaRPr/>
          </a:p>
        </p:txBody>
      </p:sp>
      <p:sp>
        <p:nvSpPr>
          <p:cNvPr id="1639" name="CustomShape 78"/>
          <p:cNvSpPr/>
          <p:nvPr/>
        </p:nvSpPr>
        <p:spPr>
          <a:xfrm>
            <a:off x="1752480" y="5715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8</a:t>
            </a:r>
            <a:endParaRPr/>
          </a:p>
        </p:txBody>
      </p:sp>
      <p:sp>
        <p:nvSpPr>
          <p:cNvPr id="1640" name="CustomShape 79"/>
          <p:cNvSpPr/>
          <p:nvPr/>
        </p:nvSpPr>
        <p:spPr>
          <a:xfrm>
            <a:off x="2209680" y="5715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9</a:t>
            </a:r>
            <a:endParaRPr/>
          </a:p>
        </p:txBody>
      </p:sp>
      <p:sp>
        <p:nvSpPr>
          <p:cNvPr id="1641" name="CustomShape 80"/>
          <p:cNvSpPr/>
          <p:nvPr/>
        </p:nvSpPr>
        <p:spPr>
          <a:xfrm>
            <a:off x="6248520" y="4068720"/>
            <a:ext cx="1980000" cy="47016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R     </a:t>
            </a:r>
            <a:r>
              <a:rPr lang="en-US" sz="2200" strike="noStrike" baseline="-25000">
                <a:solidFill>
                  <a:srgbClr val="000000"/>
                </a:solidFill>
                <a:latin typeface="Tahoma"/>
                <a:ea typeface="DejaVu Sans"/>
              </a:rPr>
              <a:t>C=S.C</a:t>
            </a:r>
            <a:r>
              <a:rPr lang="en-US" sz="2200" strike="noStrike">
                <a:solidFill>
                  <a:srgbClr val="000000"/>
                </a:solidFill>
                <a:latin typeface="Tahoma"/>
                <a:ea typeface="DejaVu Sans"/>
              </a:rPr>
              <a:t> S</a:t>
            </a:r>
            <a:endParaRPr/>
          </a:p>
        </p:txBody>
      </p:sp>
      <p:sp>
        <p:nvSpPr>
          <p:cNvPr id="1642" name="CustomShape 81"/>
          <p:cNvSpPr/>
          <p:nvPr/>
        </p:nvSpPr>
        <p:spPr>
          <a:xfrm rot="16200000">
            <a:off x="6667560" y="4184280"/>
            <a:ext cx="151200" cy="227520"/>
          </a:xfrm>
          <a:prstGeom prst="flowChartCollate">
            <a:avLst/>
          </a:prstGeom>
          <a:noFill/>
          <a:ln w="12600">
            <a:solidFill>
              <a:schemeClr val="tx1"/>
            </a:solidFill>
            <a:miter/>
          </a:ln>
        </p:spPr>
        <p:style>
          <a:lnRef idx="0"/>
          <a:fillRef idx="0"/>
          <a:effectRef idx="0"/>
          <a:fontRef idx="minor"/>
        </p:style>
      </p:sp>
      <p:sp>
        <p:nvSpPr>
          <p:cNvPr id="1643" name="CustomShape 82"/>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644" name="Picture 3" descr=""/>
          <p:cNvPicPr/>
          <p:nvPr/>
        </p:nvPicPr>
        <p:blipFill>
          <a:blip r:embed="rId1"/>
          <a:stretch/>
        </p:blipFill>
        <p:spPr>
          <a:xfrm>
            <a:off x="0" y="628560"/>
            <a:ext cx="9106920" cy="56160"/>
          </a:xfrm>
          <a:prstGeom prst="rect">
            <a:avLst/>
          </a:prstGeom>
          <a:ln>
            <a:noFill/>
          </a:ln>
        </p:spPr>
      </p:pic>
      <p:sp>
        <p:nvSpPr>
          <p:cNvPr id="1645" name="CustomShape 83"/>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646" name="CustomShape 84"/>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996" dur="indefinite" restart="never" nodeType="tmRoot">
          <p:childTnLst>
            <p:seq>
              <p:cTn id="997"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7" name="CustomShape 1"/>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 phép nối tự nhiên</a:t>
            </a:r>
            <a:endParaRPr/>
          </a:p>
        </p:txBody>
      </p:sp>
      <p:sp>
        <p:nvSpPr>
          <p:cNvPr id="1648"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649"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650F455A-E627-4757-AE57-E9DF240BD7E9}" type="slidenum">
              <a:rPr lang="en-US" sz="1200" strike="noStrike">
                <a:solidFill>
                  <a:srgbClr val="035c75"/>
                </a:solidFill>
                <a:latin typeface="Tahoma"/>
                <a:ea typeface="DejaVu Sans"/>
              </a:rPr>
              <a:t>&lt;number&gt;</a:t>
            </a:fld>
            <a:endParaRPr/>
          </a:p>
        </p:txBody>
      </p:sp>
      <p:sp>
        <p:nvSpPr>
          <p:cNvPr id="1650" name="CustomShape 4"/>
          <p:cNvSpPr/>
          <p:nvPr/>
        </p:nvSpPr>
        <p:spPr>
          <a:xfrm>
            <a:off x="3657600" y="2438280"/>
            <a:ext cx="456120" cy="1370520"/>
          </a:xfrm>
          <a:prstGeom prst="rect">
            <a:avLst/>
          </a:prstGeom>
          <a:solidFill>
            <a:srgbClr val="99ccff">
              <a:alpha val="80000"/>
            </a:srgbClr>
          </a:solidFill>
          <a:ln w="12600">
            <a:solidFill>
              <a:srgbClr val="99ccff"/>
            </a:solidFill>
            <a:miter/>
          </a:ln>
        </p:spPr>
        <p:style>
          <a:lnRef idx="0"/>
          <a:fillRef idx="0"/>
          <a:effectRef idx="0"/>
          <a:fontRef idx="minor"/>
        </p:style>
      </p:sp>
      <p:sp>
        <p:nvSpPr>
          <p:cNvPr id="1651" name="CustomShape 5"/>
          <p:cNvSpPr/>
          <p:nvPr/>
        </p:nvSpPr>
        <p:spPr>
          <a:xfrm>
            <a:off x="2209680" y="2362320"/>
            <a:ext cx="456120" cy="1827720"/>
          </a:xfrm>
          <a:prstGeom prst="rect">
            <a:avLst/>
          </a:prstGeom>
          <a:solidFill>
            <a:srgbClr val="99ccff">
              <a:alpha val="80000"/>
            </a:srgbClr>
          </a:solidFill>
          <a:ln w="12600">
            <a:solidFill>
              <a:srgbClr val="99ccff"/>
            </a:solidFill>
            <a:miter/>
          </a:ln>
        </p:spPr>
        <p:style>
          <a:lnRef idx="0"/>
          <a:fillRef idx="0"/>
          <a:effectRef idx="0"/>
          <a:fontRef idx="minor"/>
        </p:style>
      </p:sp>
      <p:sp>
        <p:nvSpPr>
          <p:cNvPr id="1652" name="CustomShape 6"/>
          <p:cNvSpPr/>
          <p:nvPr/>
        </p:nvSpPr>
        <p:spPr>
          <a:xfrm>
            <a:off x="6477120" y="2087640"/>
            <a:ext cx="1522800" cy="42480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R     S</a:t>
            </a:r>
            <a:endParaRPr/>
          </a:p>
        </p:txBody>
      </p:sp>
      <p:sp>
        <p:nvSpPr>
          <p:cNvPr id="1653" name="CustomShape 7"/>
          <p:cNvSpPr/>
          <p:nvPr/>
        </p:nvSpPr>
        <p:spPr>
          <a:xfrm rot="16200000">
            <a:off x="6896160" y="2202840"/>
            <a:ext cx="151200" cy="227520"/>
          </a:xfrm>
          <a:prstGeom prst="flowChartCollate">
            <a:avLst/>
          </a:prstGeom>
          <a:noFill/>
          <a:ln w="12600">
            <a:solidFill>
              <a:schemeClr val="tx1"/>
            </a:solidFill>
            <a:miter/>
          </a:ln>
        </p:spPr>
        <p:style>
          <a:lnRef idx="0"/>
          <a:fillRef idx="0"/>
          <a:effectRef idx="0"/>
          <a:fontRef idx="minor"/>
        </p:style>
      </p:sp>
      <p:sp>
        <p:nvSpPr>
          <p:cNvPr id="1654" name="Line 8"/>
          <p:cNvSpPr/>
          <p:nvPr/>
        </p:nvSpPr>
        <p:spPr>
          <a:xfrm>
            <a:off x="3124080" y="2941560"/>
            <a:ext cx="1447920" cy="0"/>
          </a:xfrm>
          <a:prstGeom prst="line">
            <a:avLst/>
          </a:prstGeom>
          <a:ln w="12600">
            <a:solidFill>
              <a:schemeClr val="tx1"/>
            </a:solidFill>
            <a:round/>
          </a:ln>
        </p:spPr>
      </p:sp>
      <p:sp>
        <p:nvSpPr>
          <p:cNvPr id="1655" name="CustomShape 9"/>
          <p:cNvSpPr/>
          <p:nvPr/>
        </p:nvSpPr>
        <p:spPr>
          <a:xfrm>
            <a:off x="3657600" y="2637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656" name="CustomShape 10"/>
          <p:cNvSpPr/>
          <p:nvPr/>
        </p:nvSpPr>
        <p:spPr>
          <a:xfrm>
            <a:off x="4114800" y="2637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657" name="CustomShape 11"/>
          <p:cNvSpPr/>
          <p:nvPr/>
        </p:nvSpPr>
        <p:spPr>
          <a:xfrm>
            <a:off x="3657600" y="30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658" name="Line 12"/>
          <p:cNvSpPr/>
          <p:nvPr/>
        </p:nvSpPr>
        <p:spPr>
          <a:xfrm>
            <a:off x="3124080" y="2636640"/>
            <a:ext cx="1447920" cy="0"/>
          </a:xfrm>
          <a:prstGeom prst="line">
            <a:avLst/>
          </a:prstGeom>
          <a:ln w="12600">
            <a:solidFill>
              <a:schemeClr val="tx1"/>
            </a:solidFill>
            <a:round/>
          </a:ln>
        </p:spPr>
      </p:sp>
      <p:sp>
        <p:nvSpPr>
          <p:cNvPr id="1659" name="Line 13"/>
          <p:cNvSpPr/>
          <p:nvPr/>
        </p:nvSpPr>
        <p:spPr>
          <a:xfrm>
            <a:off x="3657600" y="3627360"/>
            <a:ext cx="914400" cy="0"/>
          </a:xfrm>
          <a:prstGeom prst="line">
            <a:avLst/>
          </a:prstGeom>
          <a:ln w="12600">
            <a:solidFill>
              <a:schemeClr val="tx1"/>
            </a:solidFill>
            <a:round/>
          </a:ln>
        </p:spPr>
      </p:sp>
      <p:sp>
        <p:nvSpPr>
          <p:cNvPr id="1660" name="CustomShape 14"/>
          <p:cNvSpPr/>
          <p:nvPr/>
        </p:nvSpPr>
        <p:spPr>
          <a:xfrm>
            <a:off x="3124080" y="26370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S</a:t>
            </a:r>
            <a:endParaRPr/>
          </a:p>
        </p:txBody>
      </p:sp>
      <p:sp>
        <p:nvSpPr>
          <p:cNvPr id="1661" name="Line 15"/>
          <p:cNvSpPr/>
          <p:nvPr/>
        </p:nvSpPr>
        <p:spPr>
          <a:xfrm>
            <a:off x="3124080" y="2636640"/>
            <a:ext cx="0" cy="304920"/>
          </a:xfrm>
          <a:prstGeom prst="line">
            <a:avLst/>
          </a:prstGeom>
          <a:ln w="12600">
            <a:solidFill>
              <a:schemeClr val="tx1"/>
            </a:solidFill>
            <a:round/>
          </a:ln>
        </p:spPr>
      </p:sp>
      <p:sp>
        <p:nvSpPr>
          <p:cNvPr id="1662" name="CustomShape 16"/>
          <p:cNvSpPr/>
          <p:nvPr/>
        </p:nvSpPr>
        <p:spPr>
          <a:xfrm>
            <a:off x="3657600" y="3322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a:t>
            </a:r>
            <a:endParaRPr/>
          </a:p>
        </p:txBody>
      </p:sp>
      <p:sp>
        <p:nvSpPr>
          <p:cNvPr id="1663" name="Line 17"/>
          <p:cNvSpPr/>
          <p:nvPr/>
        </p:nvSpPr>
        <p:spPr>
          <a:xfrm>
            <a:off x="4114800" y="2636640"/>
            <a:ext cx="0" cy="990720"/>
          </a:xfrm>
          <a:prstGeom prst="line">
            <a:avLst/>
          </a:prstGeom>
          <a:ln w="12600">
            <a:solidFill>
              <a:schemeClr val="tx1"/>
            </a:solidFill>
            <a:round/>
          </a:ln>
        </p:spPr>
      </p:sp>
      <p:sp>
        <p:nvSpPr>
          <p:cNvPr id="1664" name="Line 18"/>
          <p:cNvSpPr/>
          <p:nvPr/>
        </p:nvSpPr>
        <p:spPr>
          <a:xfrm>
            <a:off x="3657600" y="2636640"/>
            <a:ext cx="0" cy="990720"/>
          </a:xfrm>
          <a:prstGeom prst="line">
            <a:avLst/>
          </a:prstGeom>
          <a:ln w="12600">
            <a:solidFill>
              <a:schemeClr val="tx1"/>
            </a:solidFill>
            <a:round/>
          </a:ln>
        </p:spPr>
      </p:sp>
      <p:sp>
        <p:nvSpPr>
          <p:cNvPr id="1665" name="Line 19"/>
          <p:cNvSpPr/>
          <p:nvPr/>
        </p:nvSpPr>
        <p:spPr>
          <a:xfrm>
            <a:off x="4572000" y="2636640"/>
            <a:ext cx="0" cy="990720"/>
          </a:xfrm>
          <a:prstGeom prst="line">
            <a:avLst/>
          </a:prstGeom>
          <a:ln w="12600">
            <a:solidFill>
              <a:schemeClr val="tx1"/>
            </a:solidFill>
            <a:round/>
          </a:ln>
        </p:spPr>
      </p:sp>
      <p:sp>
        <p:nvSpPr>
          <p:cNvPr id="1666" name="CustomShape 20"/>
          <p:cNvSpPr/>
          <p:nvPr/>
        </p:nvSpPr>
        <p:spPr>
          <a:xfrm>
            <a:off x="4114800" y="30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667" name="CustomShape 21"/>
          <p:cNvSpPr/>
          <p:nvPr/>
        </p:nvSpPr>
        <p:spPr>
          <a:xfrm>
            <a:off x="4114800" y="3322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668" name="Line 22"/>
          <p:cNvSpPr/>
          <p:nvPr/>
        </p:nvSpPr>
        <p:spPr>
          <a:xfrm>
            <a:off x="761760" y="2941560"/>
            <a:ext cx="1905120" cy="0"/>
          </a:xfrm>
          <a:prstGeom prst="line">
            <a:avLst/>
          </a:prstGeom>
          <a:ln w="12600">
            <a:solidFill>
              <a:schemeClr val="tx1"/>
            </a:solidFill>
            <a:round/>
          </a:ln>
        </p:spPr>
      </p:sp>
      <p:sp>
        <p:nvSpPr>
          <p:cNvPr id="1669" name="CustomShape 23"/>
          <p:cNvSpPr/>
          <p:nvPr/>
        </p:nvSpPr>
        <p:spPr>
          <a:xfrm>
            <a:off x="1295280" y="2637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670" name="CustomShape 24"/>
          <p:cNvSpPr/>
          <p:nvPr/>
        </p:nvSpPr>
        <p:spPr>
          <a:xfrm>
            <a:off x="1752480" y="2637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671" name="CustomShape 25"/>
          <p:cNvSpPr/>
          <p:nvPr/>
        </p:nvSpPr>
        <p:spPr>
          <a:xfrm>
            <a:off x="1295280" y="30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672" name="Line 26"/>
          <p:cNvSpPr/>
          <p:nvPr/>
        </p:nvSpPr>
        <p:spPr>
          <a:xfrm>
            <a:off x="761760" y="2636640"/>
            <a:ext cx="1905120" cy="0"/>
          </a:xfrm>
          <a:prstGeom prst="line">
            <a:avLst/>
          </a:prstGeom>
          <a:ln w="12600">
            <a:solidFill>
              <a:schemeClr val="tx1"/>
            </a:solidFill>
            <a:round/>
          </a:ln>
        </p:spPr>
      </p:sp>
      <p:sp>
        <p:nvSpPr>
          <p:cNvPr id="1673" name="Line 27"/>
          <p:cNvSpPr/>
          <p:nvPr/>
        </p:nvSpPr>
        <p:spPr>
          <a:xfrm>
            <a:off x="1295280" y="3931920"/>
            <a:ext cx="1371600" cy="0"/>
          </a:xfrm>
          <a:prstGeom prst="line">
            <a:avLst/>
          </a:prstGeom>
          <a:ln w="12600">
            <a:solidFill>
              <a:schemeClr val="tx1"/>
            </a:solidFill>
            <a:round/>
          </a:ln>
        </p:spPr>
      </p:sp>
      <p:sp>
        <p:nvSpPr>
          <p:cNvPr id="1674" name="CustomShape 28"/>
          <p:cNvSpPr/>
          <p:nvPr/>
        </p:nvSpPr>
        <p:spPr>
          <a:xfrm>
            <a:off x="762120" y="26370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1675" name="Line 29"/>
          <p:cNvSpPr/>
          <p:nvPr/>
        </p:nvSpPr>
        <p:spPr>
          <a:xfrm>
            <a:off x="761760" y="2636640"/>
            <a:ext cx="0" cy="304920"/>
          </a:xfrm>
          <a:prstGeom prst="line">
            <a:avLst/>
          </a:prstGeom>
          <a:ln w="12600">
            <a:solidFill>
              <a:schemeClr val="tx1"/>
            </a:solidFill>
            <a:round/>
          </a:ln>
        </p:spPr>
      </p:sp>
      <p:sp>
        <p:nvSpPr>
          <p:cNvPr id="1676" name="CustomShape 30"/>
          <p:cNvSpPr/>
          <p:nvPr/>
        </p:nvSpPr>
        <p:spPr>
          <a:xfrm>
            <a:off x="1295280" y="3322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677" name="CustomShape 31"/>
          <p:cNvSpPr/>
          <p:nvPr/>
        </p:nvSpPr>
        <p:spPr>
          <a:xfrm>
            <a:off x="1752480" y="30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678" name="CustomShape 32"/>
          <p:cNvSpPr/>
          <p:nvPr/>
        </p:nvSpPr>
        <p:spPr>
          <a:xfrm>
            <a:off x="1752480" y="3322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679" name="CustomShape 33"/>
          <p:cNvSpPr/>
          <p:nvPr/>
        </p:nvSpPr>
        <p:spPr>
          <a:xfrm>
            <a:off x="2209680" y="2637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680" name="CustomShape 34"/>
          <p:cNvSpPr/>
          <p:nvPr/>
        </p:nvSpPr>
        <p:spPr>
          <a:xfrm>
            <a:off x="2209680" y="30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681" name="CustomShape 35"/>
          <p:cNvSpPr/>
          <p:nvPr/>
        </p:nvSpPr>
        <p:spPr>
          <a:xfrm>
            <a:off x="2209680" y="3322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a:t>
            </a:r>
            <a:endParaRPr/>
          </a:p>
        </p:txBody>
      </p:sp>
      <p:sp>
        <p:nvSpPr>
          <p:cNvPr id="1682" name="Line 36"/>
          <p:cNvSpPr/>
          <p:nvPr/>
        </p:nvSpPr>
        <p:spPr>
          <a:xfrm>
            <a:off x="1752480" y="2636640"/>
            <a:ext cx="0" cy="1295280"/>
          </a:xfrm>
          <a:prstGeom prst="line">
            <a:avLst/>
          </a:prstGeom>
          <a:ln w="12600">
            <a:solidFill>
              <a:schemeClr val="tx1"/>
            </a:solidFill>
            <a:round/>
          </a:ln>
        </p:spPr>
      </p:sp>
      <p:sp>
        <p:nvSpPr>
          <p:cNvPr id="1683" name="Line 37"/>
          <p:cNvSpPr/>
          <p:nvPr/>
        </p:nvSpPr>
        <p:spPr>
          <a:xfrm>
            <a:off x="1295280" y="2636640"/>
            <a:ext cx="0" cy="1295280"/>
          </a:xfrm>
          <a:prstGeom prst="line">
            <a:avLst/>
          </a:prstGeom>
          <a:ln w="12600">
            <a:solidFill>
              <a:schemeClr val="tx1"/>
            </a:solidFill>
            <a:round/>
          </a:ln>
        </p:spPr>
      </p:sp>
      <p:sp>
        <p:nvSpPr>
          <p:cNvPr id="1684" name="Line 38"/>
          <p:cNvSpPr/>
          <p:nvPr/>
        </p:nvSpPr>
        <p:spPr>
          <a:xfrm>
            <a:off x="2209680" y="2636640"/>
            <a:ext cx="0" cy="1295280"/>
          </a:xfrm>
          <a:prstGeom prst="line">
            <a:avLst/>
          </a:prstGeom>
          <a:ln w="12600">
            <a:solidFill>
              <a:schemeClr val="tx1"/>
            </a:solidFill>
            <a:round/>
          </a:ln>
        </p:spPr>
      </p:sp>
      <p:sp>
        <p:nvSpPr>
          <p:cNvPr id="1685" name="Line 39"/>
          <p:cNvSpPr/>
          <p:nvPr/>
        </p:nvSpPr>
        <p:spPr>
          <a:xfrm>
            <a:off x="2666880" y="2636640"/>
            <a:ext cx="0" cy="1295280"/>
          </a:xfrm>
          <a:prstGeom prst="line">
            <a:avLst/>
          </a:prstGeom>
          <a:ln w="12600">
            <a:solidFill>
              <a:schemeClr val="tx1"/>
            </a:solidFill>
            <a:round/>
          </a:ln>
        </p:spPr>
      </p:sp>
      <p:sp>
        <p:nvSpPr>
          <p:cNvPr id="1686" name="CustomShape 40"/>
          <p:cNvSpPr/>
          <p:nvPr/>
        </p:nvSpPr>
        <p:spPr>
          <a:xfrm>
            <a:off x="1295280" y="362736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7</a:t>
            </a:r>
            <a:endParaRPr/>
          </a:p>
        </p:txBody>
      </p:sp>
      <p:sp>
        <p:nvSpPr>
          <p:cNvPr id="1687" name="CustomShape 41"/>
          <p:cNvSpPr/>
          <p:nvPr/>
        </p:nvSpPr>
        <p:spPr>
          <a:xfrm>
            <a:off x="1752480" y="362736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8</a:t>
            </a:r>
            <a:endParaRPr/>
          </a:p>
        </p:txBody>
      </p:sp>
      <p:sp>
        <p:nvSpPr>
          <p:cNvPr id="1688" name="CustomShape 42"/>
          <p:cNvSpPr/>
          <p:nvPr/>
        </p:nvSpPr>
        <p:spPr>
          <a:xfrm>
            <a:off x="2209680" y="362736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9</a:t>
            </a:r>
            <a:endParaRPr/>
          </a:p>
        </p:txBody>
      </p:sp>
      <p:sp>
        <p:nvSpPr>
          <p:cNvPr id="1689" name="CustomShape 43"/>
          <p:cNvSpPr/>
          <p:nvPr/>
        </p:nvSpPr>
        <p:spPr>
          <a:xfrm>
            <a:off x="5943600" y="2637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690" name="CustomShape 44"/>
          <p:cNvSpPr/>
          <p:nvPr/>
        </p:nvSpPr>
        <p:spPr>
          <a:xfrm>
            <a:off x="6400800" y="2637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691" name="CustomShape 45"/>
          <p:cNvSpPr/>
          <p:nvPr/>
        </p:nvSpPr>
        <p:spPr>
          <a:xfrm>
            <a:off x="5943600" y="30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692" name="Line 46"/>
          <p:cNvSpPr/>
          <p:nvPr/>
        </p:nvSpPr>
        <p:spPr>
          <a:xfrm>
            <a:off x="5943600" y="2941560"/>
            <a:ext cx="2286000" cy="0"/>
          </a:xfrm>
          <a:prstGeom prst="line">
            <a:avLst/>
          </a:prstGeom>
          <a:ln w="12600">
            <a:solidFill>
              <a:schemeClr val="tx1"/>
            </a:solidFill>
            <a:round/>
          </a:ln>
        </p:spPr>
      </p:sp>
      <p:sp>
        <p:nvSpPr>
          <p:cNvPr id="1693" name="Line 47"/>
          <p:cNvSpPr/>
          <p:nvPr/>
        </p:nvSpPr>
        <p:spPr>
          <a:xfrm>
            <a:off x="5943600" y="2636640"/>
            <a:ext cx="2286000" cy="0"/>
          </a:xfrm>
          <a:prstGeom prst="line">
            <a:avLst/>
          </a:prstGeom>
          <a:ln w="12600">
            <a:solidFill>
              <a:schemeClr val="tx1"/>
            </a:solidFill>
            <a:round/>
          </a:ln>
        </p:spPr>
      </p:sp>
      <p:sp>
        <p:nvSpPr>
          <p:cNvPr id="1694" name="Line 48"/>
          <p:cNvSpPr/>
          <p:nvPr/>
        </p:nvSpPr>
        <p:spPr>
          <a:xfrm>
            <a:off x="5943600" y="3627360"/>
            <a:ext cx="2286000" cy="0"/>
          </a:xfrm>
          <a:prstGeom prst="line">
            <a:avLst/>
          </a:prstGeom>
          <a:ln w="12600">
            <a:solidFill>
              <a:schemeClr val="tx1"/>
            </a:solidFill>
            <a:round/>
          </a:ln>
        </p:spPr>
      </p:sp>
      <p:sp>
        <p:nvSpPr>
          <p:cNvPr id="1695" name="CustomShape 49"/>
          <p:cNvSpPr/>
          <p:nvPr/>
        </p:nvSpPr>
        <p:spPr>
          <a:xfrm>
            <a:off x="6400800" y="30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696" name="CustomShape 50"/>
          <p:cNvSpPr/>
          <p:nvPr/>
        </p:nvSpPr>
        <p:spPr>
          <a:xfrm>
            <a:off x="6858000" y="2637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697" name="CustomShape 51"/>
          <p:cNvSpPr/>
          <p:nvPr/>
        </p:nvSpPr>
        <p:spPr>
          <a:xfrm>
            <a:off x="6858000" y="30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698" name="CustomShape 52"/>
          <p:cNvSpPr/>
          <p:nvPr/>
        </p:nvSpPr>
        <p:spPr>
          <a:xfrm>
            <a:off x="5943600" y="3322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699" name="CustomShape 53"/>
          <p:cNvSpPr/>
          <p:nvPr/>
        </p:nvSpPr>
        <p:spPr>
          <a:xfrm>
            <a:off x="6400800" y="3322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700" name="CustomShape 54"/>
          <p:cNvSpPr/>
          <p:nvPr/>
        </p:nvSpPr>
        <p:spPr>
          <a:xfrm>
            <a:off x="6858000" y="3322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a:t>
            </a:r>
            <a:endParaRPr/>
          </a:p>
        </p:txBody>
      </p:sp>
      <p:sp>
        <p:nvSpPr>
          <p:cNvPr id="1701" name="CustomShape 55"/>
          <p:cNvSpPr/>
          <p:nvPr/>
        </p:nvSpPr>
        <p:spPr>
          <a:xfrm>
            <a:off x="7315200" y="2637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S.C</a:t>
            </a:r>
            <a:endParaRPr/>
          </a:p>
        </p:txBody>
      </p:sp>
      <p:sp>
        <p:nvSpPr>
          <p:cNvPr id="1702" name="CustomShape 56"/>
          <p:cNvSpPr/>
          <p:nvPr/>
        </p:nvSpPr>
        <p:spPr>
          <a:xfrm>
            <a:off x="7315200" y="30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703" name="CustomShape 57"/>
          <p:cNvSpPr/>
          <p:nvPr/>
        </p:nvSpPr>
        <p:spPr>
          <a:xfrm>
            <a:off x="7772400" y="2637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704" name="CustomShape 58"/>
          <p:cNvSpPr/>
          <p:nvPr/>
        </p:nvSpPr>
        <p:spPr>
          <a:xfrm>
            <a:off x="7772400" y="3017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705" name="CustomShape 59"/>
          <p:cNvSpPr/>
          <p:nvPr/>
        </p:nvSpPr>
        <p:spPr>
          <a:xfrm>
            <a:off x="7315200" y="3322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a:t>
            </a:r>
            <a:endParaRPr/>
          </a:p>
        </p:txBody>
      </p:sp>
      <p:sp>
        <p:nvSpPr>
          <p:cNvPr id="1706" name="CustomShape 60"/>
          <p:cNvSpPr/>
          <p:nvPr/>
        </p:nvSpPr>
        <p:spPr>
          <a:xfrm>
            <a:off x="7772400" y="3322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707" name="Line 61"/>
          <p:cNvSpPr/>
          <p:nvPr/>
        </p:nvSpPr>
        <p:spPr>
          <a:xfrm>
            <a:off x="6400800" y="2636640"/>
            <a:ext cx="0" cy="990720"/>
          </a:xfrm>
          <a:prstGeom prst="line">
            <a:avLst/>
          </a:prstGeom>
          <a:ln w="12600">
            <a:solidFill>
              <a:schemeClr val="tx1"/>
            </a:solidFill>
            <a:round/>
          </a:ln>
        </p:spPr>
      </p:sp>
      <p:sp>
        <p:nvSpPr>
          <p:cNvPr id="1708" name="Line 62"/>
          <p:cNvSpPr/>
          <p:nvPr/>
        </p:nvSpPr>
        <p:spPr>
          <a:xfrm>
            <a:off x="5943600" y="2636640"/>
            <a:ext cx="0" cy="990720"/>
          </a:xfrm>
          <a:prstGeom prst="line">
            <a:avLst/>
          </a:prstGeom>
          <a:ln w="12600">
            <a:solidFill>
              <a:schemeClr val="tx1"/>
            </a:solidFill>
            <a:round/>
          </a:ln>
        </p:spPr>
      </p:sp>
      <p:sp>
        <p:nvSpPr>
          <p:cNvPr id="1709" name="Line 63"/>
          <p:cNvSpPr/>
          <p:nvPr/>
        </p:nvSpPr>
        <p:spPr>
          <a:xfrm>
            <a:off x="6858000" y="2636640"/>
            <a:ext cx="0" cy="990720"/>
          </a:xfrm>
          <a:prstGeom prst="line">
            <a:avLst/>
          </a:prstGeom>
          <a:ln w="12600">
            <a:solidFill>
              <a:schemeClr val="tx1"/>
            </a:solidFill>
            <a:round/>
          </a:ln>
        </p:spPr>
      </p:sp>
      <p:sp>
        <p:nvSpPr>
          <p:cNvPr id="1710" name="Line 64"/>
          <p:cNvSpPr/>
          <p:nvPr/>
        </p:nvSpPr>
        <p:spPr>
          <a:xfrm>
            <a:off x="7315200" y="2636640"/>
            <a:ext cx="0" cy="990720"/>
          </a:xfrm>
          <a:prstGeom prst="line">
            <a:avLst/>
          </a:prstGeom>
          <a:ln w="12600">
            <a:solidFill>
              <a:schemeClr val="tx1"/>
            </a:solidFill>
            <a:round/>
          </a:ln>
        </p:spPr>
      </p:sp>
      <p:sp>
        <p:nvSpPr>
          <p:cNvPr id="1711" name="Line 65"/>
          <p:cNvSpPr/>
          <p:nvPr/>
        </p:nvSpPr>
        <p:spPr>
          <a:xfrm>
            <a:off x="8229600" y="2636640"/>
            <a:ext cx="0" cy="990720"/>
          </a:xfrm>
          <a:prstGeom prst="line">
            <a:avLst/>
          </a:prstGeom>
          <a:ln w="12600">
            <a:solidFill>
              <a:schemeClr val="tx1"/>
            </a:solidFill>
            <a:round/>
          </a:ln>
        </p:spPr>
      </p:sp>
      <p:sp>
        <p:nvSpPr>
          <p:cNvPr id="1712" name="Line 66"/>
          <p:cNvSpPr/>
          <p:nvPr/>
        </p:nvSpPr>
        <p:spPr>
          <a:xfrm>
            <a:off x="7772400" y="2636640"/>
            <a:ext cx="0" cy="990720"/>
          </a:xfrm>
          <a:prstGeom prst="line">
            <a:avLst/>
          </a:prstGeom>
          <a:ln w="12600">
            <a:solidFill>
              <a:schemeClr val="tx1"/>
            </a:solidFill>
            <a:round/>
          </a:ln>
        </p:spPr>
      </p:sp>
      <p:sp>
        <p:nvSpPr>
          <p:cNvPr id="1713" name="CustomShape 67"/>
          <p:cNvSpPr/>
          <p:nvPr/>
        </p:nvSpPr>
        <p:spPr>
          <a:xfrm>
            <a:off x="7391520" y="2286000"/>
            <a:ext cx="303840" cy="1450800"/>
          </a:xfrm>
          <a:custGeom>
            <a:avLst/>
            <a:gdLst/>
            <a:ahLst/>
            <a:rect l="0" t="0" r="r" b="b"/>
            <a:pathLst>
              <a:path w="1360" h="852">
                <a:moveTo>
                  <a:pt x="0" y="851"/>
                </a:moveTo>
                <a:cubicBezTo>
                  <a:pt x="91" y="708"/>
                  <a:pt x="273" y="585"/>
                  <a:pt x="421" y="509"/>
                </a:cubicBezTo>
                <a:cubicBezTo>
                  <a:pt x="467" y="485"/>
                  <a:pt x="530" y="471"/>
                  <a:pt x="574" y="444"/>
                </a:cubicBezTo>
                <a:cubicBezTo>
                  <a:pt x="684" y="377"/>
                  <a:pt x="802" y="323"/>
                  <a:pt x="916" y="262"/>
                </a:cubicBezTo>
                <a:cubicBezTo>
                  <a:pt x="1021" y="206"/>
                  <a:pt x="1117" y="137"/>
                  <a:pt x="1221" y="80"/>
                </a:cubicBezTo>
                <a:cubicBezTo>
                  <a:pt x="1250" y="64"/>
                  <a:pt x="1279" y="46"/>
                  <a:pt x="1308" y="29"/>
                </a:cubicBezTo>
                <a:cubicBezTo>
                  <a:pt x="1325" y="19"/>
                  <a:pt x="1359" y="0"/>
                  <a:pt x="1359" y="0"/>
                </a:cubicBezTo>
              </a:path>
            </a:pathLst>
          </a:custGeom>
          <a:noFill/>
          <a:ln w="38160">
            <a:solidFill>
              <a:srgbClr val="ff0000"/>
            </a:solidFill>
            <a:round/>
          </a:ln>
        </p:spPr>
        <p:style>
          <a:lnRef idx="0"/>
          <a:fillRef idx="0"/>
          <a:effectRef idx="0"/>
          <a:fontRef idx="minor"/>
        </p:style>
      </p:sp>
      <p:sp>
        <p:nvSpPr>
          <p:cNvPr id="1714" name="CustomShape 68"/>
          <p:cNvSpPr/>
          <p:nvPr/>
        </p:nvSpPr>
        <p:spPr>
          <a:xfrm>
            <a:off x="7451640" y="2535120"/>
            <a:ext cx="227160" cy="1350000"/>
          </a:xfrm>
          <a:custGeom>
            <a:avLst/>
            <a:gdLst/>
            <a:ahLst/>
            <a:rect l="0" t="0" r="r" b="b"/>
            <a:pathLst>
              <a:path w="1019" h="793">
                <a:moveTo>
                  <a:pt x="0" y="0"/>
                </a:moveTo>
                <a:cubicBezTo>
                  <a:pt x="103" y="28"/>
                  <a:pt x="87" y="33"/>
                  <a:pt x="167" y="87"/>
                </a:cubicBezTo>
                <a:cubicBezTo>
                  <a:pt x="213" y="118"/>
                  <a:pt x="265" y="145"/>
                  <a:pt x="312" y="174"/>
                </a:cubicBezTo>
                <a:cubicBezTo>
                  <a:pt x="412" y="236"/>
                  <a:pt x="278" y="158"/>
                  <a:pt x="363" y="218"/>
                </a:cubicBezTo>
                <a:cubicBezTo>
                  <a:pt x="466" y="291"/>
                  <a:pt x="560" y="373"/>
                  <a:pt x="654" y="458"/>
                </a:cubicBezTo>
                <a:cubicBezTo>
                  <a:pt x="687" y="488"/>
                  <a:pt x="713" y="526"/>
                  <a:pt x="749" y="552"/>
                </a:cubicBezTo>
                <a:cubicBezTo>
                  <a:pt x="785" y="579"/>
                  <a:pt x="829" y="598"/>
                  <a:pt x="858" y="632"/>
                </a:cubicBezTo>
                <a:cubicBezTo>
                  <a:pt x="875" y="652"/>
                  <a:pt x="890" y="673"/>
                  <a:pt x="909" y="691"/>
                </a:cubicBezTo>
                <a:cubicBezTo>
                  <a:pt x="924" y="705"/>
                  <a:pt x="945" y="713"/>
                  <a:pt x="960" y="727"/>
                </a:cubicBezTo>
                <a:cubicBezTo>
                  <a:pt x="981" y="746"/>
                  <a:pt x="997" y="772"/>
                  <a:pt x="1018" y="792"/>
                </a:cubicBezTo>
              </a:path>
            </a:pathLst>
          </a:custGeom>
          <a:noFill/>
          <a:ln w="38160">
            <a:solidFill>
              <a:srgbClr val="ff0000"/>
            </a:solidFill>
            <a:round/>
          </a:ln>
        </p:spPr>
        <p:style>
          <a:lnRef idx="0"/>
          <a:fillRef idx="0"/>
          <a:effectRef idx="0"/>
          <a:fontRef idx="minor"/>
        </p:style>
      </p:sp>
      <p:sp>
        <p:nvSpPr>
          <p:cNvPr id="1715" name="CustomShape 69"/>
          <p:cNvSpPr/>
          <p:nvPr/>
        </p:nvSpPr>
        <p:spPr>
          <a:xfrm>
            <a:off x="6095880" y="2590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716" name="CustomShape 70"/>
          <p:cNvSpPr/>
          <p:nvPr/>
        </p:nvSpPr>
        <p:spPr>
          <a:xfrm>
            <a:off x="6553080" y="2590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717" name="CustomShape 71"/>
          <p:cNvSpPr/>
          <p:nvPr/>
        </p:nvSpPr>
        <p:spPr>
          <a:xfrm>
            <a:off x="609588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718" name="Line 72"/>
          <p:cNvSpPr/>
          <p:nvPr/>
        </p:nvSpPr>
        <p:spPr>
          <a:xfrm>
            <a:off x="6095880" y="2895480"/>
            <a:ext cx="1828800" cy="0"/>
          </a:xfrm>
          <a:prstGeom prst="line">
            <a:avLst/>
          </a:prstGeom>
          <a:ln w="12600">
            <a:solidFill>
              <a:schemeClr val="tx1"/>
            </a:solidFill>
            <a:round/>
          </a:ln>
        </p:spPr>
      </p:sp>
      <p:sp>
        <p:nvSpPr>
          <p:cNvPr id="1719" name="Line 73"/>
          <p:cNvSpPr/>
          <p:nvPr/>
        </p:nvSpPr>
        <p:spPr>
          <a:xfrm>
            <a:off x="6095880" y="2590560"/>
            <a:ext cx="1828800" cy="0"/>
          </a:xfrm>
          <a:prstGeom prst="line">
            <a:avLst/>
          </a:prstGeom>
          <a:ln w="12600">
            <a:solidFill>
              <a:schemeClr val="tx1"/>
            </a:solidFill>
            <a:round/>
          </a:ln>
        </p:spPr>
      </p:sp>
      <p:sp>
        <p:nvSpPr>
          <p:cNvPr id="1720" name="Line 74"/>
          <p:cNvSpPr/>
          <p:nvPr/>
        </p:nvSpPr>
        <p:spPr>
          <a:xfrm>
            <a:off x="6095880" y="3581280"/>
            <a:ext cx="1828800" cy="0"/>
          </a:xfrm>
          <a:prstGeom prst="line">
            <a:avLst/>
          </a:prstGeom>
          <a:ln w="12600">
            <a:solidFill>
              <a:schemeClr val="tx1"/>
            </a:solidFill>
            <a:round/>
          </a:ln>
        </p:spPr>
      </p:sp>
      <p:sp>
        <p:nvSpPr>
          <p:cNvPr id="1721" name="CustomShape 75"/>
          <p:cNvSpPr/>
          <p:nvPr/>
        </p:nvSpPr>
        <p:spPr>
          <a:xfrm>
            <a:off x="655308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722" name="CustomShape 76"/>
          <p:cNvSpPr/>
          <p:nvPr/>
        </p:nvSpPr>
        <p:spPr>
          <a:xfrm>
            <a:off x="7010280" y="2590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723" name="CustomShape 77"/>
          <p:cNvSpPr/>
          <p:nvPr/>
        </p:nvSpPr>
        <p:spPr>
          <a:xfrm>
            <a:off x="701028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724" name="CustomShape 78"/>
          <p:cNvSpPr/>
          <p:nvPr/>
        </p:nvSpPr>
        <p:spPr>
          <a:xfrm>
            <a:off x="609588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1725" name="CustomShape 79"/>
          <p:cNvSpPr/>
          <p:nvPr/>
        </p:nvSpPr>
        <p:spPr>
          <a:xfrm>
            <a:off x="655308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5</a:t>
            </a:r>
            <a:endParaRPr/>
          </a:p>
        </p:txBody>
      </p:sp>
      <p:sp>
        <p:nvSpPr>
          <p:cNvPr id="1726" name="CustomShape 80"/>
          <p:cNvSpPr/>
          <p:nvPr/>
        </p:nvSpPr>
        <p:spPr>
          <a:xfrm>
            <a:off x="701028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6</a:t>
            </a:r>
            <a:endParaRPr/>
          </a:p>
        </p:txBody>
      </p:sp>
      <p:sp>
        <p:nvSpPr>
          <p:cNvPr id="1727" name="CustomShape 81"/>
          <p:cNvSpPr/>
          <p:nvPr/>
        </p:nvSpPr>
        <p:spPr>
          <a:xfrm>
            <a:off x="7467480" y="2590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728" name="CustomShape 82"/>
          <p:cNvSpPr/>
          <p:nvPr/>
        </p:nvSpPr>
        <p:spPr>
          <a:xfrm>
            <a:off x="7467480" y="29718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729" name="CustomShape 83"/>
          <p:cNvSpPr/>
          <p:nvPr/>
        </p:nvSpPr>
        <p:spPr>
          <a:xfrm>
            <a:off x="7467480" y="32767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1730" name="Line 84"/>
          <p:cNvSpPr/>
          <p:nvPr/>
        </p:nvSpPr>
        <p:spPr>
          <a:xfrm>
            <a:off x="6553080" y="2590560"/>
            <a:ext cx="0" cy="990720"/>
          </a:xfrm>
          <a:prstGeom prst="line">
            <a:avLst/>
          </a:prstGeom>
          <a:ln w="12600">
            <a:solidFill>
              <a:schemeClr val="tx1"/>
            </a:solidFill>
            <a:round/>
          </a:ln>
        </p:spPr>
      </p:sp>
      <p:sp>
        <p:nvSpPr>
          <p:cNvPr id="1731" name="Line 85"/>
          <p:cNvSpPr/>
          <p:nvPr/>
        </p:nvSpPr>
        <p:spPr>
          <a:xfrm>
            <a:off x="6095880" y="2590560"/>
            <a:ext cx="0" cy="990720"/>
          </a:xfrm>
          <a:prstGeom prst="line">
            <a:avLst/>
          </a:prstGeom>
          <a:ln w="12600">
            <a:solidFill>
              <a:schemeClr val="tx1"/>
            </a:solidFill>
            <a:round/>
          </a:ln>
        </p:spPr>
      </p:sp>
      <p:sp>
        <p:nvSpPr>
          <p:cNvPr id="1732" name="Line 86"/>
          <p:cNvSpPr/>
          <p:nvPr/>
        </p:nvSpPr>
        <p:spPr>
          <a:xfrm>
            <a:off x="7010280" y="2590560"/>
            <a:ext cx="0" cy="990720"/>
          </a:xfrm>
          <a:prstGeom prst="line">
            <a:avLst/>
          </a:prstGeom>
          <a:ln w="12600">
            <a:solidFill>
              <a:schemeClr val="tx1"/>
            </a:solidFill>
            <a:round/>
          </a:ln>
        </p:spPr>
      </p:sp>
      <p:sp>
        <p:nvSpPr>
          <p:cNvPr id="1733" name="Line 87"/>
          <p:cNvSpPr/>
          <p:nvPr/>
        </p:nvSpPr>
        <p:spPr>
          <a:xfrm>
            <a:off x="7467480" y="2590560"/>
            <a:ext cx="0" cy="990720"/>
          </a:xfrm>
          <a:prstGeom prst="line">
            <a:avLst/>
          </a:prstGeom>
          <a:ln w="12600">
            <a:solidFill>
              <a:schemeClr val="tx1"/>
            </a:solidFill>
            <a:round/>
          </a:ln>
        </p:spPr>
      </p:sp>
      <p:sp>
        <p:nvSpPr>
          <p:cNvPr id="1734" name="Line 88"/>
          <p:cNvSpPr/>
          <p:nvPr/>
        </p:nvSpPr>
        <p:spPr>
          <a:xfrm>
            <a:off x="7924680" y="2590560"/>
            <a:ext cx="0" cy="990720"/>
          </a:xfrm>
          <a:prstGeom prst="line">
            <a:avLst/>
          </a:prstGeom>
          <a:ln w="12600">
            <a:solidFill>
              <a:schemeClr val="tx1"/>
            </a:solidFill>
            <a:round/>
          </a:ln>
        </p:spPr>
      </p:sp>
      <p:sp>
        <p:nvSpPr>
          <p:cNvPr id="1735" name="CustomShape 89"/>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736" name="Picture 3" descr=""/>
          <p:cNvPicPr/>
          <p:nvPr/>
        </p:nvPicPr>
        <p:blipFill>
          <a:blip r:embed="rId1"/>
          <a:stretch/>
        </p:blipFill>
        <p:spPr>
          <a:xfrm>
            <a:off x="0" y="628560"/>
            <a:ext cx="9106920" cy="56160"/>
          </a:xfrm>
          <a:prstGeom prst="rect">
            <a:avLst/>
          </a:prstGeom>
          <a:ln>
            <a:noFill/>
          </a:ln>
        </p:spPr>
      </p:pic>
      <p:sp>
        <p:nvSpPr>
          <p:cNvPr id="1737" name="CustomShape 90"/>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738" name="CustomShape 91"/>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998" dur="indefinite" restart="never" nodeType="tmRoot">
          <p:childTnLst>
            <p:seq>
              <p:cTn id="999" dur="indefinite" nodeType="mainSeq">
                <p:childTnLst>
                  <p:par>
                    <p:cTn id="1000" fill="hold">
                      <p:stCondLst>
                        <p:cond delay="indefinite"/>
                      </p:stCondLst>
                      <p:childTnLst>
                        <p:par>
                          <p:cTn id="1001" fill="hold">
                            <p:stCondLst>
                              <p:cond delay="0"/>
                            </p:stCondLst>
                            <p:childTnLst>
                              <p:par>
                                <p:cTn id="1002" nodeType="clickEffect" fill="hold" presetClass="exit" presetID="1">
                                  <p:stCondLst>
                                    <p:cond delay="0"/>
                                  </p:stCondLst>
                                  <p:childTnLst>
                                    <p:set>
                                      <p:cBhvr>
                                        <p:cTn id="1003" dur="1" fill="hold">
                                          <p:stCondLst>
                                            <p:cond delay="0"/>
                                          </p:stCondLst>
                                        </p:cTn>
                                        <p:attrNameLst>
                                          <p:attrName>style.visibility</p:attrName>
                                        </p:attrNameLst>
                                      </p:cBhvr>
                                      <p:to>
                                        <p:strVal val="hidden"/>
                                      </p:to>
                                    </p:set>
                                  </p:childTnLst>
                                </p:cTn>
                              </p:par>
                              <p:par>
                                <p:cTn id="1004" nodeType="withEffect" fill="hold" presetClass="exit" presetID="1">
                                  <p:stCondLst>
                                    <p:cond delay="0"/>
                                  </p:stCondLst>
                                  <p:childTnLst>
                                    <p:set>
                                      <p:cBhvr>
                                        <p:cTn id="1005" dur="1" fill="hold">
                                          <p:stCondLst>
                                            <p:cond delay="0"/>
                                          </p:stCondLst>
                                        </p:cTn>
                                        <p:attrNameLst>
                                          <p:attrName>style.visibility</p:attrName>
                                        </p:attrNameLst>
                                      </p:cBhvr>
                                      <p:to>
                                        <p:strVal val="hidden"/>
                                      </p:to>
                                    </p:set>
                                  </p:childTnLst>
                                </p:cTn>
                              </p:par>
                              <p:par>
                                <p:cTn id="1006" nodeType="withEffect" fill="hold" presetClass="entr" presetID="1">
                                  <p:stCondLst>
                                    <p:cond delay="0"/>
                                  </p:stCondLst>
                                  <p:childTnLst>
                                    <p:set>
                                      <p:cBhvr>
                                        <p:cTn id="1007" dur="1" fill="hold">
                                          <p:stCondLst>
                                            <p:cond delay="0"/>
                                          </p:stCondLst>
                                        </p:cTn>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9" name="CustomShape 1"/>
          <p:cNvSpPr/>
          <p:nvPr/>
        </p:nvSpPr>
        <p:spPr>
          <a:xfrm>
            <a:off x="609480" y="609480"/>
            <a:ext cx="853344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14 (bài tập)</a:t>
            </a:r>
            <a:endParaRPr/>
          </a:p>
        </p:txBody>
      </p:sp>
      <p:sp>
        <p:nvSpPr>
          <p:cNvPr id="1740"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Hãy cho biết (Manv,honv,tennv,phong, luong) nhân viên có lương cao hơn lương của nv tên là ‘Tùng’</a:t>
            </a:r>
            <a:endParaRPr/>
          </a:p>
          <a:p>
            <a:pPr lvl="1">
              <a:lnSpc>
                <a:spcPct val="100000"/>
              </a:lnSpc>
              <a:buSzPct val="85000"/>
              <a:buFont typeface="Wingdings 2" charset="2"/>
              <a:buChar char=""/>
            </a:pPr>
            <a:r>
              <a:rPr lang="en-US" sz="2400" strike="noStrike">
                <a:solidFill>
                  <a:srgbClr val="000000"/>
                </a:solidFill>
                <a:latin typeface="Constantia"/>
                <a:ea typeface="DejaVu Sans"/>
              </a:rPr>
              <a:t>Quan hệ: NHANVIEN(Manv,Honv,Tennv,Phg, Luong)</a:t>
            </a:r>
            <a:endParaRPr/>
          </a:p>
          <a:p>
            <a:pPr lvl="1">
              <a:lnSpc>
                <a:spcPct val="100000"/>
              </a:lnSpc>
              <a:buSzPct val="85000"/>
              <a:buFont typeface="Wingdings 2" charset="2"/>
              <a:buChar char=""/>
            </a:pPr>
            <a:r>
              <a:rPr lang="en-US" sz="2400" strike="noStrike">
                <a:solidFill>
                  <a:srgbClr val="000000"/>
                </a:solidFill>
                <a:latin typeface="Constantia"/>
                <a:ea typeface="DejaVu Sans"/>
              </a:rPr>
              <a:t>Thuộc tính: LUONG</a:t>
            </a:r>
            <a:endParaRPr/>
          </a:p>
        </p:txBody>
      </p:sp>
      <p:sp>
        <p:nvSpPr>
          <p:cNvPr id="1741"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742"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26D5165C-1B30-4DFE-883D-0D0409EE7A34}" type="slidenum">
              <a:rPr lang="en-US" sz="1200" strike="noStrike">
                <a:solidFill>
                  <a:srgbClr val="035c75"/>
                </a:solidFill>
                <a:latin typeface="Tahoma"/>
                <a:ea typeface="DejaVu Sans"/>
              </a:rPr>
              <a:t>&lt;number&gt;</a:t>
            </a:fld>
            <a:endParaRPr/>
          </a:p>
        </p:txBody>
      </p:sp>
      <p:sp>
        <p:nvSpPr>
          <p:cNvPr id="1743" name="CustomShape 5"/>
          <p:cNvSpPr/>
          <p:nvPr/>
        </p:nvSpPr>
        <p:spPr>
          <a:xfrm>
            <a:off x="1676520" y="3886200"/>
            <a:ext cx="5866200" cy="477000"/>
          </a:xfrm>
          <a:prstGeom prst="rect">
            <a:avLst/>
          </a:prstGeom>
          <a:noFill/>
          <a:ln w="12600">
            <a:noFill/>
          </a:ln>
        </p:spPr>
        <p:style>
          <a:lnRef idx="0"/>
          <a:fillRef idx="0"/>
          <a:effectRef idx="0"/>
          <a:fontRef idx="minor"/>
        </p:style>
        <p:txBody>
          <a:bodyPr lIns="90000" rIns="90000" tIns="45000" bIns="45000"/>
          <a:p>
            <a:pPr>
              <a:lnSpc>
                <a:spcPct val="100000"/>
              </a:lnSpc>
            </a:pPr>
            <a:r>
              <a:rPr lang="en-US" sz="1600" strike="noStrike">
                <a:solidFill>
                  <a:srgbClr val="ff3300"/>
                </a:solidFill>
                <a:latin typeface="Tahoma"/>
                <a:ea typeface="DejaVu Sans"/>
              </a:rPr>
              <a:t>R (L_TUNG) </a:t>
            </a:r>
            <a:r>
              <a:rPr lang="en-US" sz="1600" strike="noStrike">
                <a:solidFill>
                  <a:srgbClr val="ff3300"/>
                </a:solidFill>
                <a:latin typeface="Symbol"/>
                <a:ea typeface="DejaVu Sans"/>
              </a:rPr>
              <a:t></a:t>
            </a:r>
            <a:r>
              <a:rPr lang="en-US" sz="1600" strike="noStrike">
                <a:solidFill>
                  <a:srgbClr val="ff3300"/>
                </a:solidFill>
                <a:latin typeface="Tahoma"/>
                <a:ea typeface="DejaVu Sans"/>
              </a:rPr>
              <a:t> </a:t>
            </a:r>
            <a:r>
              <a:rPr lang="en-US" sz="2400" strike="noStrike">
                <a:solidFill>
                  <a:srgbClr val="ff3300"/>
                </a:solidFill>
                <a:latin typeface="Symbol"/>
                <a:ea typeface="DejaVu Sans"/>
              </a:rPr>
              <a:t></a:t>
            </a:r>
            <a:r>
              <a:rPr lang="en-US" strike="noStrike" baseline="-25000">
                <a:solidFill>
                  <a:srgbClr val="ff3300"/>
                </a:solidFill>
                <a:latin typeface="Tahoma"/>
                <a:ea typeface="DejaVu Sans"/>
              </a:rPr>
              <a:t>Luong</a:t>
            </a:r>
            <a:r>
              <a:rPr lang="en-US" sz="1600" strike="noStrike">
                <a:solidFill>
                  <a:srgbClr val="ff3300"/>
                </a:solidFill>
                <a:latin typeface="Tahoma"/>
                <a:ea typeface="DejaVu Sans"/>
              </a:rPr>
              <a:t>(</a:t>
            </a:r>
            <a:r>
              <a:rPr lang="en-US" sz="2400" strike="noStrike">
                <a:solidFill>
                  <a:srgbClr val="ff3300"/>
                </a:solidFill>
                <a:latin typeface="Symbol"/>
                <a:ea typeface="DejaVu Sans"/>
              </a:rPr>
              <a:t></a:t>
            </a:r>
            <a:r>
              <a:rPr lang="en-US" sz="1600" strike="noStrike" baseline="-25000">
                <a:solidFill>
                  <a:srgbClr val="ff3300"/>
                </a:solidFill>
                <a:latin typeface="Tahoma"/>
                <a:ea typeface="DejaVu Sans"/>
              </a:rPr>
              <a:t>Tennv=‘Tung’</a:t>
            </a:r>
            <a:r>
              <a:rPr lang="en-US" sz="1600" strike="noStrike">
                <a:solidFill>
                  <a:srgbClr val="ff3300"/>
                </a:solidFill>
                <a:latin typeface="Tahoma"/>
                <a:ea typeface="DejaVu Sans"/>
              </a:rPr>
              <a:t> (NHANVIEN))</a:t>
            </a:r>
            <a:endParaRPr/>
          </a:p>
        </p:txBody>
      </p:sp>
      <p:sp>
        <p:nvSpPr>
          <p:cNvPr id="1744" name="CustomShape 6"/>
          <p:cNvSpPr/>
          <p:nvPr/>
        </p:nvSpPr>
        <p:spPr>
          <a:xfrm>
            <a:off x="1600200" y="5105520"/>
            <a:ext cx="6476040" cy="579240"/>
          </a:xfrm>
          <a:prstGeom prst="rect">
            <a:avLst/>
          </a:prstGeom>
          <a:noFill/>
          <a:ln w="12600">
            <a:noFill/>
          </a:ln>
        </p:spPr>
        <p:style>
          <a:lnRef idx="0"/>
          <a:fillRef idx="0"/>
          <a:effectRef idx="0"/>
          <a:fontRef idx="minor"/>
        </p:style>
        <p:txBody>
          <a:bodyPr lIns="90000" rIns="90000" tIns="45000" bIns="45000"/>
          <a:p>
            <a:pPr>
              <a:lnSpc>
                <a:spcPct val="100000"/>
              </a:lnSpc>
            </a:pPr>
            <a:r>
              <a:rPr lang="en-US" sz="1600" strike="noStrike">
                <a:solidFill>
                  <a:srgbClr val="ff3300"/>
                </a:solidFill>
                <a:latin typeface="Tahoma"/>
                <a:ea typeface="DejaVu Sans"/>
              </a:rPr>
              <a:t>KQ </a:t>
            </a:r>
            <a:r>
              <a:rPr lang="en-US" sz="1600" strike="noStrike">
                <a:solidFill>
                  <a:srgbClr val="ff3300"/>
                </a:solidFill>
                <a:latin typeface="Symbol"/>
                <a:ea typeface="DejaVu Sans"/>
              </a:rPr>
              <a:t></a:t>
            </a:r>
            <a:r>
              <a:rPr lang="en-US" strike="noStrike">
                <a:solidFill>
                  <a:srgbClr val="ff3300"/>
                </a:solidFill>
                <a:latin typeface="Tahoma"/>
                <a:ea typeface="DejaVu Sans"/>
              </a:rPr>
              <a:t> </a:t>
            </a:r>
            <a:r>
              <a:rPr lang="en-US" sz="3200" strike="noStrike">
                <a:solidFill>
                  <a:srgbClr val="ff3300"/>
                </a:solidFill>
                <a:latin typeface="Symbol"/>
                <a:ea typeface="DejaVu Sans"/>
              </a:rPr>
              <a:t></a:t>
            </a:r>
            <a:r>
              <a:rPr lang="en-US" strike="noStrike" baseline="-25000">
                <a:solidFill>
                  <a:srgbClr val="ff3300"/>
                </a:solidFill>
                <a:latin typeface="Tahoma"/>
                <a:ea typeface="DejaVu Sans"/>
              </a:rPr>
              <a:t>Manv,Honv,Tennv,Phg,luong</a:t>
            </a:r>
            <a:r>
              <a:rPr lang="en-US" strike="noStrike">
                <a:solidFill>
                  <a:srgbClr val="ff3300"/>
                </a:solidFill>
                <a:latin typeface="Tahoma"/>
                <a:ea typeface="DejaVu Sans"/>
              </a:rPr>
              <a:t>(</a:t>
            </a:r>
            <a:r>
              <a:rPr lang="en-US" sz="1600" strike="noStrike">
                <a:solidFill>
                  <a:srgbClr val="ff3300"/>
                </a:solidFill>
                <a:latin typeface="Tahoma"/>
                <a:ea typeface="DejaVu Sans"/>
              </a:rPr>
              <a:t>NHANVIEN      </a:t>
            </a:r>
            <a:r>
              <a:rPr lang="en-US" sz="1600" strike="noStrike" baseline="-25000">
                <a:solidFill>
                  <a:srgbClr val="ff3300"/>
                </a:solidFill>
                <a:latin typeface="Tahoma"/>
                <a:ea typeface="DejaVu Sans"/>
              </a:rPr>
              <a:t>Luong&gt;L_TUNG</a:t>
            </a:r>
            <a:r>
              <a:rPr lang="en-US" sz="1600" strike="noStrike">
                <a:solidFill>
                  <a:srgbClr val="ff3300"/>
                </a:solidFill>
                <a:latin typeface="Tahoma"/>
                <a:ea typeface="DejaVu Sans"/>
              </a:rPr>
              <a:t> R)</a:t>
            </a:r>
            <a:endParaRPr/>
          </a:p>
        </p:txBody>
      </p:sp>
      <p:sp>
        <p:nvSpPr>
          <p:cNvPr id="1745" name="CustomShape 7"/>
          <p:cNvSpPr/>
          <p:nvPr/>
        </p:nvSpPr>
        <p:spPr>
          <a:xfrm rot="16200000">
            <a:off x="5614920" y="5358600"/>
            <a:ext cx="108360" cy="211680"/>
          </a:xfrm>
          <a:prstGeom prst="flowChartCollate">
            <a:avLst/>
          </a:prstGeom>
          <a:noFill/>
          <a:ln w="12600">
            <a:solidFill>
              <a:srgbClr val="ff3300"/>
            </a:solidFill>
            <a:miter/>
          </a:ln>
        </p:spPr>
        <p:style>
          <a:lnRef idx="0"/>
          <a:fillRef idx="0"/>
          <a:effectRef idx="0"/>
          <a:fontRef idx="minor"/>
        </p:style>
      </p:sp>
      <p:sp>
        <p:nvSpPr>
          <p:cNvPr id="1746" name="CustomShape 8"/>
          <p:cNvSpPr/>
          <p:nvPr/>
        </p:nvSpPr>
        <p:spPr>
          <a:xfrm>
            <a:off x="1004760" y="3276720"/>
            <a:ext cx="280008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B1: Chọn ra lương của ‘Tùng’</a:t>
            </a:r>
            <a:endParaRPr/>
          </a:p>
        </p:txBody>
      </p:sp>
      <p:sp>
        <p:nvSpPr>
          <p:cNvPr id="1747" name="CustomShape 9"/>
          <p:cNvSpPr/>
          <p:nvPr/>
        </p:nvSpPr>
        <p:spPr>
          <a:xfrm>
            <a:off x="1012320" y="4572000"/>
            <a:ext cx="460152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B2: Lấy ra những bộ có lương &gt;lương của ‘Tùng”</a:t>
            </a:r>
            <a:endParaRPr/>
          </a:p>
        </p:txBody>
      </p:sp>
      <p:sp>
        <p:nvSpPr>
          <p:cNvPr id="1748" name="CustomShape 10"/>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749" name="Picture 3" descr=""/>
          <p:cNvPicPr/>
          <p:nvPr/>
        </p:nvPicPr>
        <p:blipFill>
          <a:blip r:embed="rId1"/>
          <a:stretch/>
        </p:blipFill>
        <p:spPr>
          <a:xfrm>
            <a:off x="0" y="628560"/>
            <a:ext cx="9106920" cy="56160"/>
          </a:xfrm>
          <a:prstGeom prst="rect">
            <a:avLst/>
          </a:prstGeom>
          <a:ln>
            <a:noFill/>
          </a:ln>
        </p:spPr>
      </p:pic>
      <p:sp>
        <p:nvSpPr>
          <p:cNvPr id="1750" name="CustomShape 11"/>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751" name="CustomShape 12"/>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008" dur="indefinite" restart="never" nodeType="tmRoot">
          <p:childTnLst>
            <p:seq>
              <p:cTn id="1009" dur="indefinite" nodeType="mainSeq">
                <p:childTnLst>
                  <p:par>
                    <p:cTn id="1010" fill="hold">
                      <p:stCondLst>
                        <p:cond delay="indefinite"/>
                      </p:stCondLst>
                      <p:childTnLst>
                        <p:par>
                          <p:cTn id="1011" fill="hold">
                            <p:stCondLst>
                              <p:cond delay="0"/>
                            </p:stCondLst>
                            <p:childTnLst>
                              <p:par>
                                <p:cTn id="1012" nodeType="clickEffect" fill="hold" presetClass="entr" presetID="3" presetSubtype="10">
                                  <p:stCondLst>
                                    <p:cond delay="0"/>
                                  </p:stCondLst>
                                  <p:childTnLst>
                                    <p:set>
                                      <p:cBhvr>
                                        <p:cTn id="1013" dur="1" fill="hold">
                                          <p:stCondLst>
                                            <p:cond delay="0"/>
                                          </p:stCondLst>
                                        </p:cTn>
                                        <p:tgtEl>
                                          <p:spTgt spid="1746"/>
                                        </p:tgtEl>
                                        <p:attrNameLst>
                                          <p:attrName>style.visibility</p:attrName>
                                        </p:attrNameLst>
                                      </p:cBhvr>
                                      <p:to>
                                        <p:strVal val="visible"/>
                                      </p:to>
                                    </p:set>
                                    <p:animEffect filter="blinds(horizontal)" transition="in">
                                      <p:cBhvr additive="repl">
                                        <p:cTn id="1014" dur="500"/>
                                        <p:tgtEl>
                                          <p:spTgt spid="1746"/>
                                        </p:tgtEl>
                                      </p:cBhvr>
                                    </p:animEffect>
                                  </p:childTnLst>
                                </p:cTn>
                              </p:par>
                            </p:childTnLst>
                          </p:cTn>
                        </p:par>
                      </p:childTnLst>
                    </p:cTn>
                  </p:par>
                  <p:par>
                    <p:cTn id="1015" fill="hold">
                      <p:stCondLst>
                        <p:cond delay="indefinite"/>
                      </p:stCondLst>
                      <p:childTnLst>
                        <p:par>
                          <p:cTn id="1016" fill="hold">
                            <p:stCondLst>
                              <p:cond delay="0"/>
                            </p:stCondLst>
                            <p:childTnLst>
                              <p:par>
                                <p:cTn id="1017" nodeType="clickEffect" fill="hold" presetClass="entr" presetID="3" presetSubtype="10">
                                  <p:stCondLst>
                                    <p:cond delay="0"/>
                                  </p:stCondLst>
                                  <p:childTnLst>
                                    <p:set>
                                      <p:cBhvr>
                                        <p:cTn id="1018" dur="1" fill="hold">
                                          <p:stCondLst>
                                            <p:cond delay="0"/>
                                          </p:stCondLst>
                                        </p:cTn>
                                        <p:tgtEl>
                                          <p:spTgt spid="1743"/>
                                        </p:tgtEl>
                                        <p:attrNameLst>
                                          <p:attrName>style.visibility</p:attrName>
                                        </p:attrNameLst>
                                      </p:cBhvr>
                                      <p:to>
                                        <p:strVal val="visible"/>
                                      </p:to>
                                    </p:set>
                                    <p:animEffect filter="blinds(horizontal)" transition="in">
                                      <p:cBhvr additive="repl">
                                        <p:cTn id="1019" dur="500"/>
                                        <p:tgtEl>
                                          <p:spTgt spid="1743"/>
                                        </p:tgtEl>
                                      </p:cBhvr>
                                    </p:animEffect>
                                  </p:childTnLst>
                                </p:cTn>
                              </p:par>
                            </p:childTnLst>
                          </p:cTn>
                        </p:par>
                      </p:childTnLst>
                    </p:cTn>
                  </p:par>
                  <p:par>
                    <p:cTn id="1020" fill="hold">
                      <p:stCondLst>
                        <p:cond delay="indefinite"/>
                      </p:stCondLst>
                      <p:childTnLst>
                        <p:par>
                          <p:cTn id="1021" fill="hold">
                            <p:stCondLst>
                              <p:cond delay="0"/>
                            </p:stCondLst>
                            <p:childTnLst>
                              <p:par>
                                <p:cTn id="1022" nodeType="clickEffect" fill="hold" presetClass="entr" presetID="4" presetSubtype="16">
                                  <p:stCondLst>
                                    <p:cond delay="0"/>
                                  </p:stCondLst>
                                  <p:childTnLst>
                                    <p:set>
                                      <p:cBhvr>
                                        <p:cTn id="1023" dur="1" fill="hold">
                                          <p:stCondLst>
                                            <p:cond delay="0"/>
                                          </p:stCondLst>
                                        </p:cTn>
                                        <p:tgtEl>
                                          <p:spTgt spid="1747"/>
                                        </p:tgtEl>
                                        <p:attrNameLst>
                                          <p:attrName>style.visibility</p:attrName>
                                        </p:attrNameLst>
                                      </p:cBhvr>
                                      <p:to>
                                        <p:strVal val="visible"/>
                                      </p:to>
                                    </p:set>
                                    <p:animEffect filter="box(in)" transition="out">
                                      <p:cBhvr additive="repl">
                                        <p:cTn id="1024" dur="500"/>
                                        <p:tgtEl>
                                          <p:spTgt spid="1747"/>
                                        </p:tgtEl>
                                      </p:cBhvr>
                                    </p:animEffect>
                                  </p:childTnLst>
                                </p:cTn>
                              </p:par>
                            </p:childTnLst>
                          </p:cTn>
                        </p:par>
                      </p:childTnLst>
                    </p:cTn>
                  </p:par>
                  <p:par>
                    <p:cTn id="1025" fill="hold">
                      <p:stCondLst>
                        <p:cond delay="indefinite"/>
                      </p:stCondLst>
                      <p:childTnLst>
                        <p:par>
                          <p:cTn id="1026" fill="hold">
                            <p:stCondLst>
                              <p:cond delay="0"/>
                            </p:stCondLst>
                            <p:childTnLst>
                              <p:par>
                                <p:cTn id="1027" nodeType="clickEffect" fill="hold" presetClass="entr" presetID="4" presetSubtype="16">
                                  <p:stCondLst>
                                    <p:cond delay="0"/>
                                  </p:stCondLst>
                                  <p:childTnLst>
                                    <p:set>
                                      <p:cBhvr>
                                        <p:cTn id="1028" dur="1" fill="hold">
                                          <p:stCondLst>
                                            <p:cond delay="0"/>
                                          </p:stCondLst>
                                        </p:cTn>
                                        <p:attrNameLst>
                                          <p:attrName>style.visibility</p:attrName>
                                        </p:attrNameLst>
                                      </p:cBhvr>
                                      <p:to>
                                        <p:strVal val="visible"/>
                                      </p:to>
                                    </p:set>
                                    <p:animEffect filter="box(in)" transition="out">
                                      <p:cBhvr additive="repl">
                                        <p:cTn id="1029"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2" name="CustomShape 1"/>
          <p:cNvSpPr/>
          <p:nvPr/>
        </p:nvSpPr>
        <p:spPr>
          <a:xfrm>
            <a:off x="380880" y="609480"/>
            <a:ext cx="853344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15 (bài tập)</a:t>
            </a:r>
            <a:endParaRPr/>
          </a:p>
        </p:txBody>
      </p:sp>
      <p:sp>
        <p:nvSpPr>
          <p:cNvPr id="1753" name="CustomShape 2"/>
          <p:cNvSpPr/>
          <p:nvPr/>
        </p:nvSpPr>
        <p:spPr>
          <a:xfrm>
            <a:off x="457200" y="1295280"/>
            <a:ext cx="8228520" cy="1980000"/>
          </a:xfrm>
          <a:prstGeom prst="rect">
            <a:avLst/>
          </a:prstGeom>
          <a:noFill/>
          <a:ln>
            <a:noFill/>
          </a:ln>
        </p:spPr>
        <p:style>
          <a:lnRef idx="0"/>
          <a:fillRef idx="0"/>
          <a:effectRef idx="0"/>
          <a:fontRef idx="minor"/>
        </p:style>
        <p:txBody>
          <a:bodyPr lIns="90000" rIns="90000" tIns="45000" bIns="45000"/>
          <a:p>
            <a:pPr>
              <a:lnSpc>
                <a:spcPct val="100000"/>
              </a:lnSpc>
            </a:pPr>
            <a:r>
              <a:rPr lang="en-US" sz="2600" strike="noStrike">
                <a:solidFill>
                  <a:srgbClr val="000000"/>
                </a:solidFill>
                <a:latin typeface="Constantia"/>
                <a:ea typeface="DejaVu Sans"/>
              </a:rPr>
              <a:t>    </a:t>
            </a:r>
            <a:r>
              <a:rPr lang="en-US" sz="2600" strike="noStrike">
                <a:solidFill>
                  <a:srgbClr val="000000"/>
                </a:solidFill>
                <a:latin typeface="Constantia"/>
                <a:ea typeface="DejaVu Sans"/>
              </a:rPr>
              <a:t>Liệt kê danh sách nhân viên, với mỗi nhân viên, hãy cho biết thông tin của phòng ban mà họ đang làm việc</a:t>
            </a:r>
            <a:endParaRPr/>
          </a:p>
          <a:p>
            <a:pPr lvl="1">
              <a:lnSpc>
                <a:spcPct val="100000"/>
              </a:lnSpc>
              <a:buSzPct val="85000"/>
              <a:buFont typeface="Courier New"/>
              <a:buChar char="o"/>
            </a:pPr>
            <a:r>
              <a:rPr lang="en-US" sz="2400" strike="noStrike">
                <a:solidFill>
                  <a:srgbClr val="000000"/>
                </a:solidFill>
                <a:latin typeface="Constantia"/>
                <a:ea typeface="DejaVu Sans"/>
              </a:rPr>
              <a:t>NHANVIEN(Manv,Honv,Tennv,Phg, Luong) </a:t>
            </a:r>
            <a:endParaRPr/>
          </a:p>
          <a:p>
            <a:pPr lvl="1">
              <a:lnSpc>
                <a:spcPct val="100000"/>
              </a:lnSpc>
              <a:buSzPct val="85000"/>
              <a:buFont typeface="Courier New"/>
              <a:buChar char="o"/>
            </a:pPr>
            <a:r>
              <a:rPr lang="en-US" sz="2400" strike="noStrike">
                <a:solidFill>
                  <a:srgbClr val="000000"/>
                </a:solidFill>
                <a:latin typeface="Constantia"/>
                <a:ea typeface="DejaVu Sans"/>
              </a:rPr>
              <a:t>PHONGBAN(MaPhg, TenPhg, TrPhg, Ng_Nhanchuc)</a:t>
            </a:r>
            <a:endParaRPr/>
          </a:p>
        </p:txBody>
      </p:sp>
      <p:sp>
        <p:nvSpPr>
          <p:cNvPr id="1754"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755"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E4F54E29-384A-40E3-B169-6DC696CF9C2C}" type="slidenum">
              <a:rPr lang="en-US" sz="1200" strike="noStrike">
                <a:solidFill>
                  <a:srgbClr val="035c75"/>
                </a:solidFill>
                <a:latin typeface="Tahoma"/>
                <a:ea typeface="DejaVu Sans"/>
              </a:rPr>
              <a:t>&lt;number&gt;</a:t>
            </a:fld>
            <a:endParaRPr/>
          </a:p>
        </p:txBody>
      </p:sp>
      <p:sp>
        <p:nvSpPr>
          <p:cNvPr id="1756"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757" name="Picture 3" descr=""/>
          <p:cNvPicPr/>
          <p:nvPr/>
        </p:nvPicPr>
        <p:blipFill>
          <a:blip r:embed="rId1"/>
          <a:stretch/>
        </p:blipFill>
        <p:spPr>
          <a:xfrm>
            <a:off x="0" y="628560"/>
            <a:ext cx="9106920" cy="56160"/>
          </a:xfrm>
          <a:prstGeom prst="rect">
            <a:avLst/>
          </a:prstGeom>
          <a:ln>
            <a:noFill/>
          </a:ln>
        </p:spPr>
      </p:pic>
      <p:sp>
        <p:nvSpPr>
          <p:cNvPr id="1758"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759"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1760" name="CustomShape 8"/>
          <p:cNvSpPr/>
          <p:nvPr/>
        </p:nvSpPr>
        <p:spPr>
          <a:xfrm>
            <a:off x="611640" y="3429000"/>
            <a:ext cx="38448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Wingdings"/>
                <a:ea typeface="DejaVu Sans"/>
              </a:rPr>
              <a:t></a:t>
            </a:r>
            <a:endParaRPr/>
          </a:p>
        </p:txBody>
      </p:sp>
      <p:sp>
        <p:nvSpPr>
          <p:cNvPr id="1761" name="CustomShape 9"/>
          <p:cNvSpPr/>
          <p:nvPr/>
        </p:nvSpPr>
        <p:spPr>
          <a:xfrm>
            <a:off x="1333440" y="3429000"/>
            <a:ext cx="4315320" cy="69912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4000" strike="noStrike">
                <a:solidFill>
                  <a:srgbClr val="000000"/>
                </a:solidFill>
                <a:latin typeface="Symbol"/>
                <a:ea typeface="DejaVu Sans"/>
              </a:rPr>
              <a:t></a:t>
            </a:r>
            <a:r>
              <a:rPr lang="en-US" sz="2000" strike="noStrike" baseline="-25000">
                <a:solidFill>
                  <a:srgbClr val="000000"/>
                </a:solidFill>
                <a:latin typeface="Tahoma"/>
                <a:ea typeface="DejaVu Sans"/>
              </a:rPr>
              <a:t>(Manv,Honv,Tennv,MaPhg,Luong)</a:t>
            </a:r>
            <a:r>
              <a:rPr lang="en-US" sz="2400" strike="noStrike">
                <a:solidFill>
                  <a:srgbClr val="000000"/>
                </a:solidFill>
                <a:latin typeface="Tahoma"/>
                <a:ea typeface="DejaVu Sans"/>
              </a:rPr>
              <a:t>(NHANVIEN)</a:t>
            </a:r>
            <a:endParaRPr/>
          </a:p>
        </p:txBody>
      </p:sp>
      <p:sp>
        <p:nvSpPr>
          <p:cNvPr id="1762" name="CustomShape 10"/>
          <p:cNvSpPr/>
          <p:nvPr/>
        </p:nvSpPr>
        <p:spPr>
          <a:xfrm>
            <a:off x="1237680" y="4343400"/>
            <a:ext cx="4381920" cy="4554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400" strike="noStrike">
                <a:solidFill>
                  <a:srgbClr val="000000"/>
                </a:solidFill>
                <a:latin typeface="Tahoma"/>
                <a:ea typeface="DejaVu Sans"/>
              </a:rPr>
              <a:t>KQ = NHANVIEN * PHONGBAN</a:t>
            </a:r>
            <a:endParaRPr/>
          </a:p>
        </p:txBody>
      </p:sp>
    </p:spTree>
  </p:cSld>
  <p:timing>
    <p:tnLst>
      <p:par>
        <p:cTn id="1030" dur="indefinite" restart="never" nodeType="tmRoot">
          <p:childTnLst>
            <p:seq>
              <p:cTn id="1031" dur="indefinite" nodeType="mainSeq">
                <p:childTnLst>
                  <p:par>
                    <p:cTn id="1032" fill="hold">
                      <p:stCondLst>
                        <p:cond delay="indefinite"/>
                      </p:stCondLst>
                      <p:childTnLst>
                        <p:par>
                          <p:cTn id="1033" fill="hold">
                            <p:stCondLst>
                              <p:cond delay="0"/>
                            </p:stCondLst>
                            <p:childTnLst>
                              <p:par>
                                <p:cTn id="1034" nodeType="clickEffect" fill="hold" presetClass="entr" presetID="4" presetSubtype="16">
                                  <p:stCondLst>
                                    <p:cond delay="0"/>
                                  </p:stCondLst>
                                  <p:childTnLst>
                                    <p:set>
                                      <p:cBhvr>
                                        <p:cTn id="1035" dur="1" fill="hold">
                                          <p:stCondLst>
                                            <p:cond delay="0"/>
                                          </p:stCondLst>
                                        </p:cTn>
                                        <p:tgtEl>
                                          <p:spTgt spid="1761"/>
                                        </p:tgtEl>
                                        <p:attrNameLst>
                                          <p:attrName>style.visibility</p:attrName>
                                        </p:attrNameLst>
                                      </p:cBhvr>
                                      <p:to>
                                        <p:strVal val="visible"/>
                                      </p:to>
                                    </p:set>
                                    <p:animEffect filter="box(in)" transition="out">
                                      <p:cBhvr additive="repl">
                                        <p:cTn id="1036" dur="500"/>
                                        <p:tgtEl>
                                          <p:spTgt spid="1761"/>
                                        </p:tgtEl>
                                      </p:cBhvr>
                                    </p:animEffect>
                                  </p:childTnLst>
                                </p:cTn>
                              </p:par>
                            </p:childTnLst>
                          </p:cTn>
                        </p:par>
                      </p:childTnLst>
                    </p:cTn>
                  </p:par>
                  <p:par>
                    <p:cTn id="1037" fill="hold">
                      <p:stCondLst>
                        <p:cond delay="indefinite"/>
                      </p:stCondLst>
                      <p:childTnLst>
                        <p:par>
                          <p:cTn id="1038" fill="hold">
                            <p:stCondLst>
                              <p:cond delay="0"/>
                            </p:stCondLst>
                            <p:childTnLst>
                              <p:par>
                                <p:cTn id="1039" nodeType="clickEffect" fill="hold" presetClass="entr" presetID="4" presetSubtype="16">
                                  <p:stCondLst>
                                    <p:cond delay="0"/>
                                  </p:stCondLst>
                                  <p:childTnLst>
                                    <p:set>
                                      <p:cBhvr>
                                        <p:cTn id="1040" dur="1" fill="hold">
                                          <p:stCondLst>
                                            <p:cond delay="0"/>
                                          </p:stCondLst>
                                        </p:cTn>
                                        <p:tgtEl>
                                          <p:spTgt spid="1762"/>
                                        </p:tgtEl>
                                        <p:attrNameLst>
                                          <p:attrName>style.visibility</p:attrName>
                                        </p:attrNameLst>
                                      </p:cBhvr>
                                      <p:to>
                                        <p:strVal val="visible"/>
                                      </p:to>
                                    </p:set>
                                    <p:animEffect filter="box(in)" transition="out">
                                      <p:cBhvr additive="repl">
                                        <p:cTn id="1041" dur="500"/>
                                        <p:tgtEl>
                                          <p:spTgt spid="176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CustomShape 1"/>
          <p:cNvSpPr/>
          <p:nvPr/>
        </p:nvSpPr>
        <p:spPr>
          <a:xfrm>
            <a:off x="457200" y="76212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1.1. Thêm bộ mới vào quan hệ</a:t>
            </a:r>
            <a:endParaRPr/>
          </a:p>
        </p:txBody>
      </p:sp>
      <p:sp>
        <p:nvSpPr>
          <p:cNvPr id="258" name="CustomShape 2"/>
          <p:cNvSpPr/>
          <p:nvPr/>
        </p:nvSpPr>
        <p:spPr>
          <a:xfrm>
            <a:off x="609480" y="160020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charset="2"/>
              <a:buChar char=""/>
            </a:pPr>
            <a:r>
              <a:rPr lang="en-US" sz="2600" strike="noStrike">
                <a:solidFill>
                  <a:srgbClr val="000000"/>
                </a:solidFill>
                <a:latin typeface="Constantia"/>
                <a:ea typeface="DejaVu Sans"/>
              </a:rPr>
              <a:t>Được diễn đạt </a:t>
            </a:r>
            <a:endParaRPr/>
          </a:p>
          <a:p>
            <a:pPr lvl="2">
              <a:lnSpc>
                <a:spcPct val="100000"/>
              </a:lnSpc>
              <a:buSzPct val="70000"/>
              <a:buFont typeface="Courier New"/>
              <a:buChar char="o"/>
            </a:pPr>
            <a:r>
              <a:rPr lang="en-US" sz="2100" strike="noStrike">
                <a:solidFill>
                  <a:srgbClr val="000000"/>
                </a:solidFill>
                <a:latin typeface="Constantia"/>
                <a:ea typeface="DejaVu Sans"/>
              </a:rPr>
              <a:t>R là tên Lược đồ quan hệ</a:t>
            </a:r>
            <a:endParaRPr/>
          </a:p>
          <a:p>
            <a:pPr lvl="2">
              <a:lnSpc>
                <a:spcPct val="100000"/>
              </a:lnSpc>
              <a:buSzPct val="70000"/>
              <a:buFont typeface="Courier New"/>
              <a:buChar char="o"/>
            </a:pPr>
            <a:r>
              <a:rPr lang="en-US" sz="2100" strike="noStrike">
                <a:solidFill>
                  <a:srgbClr val="000000"/>
                </a:solidFill>
                <a:latin typeface="Constantia"/>
                <a:ea typeface="DejaVu Sans"/>
              </a:rPr>
              <a:t>t là một bộ mới cần thêm vào</a:t>
            </a:r>
            <a:endParaRPr/>
          </a:p>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a:p>
            <a:pPr lvl="2">
              <a:lnSpc>
                <a:spcPct val="100000"/>
              </a:lnSpc>
              <a:buSzPct val="70000"/>
              <a:buFont typeface="Courier New"/>
              <a:buChar char="o"/>
            </a:pPr>
            <a:r>
              <a:rPr lang="en-US" sz="2000" strike="noStrike">
                <a:solidFill>
                  <a:srgbClr val="000000"/>
                </a:solidFill>
                <a:latin typeface="Times New Roman"/>
                <a:ea typeface="DejaVu Sans"/>
              </a:rPr>
              <a:t>INSERT(SINHVIEN; “T5”,”Nguyen”, “Hong”, “Anh”)</a:t>
            </a:r>
            <a:endParaRPr/>
          </a:p>
          <a:p>
            <a:pPr lvl="2">
              <a:lnSpc>
                <a:spcPct val="100000"/>
              </a:lnSpc>
              <a:buSzPct val="70000"/>
              <a:buFont typeface="Courier New"/>
              <a:buChar char="o"/>
            </a:pPr>
            <a:r>
              <a:rPr lang="en-US" sz="2000" strike="noStrike">
                <a:solidFill>
                  <a:srgbClr val="000000"/>
                </a:solidFill>
                <a:latin typeface="Times New Roman"/>
                <a:ea typeface="DejaVu Sans"/>
              </a:rPr>
              <a:t>INSERT(SV_DIEM; “T5”, “Int1002”, 9)</a:t>
            </a:r>
            <a:endParaRPr/>
          </a:p>
          <a:p>
            <a:pPr lvl="2">
              <a:lnSpc>
                <a:spcPct val="100000"/>
              </a:lnSpc>
              <a:buSzPct val="70000"/>
              <a:buFont typeface="Courier New"/>
              <a:buChar char="o"/>
            </a:pPr>
            <a:r>
              <a:rPr lang="en-US" sz="2000" strike="noStrike">
                <a:solidFill>
                  <a:srgbClr val="000000"/>
                </a:solidFill>
                <a:latin typeface="Times New Roman"/>
                <a:ea typeface="DejaVu Sans"/>
              </a:rPr>
              <a:t>INSERT(SV_DIEM; “T5”, “Int1004”, 7)</a:t>
            </a:r>
            <a:endParaRPr/>
          </a:p>
          <a:p>
            <a:pPr lvl="2">
              <a:lnSpc>
                <a:spcPct val="100000"/>
              </a:lnSpc>
              <a:buSzPct val="70000"/>
              <a:buFont typeface="Courier New"/>
              <a:buChar char="o"/>
            </a:pPr>
            <a:r>
              <a:rPr lang="en-US" sz="2000" strike="noStrike">
                <a:solidFill>
                  <a:srgbClr val="000000"/>
                </a:solidFill>
                <a:latin typeface="Times New Roman"/>
                <a:ea typeface="DejaVu Sans"/>
              </a:rPr>
              <a:t>INSERT(SV_DIEM; “T5”,” Int1001”, 12)</a:t>
            </a:r>
            <a:endParaRPr/>
          </a:p>
          <a:p>
            <a:pPr>
              <a:lnSpc>
                <a:spcPct val="100000"/>
              </a:lnSpc>
              <a:buSzPct val="95000"/>
              <a:buFont typeface="Wingdings 2" charset="2"/>
              <a:buChar char=""/>
            </a:pPr>
            <a:r>
              <a:rPr lang="en-US" sz="2600" strike="noStrike">
                <a:solidFill>
                  <a:srgbClr val="000000"/>
                </a:solidFill>
                <a:latin typeface="Constantia"/>
                <a:ea typeface="DejaVu Sans"/>
              </a:rPr>
              <a:t>Có thể vi phạm ràng buộc</a:t>
            </a:r>
            <a:endParaRPr/>
          </a:p>
          <a:p>
            <a:pPr lvl="2">
              <a:lnSpc>
                <a:spcPct val="100000"/>
              </a:lnSpc>
              <a:buSzPct val="70000"/>
              <a:buFont typeface="Courier New"/>
              <a:buChar char="o"/>
            </a:pPr>
            <a:r>
              <a:rPr lang="en-US" sz="2100" strike="noStrike">
                <a:solidFill>
                  <a:srgbClr val="000000"/>
                </a:solidFill>
                <a:latin typeface="Constantia"/>
                <a:ea typeface="DejaVu Sans"/>
              </a:rPr>
              <a:t>Ràng buộc miền</a:t>
            </a:r>
            <a:endParaRPr/>
          </a:p>
          <a:p>
            <a:pPr lvl="2">
              <a:lnSpc>
                <a:spcPct val="100000"/>
              </a:lnSpc>
              <a:buSzPct val="70000"/>
              <a:buFont typeface="Courier New"/>
              <a:buChar char="o"/>
            </a:pPr>
            <a:r>
              <a:rPr lang="en-US" sz="2100" strike="noStrike">
                <a:solidFill>
                  <a:srgbClr val="000000"/>
                </a:solidFill>
                <a:latin typeface="Constantia"/>
                <a:ea typeface="DejaVu Sans"/>
              </a:rPr>
              <a:t>Ràng buộc khóa</a:t>
            </a:r>
            <a:endParaRPr/>
          </a:p>
          <a:p>
            <a:pPr lvl="2">
              <a:lnSpc>
                <a:spcPct val="100000"/>
              </a:lnSpc>
              <a:buSzPct val="70000"/>
              <a:buFont typeface="Courier New"/>
              <a:buChar char="o"/>
            </a:pPr>
            <a:r>
              <a:rPr lang="en-US" sz="2100" strike="noStrike">
                <a:solidFill>
                  <a:srgbClr val="000000"/>
                </a:solidFill>
                <a:latin typeface="Constantia"/>
                <a:ea typeface="DejaVu Sans"/>
              </a:rPr>
              <a:t>Ràng buộc tham chiếu</a:t>
            </a:r>
            <a:endParaRPr/>
          </a:p>
          <a:p>
            <a:pPr>
              <a:lnSpc>
                <a:spcPct val="100000"/>
              </a:lnSpc>
            </a:pPr>
            <a:endParaRPr/>
          </a:p>
        </p:txBody>
      </p:sp>
      <p:sp>
        <p:nvSpPr>
          <p:cNvPr id="259"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260"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B1B0BCCD-AA54-4797-85E8-9BAF0AA2860B}" type="slidenum">
              <a:rPr lang="en-US" sz="1200" strike="noStrike">
                <a:solidFill>
                  <a:srgbClr val="035c75"/>
                </a:solidFill>
                <a:latin typeface="Tahoma"/>
                <a:ea typeface="DejaVu Sans"/>
              </a:rPr>
              <a:t>&lt;number&gt;</a:t>
            </a:fld>
            <a:endParaRPr/>
          </a:p>
        </p:txBody>
      </p:sp>
      <p:sp>
        <p:nvSpPr>
          <p:cNvPr id="261" name="CustomShape 5"/>
          <p:cNvSpPr/>
          <p:nvPr/>
        </p:nvSpPr>
        <p:spPr>
          <a:xfrm>
            <a:off x="3429000" y="1612080"/>
            <a:ext cx="4342320" cy="424800"/>
          </a:xfrm>
          <a:prstGeom prst="rect">
            <a:avLst/>
          </a:prstGeom>
          <a:noFill/>
          <a:ln w="12600">
            <a:noFill/>
          </a:ln>
        </p:spPr>
        <p:style>
          <a:lnRef idx="0"/>
          <a:fillRef idx="0"/>
          <a:effectRef idx="0"/>
          <a:fontRef idx="minor"/>
        </p:style>
        <p:txBody>
          <a:bodyPr lIns="90000" rIns="90000" tIns="45000" bIns="45000"/>
          <a:p>
            <a:pPr>
              <a:lnSpc>
                <a:spcPct val="100000"/>
              </a:lnSpc>
            </a:pPr>
            <a:r>
              <a:rPr b="1" lang="en-US" sz="2200" strike="noStrike">
                <a:solidFill>
                  <a:srgbClr val="000000"/>
                </a:solidFill>
                <a:latin typeface="Tahoma"/>
                <a:ea typeface="DejaVu Sans"/>
              </a:rPr>
              <a:t>INSERT(R; t)</a:t>
            </a:r>
            <a:endParaRPr/>
          </a:p>
        </p:txBody>
      </p:sp>
      <p:sp>
        <p:nvSpPr>
          <p:cNvPr id="262"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63" name="Picture 3" descr=""/>
          <p:cNvPicPr/>
          <p:nvPr/>
        </p:nvPicPr>
        <p:blipFill>
          <a:blip r:embed="rId1"/>
          <a:stretch/>
        </p:blipFill>
        <p:spPr>
          <a:xfrm>
            <a:off x="0" y="628560"/>
            <a:ext cx="9106920" cy="56160"/>
          </a:xfrm>
          <a:prstGeom prst="rect">
            <a:avLst/>
          </a:prstGeom>
          <a:ln>
            <a:noFill/>
          </a:ln>
        </p:spPr>
      </p:pic>
      <p:sp>
        <p:nvSpPr>
          <p:cNvPr id="264"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65"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266" name="CustomShape 9"/>
          <p:cNvSpPr/>
          <p:nvPr/>
        </p:nvSpPr>
        <p:spPr>
          <a:xfrm>
            <a:off x="5257800" y="5334120"/>
            <a:ext cx="989640" cy="3038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trike="noStrike">
                <a:solidFill>
                  <a:srgbClr val="000000"/>
                </a:solidFill>
                <a:latin typeface="Constantia"/>
                <a:ea typeface="DejaVu Sans"/>
              </a:rPr>
              <a:t>Xử lý</a:t>
            </a:r>
            <a:endParaRPr/>
          </a:p>
        </p:txBody>
      </p:sp>
      <p:sp>
        <p:nvSpPr>
          <p:cNvPr id="267" name="CustomShape 10"/>
          <p:cNvSpPr/>
          <p:nvPr/>
        </p:nvSpPr>
        <p:spPr>
          <a:xfrm>
            <a:off x="6553080" y="5257800"/>
            <a:ext cx="1141920" cy="532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lang="en-US" strike="noStrike">
                <a:solidFill>
                  <a:srgbClr val="04617b"/>
                </a:solidFill>
                <a:latin typeface="Constantia"/>
                <a:ea typeface="DejaVu Sans"/>
              </a:rPr>
              <a:t>Loại bỏ</a:t>
            </a:r>
            <a:endParaRPr/>
          </a:p>
        </p:txBody>
      </p:sp>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2" presetSubtype="4">
                                  <p:stCondLst>
                                    <p:cond delay="0"/>
                                  </p:stCondLst>
                                  <p:childTnLst>
                                    <p:set>
                                      <p:cBhvr>
                                        <p:cTn id="52" dur="1" fill="hold">
                                          <p:stCondLst>
                                            <p:cond delay="0"/>
                                          </p:stCondLst>
                                        </p:cTn>
                                        <p:tgtEl>
                                          <p:spTgt spid="258">
                                            <p:txEl>
                                              <p:pRg st="308" end="308"/>
                                            </p:txEl>
                                          </p:spTgt>
                                        </p:tgtEl>
                                        <p:attrNameLst>
                                          <p:attrName>style.visibility</p:attrName>
                                        </p:attrNameLst>
                                      </p:cBhvr>
                                      <p:to>
                                        <p:strVal val="visible"/>
                                      </p:to>
                                    </p:set>
                                    <p:anim calcmode="lin" valueType="num">
                                      <p:cBhvr additive="repl">
                                        <p:cTn id="53" dur="500" fill="hold"/>
                                        <p:tgtEl>
                                          <p:spTgt spid="258">
                                            <p:txEl>
                                              <p:pRg st="308" end="308"/>
                                            </p:txEl>
                                          </p:spTgt>
                                        </p:tgtEl>
                                        <p:attrNameLst>
                                          <p:attrName>ppt_x</p:attrName>
                                        </p:attrNameLst>
                                      </p:cBhvr>
                                      <p:tavLst>
                                        <p:tav tm="0">
                                          <p:val>
                                            <p:strVal val="#ppt_x"/>
                                          </p:val>
                                        </p:tav>
                                        <p:tav tm="100000">
                                          <p:val>
                                            <p:strVal val="#ppt_x"/>
                                          </p:val>
                                        </p:tav>
                                      </p:tavLst>
                                    </p:anim>
                                    <p:anim calcmode="lin" valueType="num">
                                      <p:cBhvr additive="repl">
                                        <p:cTn id="54" dur="500" fill="hold"/>
                                        <p:tgtEl>
                                          <p:spTgt spid="258">
                                            <p:txEl>
                                              <p:pRg st="308" end="308"/>
                                            </p:txEl>
                                          </p:spTgt>
                                        </p:tgtEl>
                                        <p:attrNameLst>
                                          <p:attrName>ppt_y</p:attrName>
                                        </p:attrNameLst>
                                      </p:cBhvr>
                                      <p:tavLst>
                                        <p:tav tm="0">
                                          <p:val>
                                            <p:strVal val="1+#ppt_h/2"/>
                                          </p:val>
                                        </p:tav>
                                        <p:tav tm="100000">
                                          <p:val>
                                            <p:strVal val="#ppt_y"/>
                                          </p:val>
                                        </p:tav>
                                      </p:tavLst>
                                    </p:anim>
                                  </p:childTnLst>
                                </p:cTn>
                              </p:par>
                              <p:par>
                                <p:cTn id="55" nodeType="withEffect" fill="hold" presetClass="entr" presetID="2" presetSubtype="4">
                                  <p:stCondLst>
                                    <p:cond delay="0"/>
                                  </p:stCondLst>
                                  <p:childTnLst>
                                    <p:set>
                                      <p:cBhvr>
                                        <p:cTn id="56" dur="1" fill="hold">
                                          <p:stCondLst>
                                            <p:cond delay="0"/>
                                          </p:stCondLst>
                                        </p:cTn>
                                        <p:tgtEl>
                                          <p:spTgt spid="258">
                                            <p:txEl>
                                              <p:pRg st="308" end="308"/>
                                            </p:txEl>
                                          </p:spTgt>
                                        </p:tgtEl>
                                        <p:attrNameLst>
                                          <p:attrName>style.visibility</p:attrName>
                                        </p:attrNameLst>
                                      </p:cBhvr>
                                      <p:to>
                                        <p:strVal val="visible"/>
                                      </p:to>
                                    </p:set>
                                    <p:anim calcmode="lin" valueType="num">
                                      <p:cBhvr additive="repl">
                                        <p:cTn id="57" dur="500" fill="hold"/>
                                        <p:tgtEl>
                                          <p:spTgt spid="258">
                                            <p:txEl>
                                              <p:pRg st="308" end="308"/>
                                            </p:txEl>
                                          </p:spTgt>
                                        </p:tgtEl>
                                        <p:attrNameLst>
                                          <p:attrName>ppt_x</p:attrName>
                                        </p:attrNameLst>
                                      </p:cBhvr>
                                      <p:tavLst>
                                        <p:tav tm="0">
                                          <p:val>
                                            <p:strVal val="#ppt_x"/>
                                          </p:val>
                                        </p:tav>
                                        <p:tav tm="100000">
                                          <p:val>
                                            <p:strVal val="#ppt_x"/>
                                          </p:val>
                                        </p:tav>
                                      </p:tavLst>
                                    </p:anim>
                                    <p:anim calcmode="lin" valueType="num">
                                      <p:cBhvr additive="repl">
                                        <p:cTn id="58" dur="500" fill="hold"/>
                                        <p:tgtEl>
                                          <p:spTgt spid="258">
                                            <p:txEl>
                                              <p:pRg st="308" end="308"/>
                                            </p:txEl>
                                          </p:spTgt>
                                        </p:tgtEl>
                                        <p:attrNameLst>
                                          <p:attrName>ppt_y</p:attrName>
                                        </p:attrNameLst>
                                      </p:cBhvr>
                                      <p:tavLst>
                                        <p:tav tm="0">
                                          <p:val>
                                            <p:strVal val="1+#ppt_h/2"/>
                                          </p:val>
                                        </p:tav>
                                        <p:tav tm="100000">
                                          <p:val>
                                            <p:strVal val="#ppt_y"/>
                                          </p:val>
                                        </p:tav>
                                      </p:tavLst>
                                    </p:anim>
                                  </p:childTnLst>
                                </p:cTn>
                              </p:par>
                              <p:par>
                                <p:cTn id="59" nodeType="withEffect" fill="hold" presetClass="entr" presetID="2" presetSubtype="4">
                                  <p:stCondLst>
                                    <p:cond delay="0"/>
                                  </p:stCondLst>
                                  <p:childTnLst>
                                    <p:set>
                                      <p:cBhvr>
                                        <p:cTn id="60" dur="1" fill="hold">
                                          <p:stCondLst>
                                            <p:cond delay="0"/>
                                          </p:stCondLst>
                                        </p:cTn>
                                        <p:tgtEl>
                                          <p:spTgt spid="258">
                                            <p:txEl>
                                              <p:pRg st="308" end="308"/>
                                            </p:txEl>
                                          </p:spTgt>
                                        </p:tgtEl>
                                        <p:attrNameLst>
                                          <p:attrName>style.visibility</p:attrName>
                                        </p:attrNameLst>
                                      </p:cBhvr>
                                      <p:to>
                                        <p:strVal val="visible"/>
                                      </p:to>
                                    </p:set>
                                    <p:anim calcmode="lin" valueType="num">
                                      <p:cBhvr additive="repl">
                                        <p:cTn id="61" dur="500" fill="hold"/>
                                        <p:tgtEl>
                                          <p:spTgt spid="258">
                                            <p:txEl>
                                              <p:pRg st="308" end="308"/>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258">
                                            <p:txEl>
                                              <p:pRg st="308" end="30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4" presetSubtype="16">
                                  <p:stCondLst>
                                    <p:cond delay="0"/>
                                  </p:stCondLst>
                                  <p:childTnLst>
                                    <p:set>
                                      <p:cBhvr>
                                        <p:cTn id="66" dur="1" fill="hold">
                                          <p:stCondLst>
                                            <p:cond delay="0"/>
                                          </p:stCondLst>
                                        </p:cTn>
                                        <p:tgtEl>
                                          <p:spTgt spid="266"/>
                                        </p:tgtEl>
                                        <p:attrNameLst>
                                          <p:attrName>style.visibility</p:attrName>
                                        </p:attrNameLst>
                                      </p:cBhvr>
                                      <p:to>
                                        <p:strVal val="visible"/>
                                      </p:to>
                                    </p:set>
                                    <p:animEffect filter="box(in)" transition="out">
                                      <p:cBhvr additive="repl">
                                        <p:cTn id="67" dur="500"/>
                                        <p:tgtEl>
                                          <p:spTgt spid="266"/>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4" presetSubtype="16">
                                  <p:stCondLst>
                                    <p:cond delay="0"/>
                                  </p:stCondLst>
                                  <p:childTnLst>
                                    <p:set>
                                      <p:cBhvr>
                                        <p:cTn id="71" dur="1" fill="hold">
                                          <p:stCondLst>
                                            <p:cond delay="0"/>
                                          </p:stCondLst>
                                        </p:cTn>
                                        <p:tgtEl>
                                          <p:spTgt spid="267"/>
                                        </p:tgtEl>
                                        <p:attrNameLst>
                                          <p:attrName>style.visibility</p:attrName>
                                        </p:attrNameLst>
                                      </p:cBhvr>
                                      <p:to>
                                        <p:strVal val="visible"/>
                                      </p:to>
                                    </p:set>
                                    <p:animEffect filter="box(in)" transition="out">
                                      <p:cBhvr additive="repl">
                                        <p:cTn id="72" dur="500"/>
                                        <p:tgtEl>
                                          <p:spTgt spid="26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3" name="CustomShape 1"/>
          <p:cNvSpPr/>
          <p:nvPr/>
        </p:nvSpPr>
        <p:spPr>
          <a:xfrm>
            <a:off x="609480" y="609480"/>
            <a:ext cx="853344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16(Bài tập)</a:t>
            </a:r>
            <a:endParaRPr/>
          </a:p>
        </p:txBody>
      </p:sp>
      <p:sp>
        <p:nvSpPr>
          <p:cNvPr id="1764" name="CustomShape 2"/>
          <p:cNvSpPr/>
          <p:nvPr/>
        </p:nvSpPr>
        <p:spPr>
          <a:xfrm>
            <a:off x="457200" y="1295280"/>
            <a:ext cx="8228520" cy="22086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Với mỗi phòng ban hãy cho biết các địa điểm của phòng ban đó (</a:t>
            </a:r>
            <a:r>
              <a:rPr i="1" lang="en-US" sz="2600" strike="noStrike">
                <a:solidFill>
                  <a:srgbClr val="000000"/>
                </a:solidFill>
                <a:latin typeface="Constantia"/>
                <a:ea typeface="DejaVu Sans"/>
              </a:rPr>
              <a:t>Mã, tên, địa điểm, điện thoại</a:t>
            </a:r>
            <a:r>
              <a:rPr lang="en-US" sz="2600" strike="noStrike">
                <a:solidFill>
                  <a:srgbClr val="000000"/>
                </a:solidFill>
                <a:latin typeface="Constantia"/>
                <a:ea typeface="DejaVu Sans"/>
              </a:rPr>
              <a:t>)</a:t>
            </a:r>
            <a:endParaRPr/>
          </a:p>
          <a:p>
            <a:pPr lvl="1">
              <a:lnSpc>
                <a:spcPct val="100000"/>
              </a:lnSpc>
              <a:buSzPct val="85000"/>
              <a:buFont typeface="Wingdings 2" charset="2"/>
              <a:buChar char=""/>
            </a:pPr>
            <a:r>
              <a:rPr lang="en-US" sz="2400" strike="noStrike">
                <a:solidFill>
                  <a:srgbClr val="000000"/>
                </a:solidFill>
                <a:latin typeface="Constantia"/>
                <a:ea typeface="DejaVu Sans"/>
              </a:rPr>
              <a:t>PHONGBAN(MaPhg, TenPhg, TrPhg, Ng_Nhanchuc)</a:t>
            </a:r>
            <a:endParaRPr/>
          </a:p>
          <a:p>
            <a:pPr lvl="1">
              <a:lnSpc>
                <a:spcPct val="100000"/>
              </a:lnSpc>
              <a:buSzPct val="85000"/>
              <a:buFont typeface="Wingdings 2" charset="2"/>
              <a:buChar char=""/>
            </a:pPr>
            <a:r>
              <a:rPr lang="en-US" sz="2400" strike="noStrike">
                <a:solidFill>
                  <a:srgbClr val="000000"/>
                </a:solidFill>
                <a:latin typeface="Constantia"/>
                <a:ea typeface="DejaVu Sans"/>
              </a:rPr>
              <a:t>DDIEM_PHG(MaPhg, Ddiem, Dthoai) </a:t>
            </a:r>
            <a:endParaRPr/>
          </a:p>
        </p:txBody>
      </p:sp>
      <p:sp>
        <p:nvSpPr>
          <p:cNvPr id="1765"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766"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E548C97D-6292-435F-BD28-DF8D0E3F0B5F}" type="slidenum">
              <a:rPr lang="en-US" sz="1200" strike="noStrike">
                <a:solidFill>
                  <a:srgbClr val="035c75"/>
                </a:solidFill>
                <a:latin typeface="Tahoma"/>
                <a:ea typeface="DejaVu Sans"/>
              </a:rPr>
              <a:t>&lt;number&gt;</a:t>
            </a:fld>
            <a:endParaRPr/>
          </a:p>
        </p:txBody>
      </p:sp>
      <p:sp>
        <p:nvSpPr>
          <p:cNvPr id="1767"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768" name="Picture 3" descr=""/>
          <p:cNvPicPr/>
          <p:nvPr/>
        </p:nvPicPr>
        <p:blipFill>
          <a:blip r:embed="rId1"/>
          <a:stretch/>
        </p:blipFill>
        <p:spPr>
          <a:xfrm>
            <a:off x="0" y="628560"/>
            <a:ext cx="9106920" cy="56160"/>
          </a:xfrm>
          <a:prstGeom prst="rect">
            <a:avLst/>
          </a:prstGeom>
          <a:ln>
            <a:noFill/>
          </a:ln>
        </p:spPr>
      </p:pic>
      <p:sp>
        <p:nvSpPr>
          <p:cNvPr id="1769"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770"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1771" name="CustomShape 8"/>
          <p:cNvSpPr/>
          <p:nvPr/>
        </p:nvSpPr>
        <p:spPr>
          <a:xfrm>
            <a:off x="687960" y="3429000"/>
            <a:ext cx="38448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Wingdings"/>
                <a:ea typeface="DejaVu Sans"/>
              </a:rPr>
              <a:t></a:t>
            </a:r>
            <a:endParaRPr/>
          </a:p>
        </p:txBody>
      </p:sp>
      <p:sp>
        <p:nvSpPr>
          <p:cNvPr id="1772" name="CustomShape 9"/>
          <p:cNvSpPr/>
          <p:nvPr/>
        </p:nvSpPr>
        <p:spPr>
          <a:xfrm>
            <a:off x="380880" y="3733920"/>
            <a:ext cx="8228520" cy="2208600"/>
          </a:xfrm>
          <a:prstGeom prst="rect">
            <a:avLst/>
          </a:prstGeom>
          <a:noFill/>
          <a:ln w="9360">
            <a:noFill/>
          </a:ln>
        </p:spPr>
        <p:style>
          <a:lnRef idx="0"/>
          <a:fillRef idx="0"/>
          <a:effectRef idx="0"/>
          <a:fontRef idx="minor"/>
        </p:style>
        <p:txBody>
          <a:bodyPr lIns="90000" rIns="90000" tIns="45000" bIns="45000"/>
          <a:p>
            <a:pPr>
              <a:lnSpc>
                <a:spcPct val="100000"/>
              </a:lnSpc>
            </a:pPr>
            <a:endParaRPr/>
          </a:p>
          <a:p>
            <a:pPr lvl="1">
              <a:lnSpc>
                <a:spcPct val="100000"/>
              </a:lnSpc>
              <a:buSzPct val="85000"/>
              <a:buFont typeface="Wingdings 2" charset="2"/>
              <a:buChar char=""/>
            </a:pPr>
            <a:r>
              <a:rPr lang="en-US" sz="2400" strike="noStrike">
                <a:solidFill>
                  <a:srgbClr val="000000"/>
                </a:solidFill>
                <a:latin typeface="Constantia"/>
                <a:ea typeface="DejaVu Sans"/>
              </a:rPr>
              <a:t>R =PHONGBAN* DDIEM_PHG</a:t>
            </a:r>
            <a:endParaRPr/>
          </a:p>
          <a:p>
            <a:pPr lvl="1">
              <a:lnSpc>
                <a:spcPct val="100000"/>
              </a:lnSpc>
              <a:buSzPct val="85000"/>
              <a:buFont typeface="Wingdings 2" charset="2"/>
              <a:buChar char=""/>
            </a:pPr>
            <a:r>
              <a:rPr lang="en-US" sz="2400" strike="noStrike">
                <a:solidFill>
                  <a:srgbClr val="000000"/>
                </a:solidFill>
                <a:latin typeface="Constantia"/>
                <a:ea typeface="DejaVu Sans"/>
              </a:rPr>
              <a:t>KQ= </a:t>
            </a:r>
            <a:r>
              <a:rPr lang="en-US" sz="4400" strike="noStrike">
                <a:solidFill>
                  <a:srgbClr val="000000"/>
                </a:solidFill>
                <a:latin typeface="Symbol"/>
                <a:ea typeface="DejaVu Sans"/>
              </a:rPr>
              <a:t></a:t>
            </a:r>
            <a:r>
              <a:rPr lang="en-US" sz="2400" strike="noStrike">
                <a:solidFill>
                  <a:srgbClr val="000000"/>
                </a:solidFill>
                <a:latin typeface="Tahoma"/>
                <a:ea typeface="DejaVu Sans"/>
              </a:rPr>
              <a:t> </a:t>
            </a:r>
            <a:r>
              <a:rPr lang="en-US" sz="2400" strike="noStrike" baseline="-25000">
                <a:solidFill>
                  <a:srgbClr val="000000"/>
                </a:solidFill>
                <a:latin typeface="Tahoma"/>
                <a:ea typeface="DejaVu Sans"/>
              </a:rPr>
              <a:t>MaPhg, TenPhg,Ddiem,Dthoai</a:t>
            </a:r>
            <a:r>
              <a:rPr lang="en-US" sz="2400" strike="noStrike">
                <a:solidFill>
                  <a:srgbClr val="000000"/>
                </a:solidFill>
                <a:latin typeface="Tahoma"/>
                <a:ea typeface="DejaVu Sans"/>
              </a:rPr>
              <a:t>(R)</a:t>
            </a:r>
            <a:endParaRPr/>
          </a:p>
        </p:txBody>
      </p:sp>
    </p:spTree>
  </p:cSld>
  <p:timing>
    <p:tnLst>
      <p:par>
        <p:cTn id="1042" dur="indefinite" restart="never" nodeType="tmRoot">
          <p:childTnLst>
            <p:seq>
              <p:cTn id="1043" dur="indefinite" nodeType="mainSeq">
                <p:childTnLst>
                  <p:par>
                    <p:cTn id="1044" fill="hold">
                      <p:stCondLst>
                        <p:cond delay="indefinite"/>
                      </p:stCondLst>
                      <p:childTnLst>
                        <p:par>
                          <p:cTn id="1045" fill="hold">
                            <p:stCondLst>
                              <p:cond delay="0"/>
                            </p:stCondLst>
                            <p:childTnLst>
                              <p:par>
                                <p:cTn id="1046" nodeType="clickEffect" fill="hold" presetClass="entr" presetID="4" presetSubtype="16">
                                  <p:stCondLst>
                                    <p:cond delay="0"/>
                                  </p:stCondLst>
                                  <p:childTnLst>
                                    <p:set>
                                      <p:cBhvr>
                                        <p:cTn id="1047" dur="1" fill="hold">
                                          <p:stCondLst>
                                            <p:cond delay="0"/>
                                          </p:stCondLst>
                                        </p:cTn>
                                        <p:tgtEl>
                                          <p:spTgt spid="1771"/>
                                        </p:tgtEl>
                                        <p:attrNameLst>
                                          <p:attrName>style.visibility</p:attrName>
                                        </p:attrNameLst>
                                      </p:cBhvr>
                                      <p:to>
                                        <p:strVal val="visible"/>
                                      </p:to>
                                    </p:set>
                                    <p:animEffect filter="box(in)" transition="out">
                                      <p:cBhvr additive="repl">
                                        <p:cTn id="1048" dur="500"/>
                                        <p:tgtEl>
                                          <p:spTgt spid="1771"/>
                                        </p:tgtEl>
                                      </p:cBhvr>
                                    </p:animEffect>
                                  </p:childTnLst>
                                </p:cTn>
                              </p:par>
                            </p:childTnLst>
                          </p:cTn>
                        </p:par>
                      </p:childTnLst>
                    </p:cTn>
                  </p:par>
                  <p:par>
                    <p:cTn id="1049" fill="hold">
                      <p:stCondLst>
                        <p:cond delay="indefinite"/>
                      </p:stCondLst>
                      <p:childTnLst>
                        <p:par>
                          <p:cTn id="1050" fill="hold">
                            <p:stCondLst>
                              <p:cond delay="0"/>
                            </p:stCondLst>
                            <p:childTnLst>
                              <p:par>
                                <p:cTn id="1051" nodeType="clickEffect" fill="hold" presetClass="entr" presetID="4" presetSubtype="16">
                                  <p:stCondLst>
                                    <p:cond delay="0"/>
                                  </p:stCondLst>
                                  <p:childTnLst>
                                    <p:set>
                                      <p:cBhvr>
                                        <p:cTn id="1052" dur="1" fill="hold">
                                          <p:stCondLst>
                                            <p:cond delay="0"/>
                                          </p:stCondLst>
                                        </p:cTn>
                                        <p:tgtEl>
                                          <p:spTgt spid="1772"/>
                                        </p:tgtEl>
                                        <p:attrNameLst>
                                          <p:attrName>style.visibility</p:attrName>
                                        </p:attrNameLst>
                                      </p:cBhvr>
                                      <p:to>
                                        <p:strVal val="visible"/>
                                      </p:to>
                                    </p:set>
                                    <p:animEffect filter="box(in)" transition="out">
                                      <p:cBhvr additive="repl">
                                        <p:cTn id="1053" dur="500"/>
                                        <p:tgtEl>
                                          <p:spTgt spid="177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3" name="CustomShape 1"/>
          <p:cNvSpPr/>
          <p:nvPr/>
        </p:nvSpPr>
        <p:spPr>
          <a:xfrm>
            <a:off x="45720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17 (bài tập)</a:t>
            </a:r>
            <a:endParaRPr/>
          </a:p>
        </p:txBody>
      </p:sp>
      <p:sp>
        <p:nvSpPr>
          <p:cNvPr id="1774" name="CustomShape 2"/>
          <p:cNvSpPr/>
          <p:nvPr/>
        </p:nvSpPr>
        <p:spPr>
          <a:xfrm>
            <a:off x="457200" y="1295280"/>
            <a:ext cx="8228520" cy="2437200"/>
          </a:xfrm>
          <a:prstGeom prst="rect">
            <a:avLst/>
          </a:prstGeom>
          <a:noFill/>
          <a:ln>
            <a:noFill/>
          </a:ln>
        </p:spPr>
        <p:style>
          <a:lnRef idx="0"/>
          <a:fillRef idx="0"/>
          <a:effectRef idx="0"/>
          <a:fontRef idx="minor"/>
        </p:style>
        <p:txBody>
          <a:bodyPr lIns="90000" rIns="90000" tIns="45000" bIns="45000"/>
          <a:p>
            <a:pPr>
              <a:lnSpc>
                <a:spcPct val="100000"/>
              </a:lnSpc>
            </a:pPr>
            <a:r>
              <a:rPr lang="en-US" sz="2600" strike="noStrike">
                <a:solidFill>
                  <a:srgbClr val="000000"/>
                </a:solidFill>
                <a:latin typeface="Constantia"/>
                <a:ea typeface="DejaVu Sans"/>
              </a:rPr>
              <a:t>   </a:t>
            </a:r>
            <a:r>
              <a:rPr lang="en-US" sz="2600" strike="noStrike">
                <a:solidFill>
                  <a:srgbClr val="000000"/>
                </a:solidFill>
                <a:latin typeface="Constantia"/>
                <a:ea typeface="DejaVu Sans"/>
              </a:rPr>
              <a:t>Với mỗi phòng ban hãy cho biết thông tin của người trưởng phòng(Mã phòng, tên phòng, Mã trưởng phòng, Họ, tên trưởng phòng, ngày nhận chức)</a:t>
            </a:r>
            <a:endParaRPr/>
          </a:p>
          <a:p>
            <a:pPr lvl="1">
              <a:lnSpc>
                <a:spcPct val="100000"/>
              </a:lnSpc>
              <a:buSzPct val="85000"/>
              <a:buFont typeface="Wingdings 2" charset="2"/>
              <a:buChar char=""/>
            </a:pPr>
            <a:r>
              <a:rPr lang="en-US" sz="2400" strike="noStrike">
                <a:solidFill>
                  <a:srgbClr val="000000"/>
                </a:solidFill>
                <a:latin typeface="Constantia"/>
                <a:ea typeface="DejaVu Sans"/>
              </a:rPr>
              <a:t>PHONGBAN(MaPhg, TenPhg, TrPhg, Ng_Nhanchuc)</a:t>
            </a:r>
            <a:endParaRPr/>
          </a:p>
          <a:p>
            <a:pPr lvl="1">
              <a:lnSpc>
                <a:spcPct val="100000"/>
              </a:lnSpc>
              <a:buSzPct val="85000"/>
              <a:buFont typeface="Wingdings 2" charset="2"/>
              <a:buChar char=""/>
            </a:pPr>
            <a:r>
              <a:rPr lang="en-US" sz="2400" strike="noStrike">
                <a:solidFill>
                  <a:srgbClr val="000000"/>
                </a:solidFill>
                <a:latin typeface="Constantia"/>
                <a:ea typeface="DejaVu Sans"/>
              </a:rPr>
              <a:t>NHANVIEN(Manv,Honv,Tennv,Phg,Luong)</a:t>
            </a:r>
            <a:endParaRPr/>
          </a:p>
        </p:txBody>
      </p:sp>
      <p:sp>
        <p:nvSpPr>
          <p:cNvPr id="1775"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776"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7A6AA8E9-C897-4AE8-B114-61441467404A}" type="slidenum">
              <a:rPr lang="en-US" sz="1200" strike="noStrike">
                <a:solidFill>
                  <a:srgbClr val="035c75"/>
                </a:solidFill>
                <a:latin typeface="Tahoma"/>
                <a:ea typeface="DejaVu Sans"/>
              </a:rPr>
              <a:t>&lt;number&gt;</a:t>
            </a:fld>
            <a:endParaRPr/>
          </a:p>
        </p:txBody>
      </p:sp>
      <p:sp>
        <p:nvSpPr>
          <p:cNvPr id="1777"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778" name="Picture 3" descr=""/>
          <p:cNvPicPr/>
          <p:nvPr/>
        </p:nvPicPr>
        <p:blipFill>
          <a:blip r:embed="rId1"/>
          <a:stretch/>
        </p:blipFill>
        <p:spPr>
          <a:xfrm>
            <a:off x="0" y="628560"/>
            <a:ext cx="9106920" cy="56160"/>
          </a:xfrm>
          <a:prstGeom prst="rect">
            <a:avLst/>
          </a:prstGeom>
          <a:ln>
            <a:noFill/>
          </a:ln>
        </p:spPr>
      </p:pic>
      <p:sp>
        <p:nvSpPr>
          <p:cNvPr id="1779"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780"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1781" name="CustomShape 8"/>
          <p:cNvSpPr/>
          <p:nvPr/>
        </p:nvSpPr>
        <p:spPr>
          <a:xfrm>
            <a:off x="380880" y="3733920"/>
            <a:ext cx="8457120" cy="2208600"/>
          </a:xfrm>
          <a:prstGeom prst="rect">
            <a:avLst/>
          </a:prstGeom>
          <a:noFill/>
          <a:ln w="9360">
            <a:noFill/>
          </a:ln>
        </p:spPr>
        <p:style>
          <a:lnRef idx="0"/>
          <a:fillRef idx="0"/>
          <a:effectRef idx="0"/>
          <a:fontRef idx="minor"/>
        </p:style>
        <p:txBody>
          <a:bodyPr lIns="90000" rIns="90000" tIns="45000" bIns="45000"/>
          <a:p>
            <a:pPr>
              <a:lnSpc>
                <a:spcPct val="100000"/>
              </a:lnSpc>
            </a:pPr>
            <a:endParaRPr/>
          </a:p>
          <a:p>
            <a:pPr lvl="1">
              <a:lnSpc>
                <a:spcPct val="100000"/>
              </a:lnSpc>
              <a:buSzPct val="85000"/>
              <a:buFont typeface="Wingdings 2" charset="2"/>
              <a:buChar char=""/>
            </a:pPr>
            <a:r>
              <a:rPr lang="en-US" sz="2400" strike="noStrike">
                <a:solidFill>
                  <a:srgbClr val="000000"/>
                </a:solidFill>
                <a:latin typeface="Constantia"/>
                <a:ea typeface="DejaVu Sans"/>
              </a:rPr>
              <a:t>R</a:t>
            </a:r>
            <a:r>
              <a:rPr lang="en-US" sz="2400" strike="noStrike">
                <a:solidFill>
                  <a:srgbClr val="000000"/>
                </a:solidFill>
                <a:latin typeface="Tahoma"/>
                <a:ea typeface="DejaVu Sans"/>
              </a:rPr>
              <a:t>(MaPhg, TenPhg, </a:t>
            </a:r>
            <a:r>
              <a:rPr b="1" lang="en-US" sz="2400" strike="noStrike">
                <a:solidFill>
                  <a:srgbClr val="000000"/>
                </a:solidFill>
                <a:latin typeface="Tahoma"/>
                <a:ea typeface="DejaVu Sans"/>
              </a:rPr>
              <a:t>Manv</a:t>
            </a:r>
            <a:r>
              <a:rPr lang="en-US" sz="2400" strike="noStrike">
                <a:solidFill>
                  <a:srgbClr val="000000"/>
                </a:solidFill>
                <a:latin typeface="Tahoma"/>
                <a:ea typeface="DejaVu Sans"/>
              </a:rPr>
              <a:t>, Ng_Nhanchuc) =</a:t>
            </a:r>
            <a:r>
              <a:rPr lang="en-US" sz="2400" strike="noStrike">
                <a:solidFill>
                  <a:srgbClr val="000000"/>
                </a:solidFill>
                <a:latin typeface="Constantia"/>
                <a:ea typeface="DejaVu Sans"/>
              </a:rPr>
              <a:t>PHONGBAN</a:t>
            </a:r>
            <a:endParaRPr/>
          </a:p>
          <a:p>
            <a:pPr lvl="1">
              <a:lnSpc>
                <a:spcPct val="100000"/>
              </a:lnSpc>
              <a:buSzPct val="85000"/>
              <a:buFont typeface="Wingdings 2" charset="2"/>
              <a:buChar char=""/>
            </a:pPr>
            <a:r>
              <a:rPr lang="en-US" sz="2400" strike="noStrike">
                <a:solidFill>
                  <a:srgbClr val="000000"/>
                </a:solidFill>
                <a:latin typeface="Constantia"/>
                <a:ea typeface="DejaVu Sans"/>
              </a:rPr>
              <a:t>Q=R*</a:t>
            </a:r>
            <a:r>
              <a:rPr lang="en-US" sz="2400" strike="noStrike">
                <a:solidFill>
                  <a:srgbClr val="000000"/>
                </a:solidFill>
                <a:latin typeface="Tahoma"/>
                <a:ea typeface="DejaVu Sans"/>
              </a:rPr>
              <a:t>NHANVIEN</a:t>
            </a:r>
            <a:endParaRPr/>
          </a:p>
          <a:p>
            <a:pPr lvl="1">
              <a:lnSpc>
                <a:spcPct val="100000"/>
              </a:lnSpc>
              <a:buSzPct val="85000"/>
              <a:buFont typeface="Wingdings 2" charset="2"/>
              <a:buChar char=""/>
            </a:pPr>
            <a:r>
              <a:rPr lang="en-US" sz="2400" strike="noStrike">
                <a:solidFill>
                  <a:srgbClr val="000000"/>
                </a:solidFill>
                <a:latin typeface="Constantia"/>
                <a:ea typeface="DejaVu Sans"/>
              </a:rPr>
              <a:t>KQ= </a:t>
            </a:r>
            <a:r>
              <a:rPr lang="en-US" sz="4400" strike="noStrike">
                <a:solidFill>
                  <a:srgbClr val="000000"/>
                </a:solidFill>
                <a:latin typeface="Symbol"/>
                <a:ea typeface="DejaVu Sans"/>
              </a:rPr>
              <a:t></a:t>
            </a:r>
            <a:r>
              <a:rPr lang="en-US" sz="2400" strike="noStrike">
                <a:solidFill>
                  <a:srgbClr val="000000"/>
                </a:solidFill>
                <a:latin typeface="Tahoma"/>
                <a:ea typeface="DejaVu Sans"/>
              </a:rPr>
              <a:t> </a:t>
            </a:r>
            <a:r>
              <a:rPr lang="en-US" sz="2400" strike="noStrike" baseline="-25000">
                <a:solidFill>
                  <a:srgbClr val="000000"/>
                </a:solidFill>
                <a:latin typeface="Tahoma"/>
                <a:ea typeface="DejaVu Sans"/>
              </a:rPr>
              <a:t>MaPhg, TenPhg,Mavn,Honv,Tennv,Ng_nhanchuc</a:t>
            </a:r>
            <a:r>
              <a:rPr lang="en-US" sz="2400" strike="noStrike">
                <a:solidFill>
                  <a:srgbClr val="000000"/>
                </a:solidFill>
                <a:latin typeface="Tahoma"/>
                <a:ea typeface="DejaVu Sans"/>
              </a:rPr>
              <a:t>(Q)</a:t>
            </a:r>
            <a:endParaRPr/>
          </a:p>
        </p:txBody>
      </p:sp>
    </p:spTree>
  </p:cSld>
  <p:timing>
    <p:tnLst>
      <p:par>
        <p:cTn id="1054" dur="indefinite" restart="never" nodeType="tmRoot">
          <p:childTnLst>
            <p:seq>
              <p:cTn id="1055" dur="indefinite" nodeType="mainSeq">
                <p:childTnLst>
                  <p:par>
                    <p:cTn id="1056" fill="hold">
                      <p:stCondLst>
                        <p:cond delay="indefinite"/>
                      </p:stCondLst>
                      <p:childTnLst>
                        <p:par>
                          <p:cTn id="1057" fill="hold">
                            <p:stCondLst>
                              <p:cond delay="0"/>
                            </p:stCondLst>
                            <p:childTnLst>
                              <p:par>
                                <p:cTn id="1058" nodeType="clickEffect" fill="hold" presetClass="entr" presetID="4" presetSubtype="16">
                                  <p:stCondLst>
                                    <p:cond delay="0"/>
                                  </p:stCondLst>
                                  <p:childTnLst>
                                    <p:set>
                                      <p:cBhvr>
                                        <p:cTn id="1059" dur="1" fill="hold">
                                          <p:stCondLst>
                                            <p:cond delay="0"/>
                                          </p:stCondLst>
                                        </p:cTn>
                                        <p:tgtEl>
                                          <p:spTgt spid="1781"/>
                                        </p:tgtEl>
                                        <p:attrNameLst>
                                          <p:attrName>style.visibility</p:attrName>
                                        </p:attrNameLst>
                                      </p:cBhvr>
                                      <p:to>
                                        <p:strVal val="visible"/>
                                      </p:to>
                                    </p:set>
                                    <p:animEffect filter="box(in)" transition="out">
                                      <p:cBhvr additive="repl">
                                        <p:cTn id="1060" dur="500"/>
                                        <p:tgtEl>
                                          <p:spTgt spid="178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2" name="CustomShape 1"/>
          <p:cNvSpPr/>
          <p:nvPr/>
        </p:nvSpPr>
        <p:spPr>
          <a:xfrm>
            <a:off x="609480" y="609480"/>
            <a:ext cx="8533440" cy="6195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18</a:t>
            </a:r>
            <a:endParaRPr/>
          </a:p>
        </p:txBody>
      </p:sp>
      <p:sp>
        <p:nvSpPr>
          <p:cNvPr id="1783" name="CustomShape 2"/>
          <p:cNvSpPr/>
          <p:nvPr/>
        </p:nvSpPr>
        <p:spPr>
          <a:xfrm>
            <a:off x="457200" y="1295280"/>
            <a:ext cx="8228520" cy="1675440"/>
          </a:xfrm>
          <a:prstGeom prst="rect">
            <a:avLst/>
          </a:prstGeom>
          <a:noFill/>
          <a:ln>
            <a:noFill/>
          </a:ln>
        </p:spPr>
        <p:style>
          <a:lnRef idx="0"/>
          <a:fillRef idx="0"/>
          <a:effectRef idx="0"/>
          <a:fontRef idx="minor"/>
        </p:style>
        <p:txBody>
          <a:bodyPr lIns="90000" rIns="90000" tIns="45000" bIns="45000"/>
          <a:p>
            <a:pPr>
              <a:lnSpc>
                <a:spcPct val="100000"/>
              </a:lnSpc>
            </a:pPr>
            <a:r>
              <a:rPr lang="en-US" sz="2600" strike="noStrike">
                <a:solidFill>
                  <a:srgbClr val="000000"/>
                </a:solidFill>
                <a:latin typeface="Constantia"/>
                <a:ea typeface="DejaVu Sans"/>
              </a:rPr>
              <a:t>   </a:t>
            </a:r>
            <a:r>
              <a:rPr i="1" lang="en-US" sz="2600" strike="noStrike">
                <a:solidFill>
                  <a:srgbClr val="000000"/>
                </a:solidFill>
                <a:latin typeface="Constantia"/>
                <a:ea typeface="DejaVu Sans"/>
              </a:rPr>
              <a:t>Hãy đưa ra các phòng ban  (Mã, tên) có cùng địa điểm với phòng 5 (bao gồm cả phòng 5)</a:t>
            </a:r>
            <a:endParaRPr/>
          </a:p>
          <a:p>
            <a:pPr>
              <a:lnSpc>
                <a:spcPct val="100000"/>
              </a:lnSpc>
              <a:buSzPct val="95000"/>
              <a:buFont typeface="Wingdings 2" charset="2"/>
              <a:buChar char=""/>
            </a:pPr>
            <a:r>
              <a:rPr lang="en-US" sz="2600" strike="noStrike">
                <a:solidFill>
                  <a:srgbClr val="000000"/>
                </a:solidFill>
                <a:latin typeface="Constantia"/>
                <a:ea typeface="DejaVu Sans"/>
              </a:rPr>
              <a:t>PHONGBAN(MaPhg, TenPhg, TrPhg, Ng_Nhanchuc)</a:t>
            </a:r>
            <a:endParaRPr/>
          </a:p>
          <a:p>
            <a:pPr lvl="1">
              <a:lnSpc>
                <a:spcPct val="100000"/>
              </a:lnSpc>
              <a:buSzPct val="95000"/>
              <a:buFont typeface="Wingdings 2" charset="2"/>
              <a:buChar char=""/>
            </a:pPr>
            <a:r>
              <a:rPr lang="en-US" sz="2400" strike="noStrike">
                <a:solidFill>
                  <a:srgbClr val="000000"/>
                </a:solidFill>
                <a:latin typeface="Constantia"/>
                <a:ea typeface="DejaVu Sans"/>
              </a:rPr>
              <a:t>DDIEM_PHG(MaPhg, Ddiem, Dthoai) </a:t>
            </a:r>
            <a:endParaRPr/>
          </a:p>
          <a:p>
            <a:pPr>
              <a:lnSpc>
                <a:spcPct val="100000"/>
              </a:lnSpc>
            </a:pPr>
            <a:endParaRPr/>
          </a:p>
        </p:txBody>
      </p:sp>
      <p:sp>
        <p:nvSpPr>
          <p:cNvPr id="1784"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785"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B23E5125-652E-475F-A70C-4CEE5C846F89}" type="slidenum">
              <a:rPr lang="en-US" sz="1200" strike="noStrike">
                <a:solidFill>
                  <a:srgbClr val="035c75"/>
                </a:solidFill>
                <a:latin typeface="Tahoma"/>
                <a:ea typeface="DejaVu Sans"/>
              </a:rPr>
              <a:t>&lt;number&gt;</a:t>
            </a:fld>
            <a:endParaRPr/>
          </a:p>
        </p:txBody>
      </p:sp>
      <p:sp>
        <p:nvSpPr>
          <p:cNvPr id="1786"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787" name="Picture 3" descr=""/>
          <p:cNvPicPr/>
          <p:nvPr/>
        </p:nvPicPr>
        <p:blipFill>
          <a:blip r:embed="rId1"/>
          <a:stretch/>
        </p:blipFill>
        <p:spPr>
          <a:xfrm>
            <a:off x="0" y="628560"/>
            <a:ext cx="9106920" cy="56160"/>
          </a:xfrm>
          <a:prstGeom prst="rect">
            <a:avLst/>
          </a:prstGeom>
          <a:ln>
            <a:noFill/>
          </a:ln>
        </p:spPr>
      </p:pic>
      <p:sp>
        <p:nvSpPr>
          <p:cNvPr id="1788"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789"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1790" name="CustomShape 8"/>
          <p:cNvSpPr/>
          <p:nvPr/>
        </p:nvSpPr>
        <p:spPr>
          <a:xfrm>
            <a:off x="762120" y="3276720"/>
            <a:ext cx="5333040" cy="225900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Tahoma"/>
                <a:ea typeface="DejaVu Sans"/>
              </a:rPr>
              <a:t>DDP5 = </a:t>
            </a:r>
            <a:r>
              <a:rPr lang="en-US" sz="3200" strike="noStrike">
                <a:solidFill>
                  <a:srgbClr val="000000"/>
                </a:solidFill>
                <a:latin typeface="Symbol"/>
                <a:ea typeface="DejaVu Sans"/>
              </a:rPr>
              <a:t></a:t>
            </a:r>
            <a:r>
              <a:rPr lang="en-US" strike="noStrike" baseline="-25000">
                <a:solidFill>
                  <a:srgbClr val="000000"/>
                </a:solidFill>
                <a:latin typeface="Tahoma"/>
                <a:ea typeface="DejaVu Sans"/>
              </a:rPr>
              <a:t>DDIEM </a:t>
            </a:r>
            <a:r>
              <a:rPr lang="en-US" strike="noStrike">
                <a:solidFill>
                  <a:srgbClr val="000000"/>
                </a:solidFill>
                <a:latin typeface="Tahoma"/>
                <a:ea typeface="DejaVu Sans"/>
              </a:rPr>
              <a:t>(</a:t>
            </a:r>
            <a:r>
              <a:rPr lang="en-US" sz="3200" strike="noStrike">
                <a:solidFill>
                  <a:srgbClr val="000000"/>
                </a:solidFill>
                <a:latin typeface="Symbol"/>
                <a:ea typeface="DejaVu Sans"/>
              </a:rPr>
              <a:t></a:t>
            </a:r>
            <a:r>
              <a:rPr lang="en-US" strike="noStrike" baseline="-25000">
                <a:solidFill>
                  <a:srgbClr val="000000"/>
                </a:solidFill>
                <a:latin typeface="Tahoma"/>
                <a:ea typeface="DejaVu Sans"/>
              </a:rPr>
              <a:t>MaPhg=5 </a:t>
            </a:r>
            <a:r>
              <a:rPr lang="en-US" strike="noStrike">
                <a:solidFill>
                  <a:srgbClr val="000000"/>
                </a:solidFill>
                <a:latin typeface="Tahoma"/>
                <a:ea typeface="DejaVu Sans"/>
              </a:rPr>
              <a:t>(DDIEM_PHG))</a:t>
            </a:r>
            <a:endParaRPr/>
          </a:p>
          <a:p>
            <a:pPr>
              <a:lnSpc>
                <a:spcPct val="100000"/>
              </a:lnSpc>
            </a:pPr>
            <a:endParaRPr/>
          </a:p>
          <a:p>
            <a:pPr>
              <a:lnSpc>
                <a:spcPct val="100000"/>
              </a:lnSpc>
            </a:pPr>
            <a:r>
              <a:rPr lang="en-US" sz="2000" strike="noStrike">
                <a:solidFill>
                  <a:srgbClr val="000000"/>
                </a:solidFill>
                <a:latin typeface="Tahoma"/>
                <a:ea typeface="DejaVu Sans"/>
              </a:rPr>
              <a:t>R =PHONGBAN * DDIEM_PHG</a:t>
            </a:r>
            <a:endParaRPr/>
          </a:p>
          <a:p>
            <a:pPr>
              <a:lnSpc>
                <a:spcPct val="100000"/>
              </a:lnSpc>
            </a:pPr>
            <a:r>
              <a:rPr lang="en-US" sz="2000" strike="noStrike">
                <a:solidFill>
                  <a:srgbClr val="000000"/>
                </a:solidFill>
                <a:latin typeface="Tahoma"/>
                <a:ea typeface="DejaVu Sans"/>
              </a:rPr>
              <a:t>KQ= </a:t>
            </a:r>
            <a:r>
              <a:rPr lang="en-US" sz="3600" strike="noStrike">
                <a:solidFill>
                  <a:srgbClr val="000000"/>
                </a:solidFill>
                <a:latin typeface="Symbol"/>
                <a:ea typeface="DejaVu Sans"/>
              </a:rPr>
              <a:t></a:t>
            </a:r>
            <a:r>
              <a:rPr lang="en-US" sz="2800" strike="noStrike" baseline="-25000">
                <a:solidFill>
                  <a:srgbClr val="000000"/>
                </a:solidFill>
                <a:latin typeface="Tahoma"/>
                <a:ea typeface="DejaVu Sans"/>
              </a:rPr>
              <a:t>MaPhg,TenPhg</a:t>
            </a:r>
            <a:r>
              <a:rPr lang="en-US" sz="2000" strike="noStrike" baseline="-25000">
                <a:solidFill>
                  <a:srgbClr val="000000"/>
                </a:solidFill>
                <a:latin typeface="Tahoma"/>
                <a:ea typeface="DejaVu Sans"/>
              </a:rPr>
              <a:t> </a:t>
            </a:r>
            <a:r>
              <a:rPr lang="en-US" sz="2000" strike="noStrike">
                <a:solidFill>
                  <a:srgbClr val="000000"/>
                </a:solidFill>
                <a:latin typeface="Tahoma"/>
                <a:ea typeface="DejaVu Sans"/>
              </a:rPr>
              <a:t>(R * DDP5)</a:t>
            </a:r>
            <a:endParaRPr/>
          </a:p>
        </p:txBody>
      </p:sp>
    </p:spTree>
  </p:cSld>
  <p:timing>
    <p:tnLst>
      <p:par>
        <p:cTn id="1061" dur="indefinite" restart="never" nodeType="tmRoot">
          <p:childTnLst>
            <p:seq>
              <p:cTn id="1062" dur="indefinite" nodeType="mainSeq">
                <p:childTnLst>
                  <p:par>
                    <p:cTn id="1063" fill="hold">
                      <p:stCondLst>
                        <p:cond delay="indefinite"/>
                      </p:stCondLst>
                      <p:childTnLst>
                        <p:par>
                          <p:cTn id="1064" fill="hold">
                            <p:stCondLst>
                              <p:cond delay="0"/>
                            </p:stCondLst>
                            <p:childTnLst>
                              <p:par>
                                <p:cTn id="1065" nodeType="clickEffect" fill="hold" presetClass="entr" presetID="4" presetSubtype="16">
                                  <p:stCondLst>
                                    <p:cond delay="0"/>
                                  </p:stCondLst>
                                  <p:childTnLst>
                                    <p:set>
                                      <p:cBhvr>
                                        <p:cTn id="1066" dur="1" fill="hold">
                                          <p:stCondLst>
                                            <p:cond delay="0"/>
                                          </p:stCondLst>
                                        </p:cTn>
                                        <p:tgtEl>
                                          <p:spTgt spid="1790"/>
                                        </p:tgtEl>
                                        <p:attrNameLst>
                                          <p:attrName>style.visibility</p:attrName>
                                        </p:attrNameLst>
                                      </p:cBhvr>
                                      <p:to>
                                        <p:strVal val="visible"/>
                                      </p:to>
                                    </p:set>
                                    <p:animEffect filter="box(in)" transition="out">
                                      <p:cBhvr additive="repl">
                                        <p:cTn id="1067" dur="500"/>
                                        <p:tgtEl>
                                          <p:spTgt spid="179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1" name="CustomShape 1"/>
          <p:cNvSpPr/>
          <p:nvPr/>
        </p:nvSpPr>
        <p:spPr>
          <a:xfrm>
            <a:off x="457200" y="762120"/>
            <a:ext cx="8533440" cy="456120"/>
          </a:xfrm>
          <a:prstGeom prst="rect">
            <a:avLst/>
          </a:prstGeom>
          <a:noFill/>
          <a:ln>
            <a:noFill/>
          </a:ln>
        </p:spPr>
        <p:style>
          <a:lnRef idx="0"/>
          <a:fillRef idx="0"/>
          <a:effectRef idx="0"/>
          <a:fontRef idx="minor"/>
        </p:style>
        <p:txBody>
          <a:bodyPr lIns="0" rIns="0" tIns="45000" bIns="0" anchor="b"/>
          <a:p>
            <a:pPr>
              <a:lnSpc>
                <a:spcPct val="100000"/>
              </a:lnSpc>
            </a:pPr>
            <a:r>
              <a:rPr b="1" lang="en-US" sz="2400" strike="noStrike">
                <a:solidFill>
                  <a:srgbClr val="04617b"/>
                </a:solidFill>
                <a:latin typeface="Calibri"/>
                <a:ea typeface="DejaVu Sans"/>
              </a:rPr>
              <a:t>Tập đầy đủ các phép toán ĐSQH</a:t>
            </a:r>
            <a:endParaRPr/>
          </a:p>
        </p:txBody>
      </p:sp>
      <p:sp>
        <p:nvSpPr>
          <p:cNvPr id="1792"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Tập các phép toán {</a:t>
            </a:r>
            <a:r>
              <a:rPr lang="en-US" sz="2600" strike="noStrike">
                <a:solidFill>
                  <a:srgbClr val="000000"/>
                </a:solidFill>
                <a:latin typeface="Symbol"/>
                <a:ea typeface="DejaVu Sans"/>
              </a:rPr>
              <a:t></a:t>
            </a:r>
            <a:r>
              <a:rPr lang="en-US" sz="2600" strike="noStrike">
                <a:solidFill>
                  <a:srgbClr val="000000"/>
                </a:solidFill>
                <a:latin typeface="Constantia"/>
                <a:ea typeface="DejaVu Sans"/>
              </a:rPr>
              <a:t>, </a:t>
            </a:r>
            <a:r>
              <a:rPr lang="en-US" sz="2600" strike="noStrike">
                <a:solidFill>
                  <a:srgbClr val="000000"/>
                </a:solidFill>
                <a:latin typeface="Symbol"/>
                <a:ea typeface="DejaVu Sans"/>
              </a:rPr>
              <a:t></a:t>
            </a:r>
            <a:r>
              <a:rPr lang="en-US" sz="2600" strike="noStrike">
                <a:solidFill>
                  <a:srgbClr val="000000"/>
                </a:solidFill>
                <a:latin typeface="Constantia"/>
                <a:ea typeface="DejaVu Sans"/>
              </a:rPr>
              <a:t>, </a:t>
            </a:r>
            <a:r>
              <a:rPr b="1" lang="en-US" sz="2600" strike="noStrike">
                <a:solidFill>
                  <a:srgbClr val="000000"/>
                </a:solidFill>
                <a:latin typeface="Symbol"/>
                <a:ea typeface="DejaVu Sans"/>
              </a:rPr>
              <a:t></a:t>
            </a:r>
            <a:r>
              <a:rPr lang="en-US" sz="2600" strike="noStrike">
                <a:solidFill>
                  <a:srgbClr val="000000"/>
                </a:solidFill>
                <a:latin typeface="Constantia"/>
                <a:ea typeface="DejaVu Sans"/>
              </a:rPr>
              <a:t>, </a:t>
            </a:r>
            <a:r>
              <a:rPr b="1" lang="en-US" sz="2600" strike="noStrike">
                <a:solidFill>
                  <a:srgbClr val="000000"/>
                </a:solidFill>
                <a:latin typeface="Symbol"/>
                <a:ea typeface="DejaVu Sans"/>
              </a:rPr>
              <a:t></a:t>
            </a:r>
            <a:r>
              <a:rPr lang="en-US" sz="2600" strike="noStrike">
                <a:solidFill>
                  <a:srgbClr val="000000"/>
                </a:solidFill>
                <a:latin typeface="Constantia"/>
                <a:ea typeface="DejaVu Sans"/>
              </a:rPr>
              <a:t>, </a:t>
            </a:r>
            <a:r>
              <a:rPr b="1" lang="en-US" sz="2600" strike="noStrike">
                <a:solidFill>
                  <a:srgbClr val="000000"/>
                </a:solidFill>
                <a:latin typeface="Symbol"/>
                <a:ea typeface="DejaVu Sans"/>
              </a:rPr>
              <a:t></a:t>
            </a:r>
            <a:r>
              <a:rPr b="1" lang="en-US" sz="2600" strike="noStrike">
                <a:solidFill>
                  <a:srgbClr val="000000"/>
                </a:solidFill>
                <a:latin typeface="Constantia"/>
                <a:ea typeface="DejaVu Sans"/>
              </a:rPr>
              <a:t>}</a:t>
            </a:r>
            <a:r>
              <a:rPr lang="en-US" sz="2600" strike="noStrike">
                <a:solidFill>
                  <a:srgbClr val="000000"/>
                </a:solidFill>
                <a:latin typeface="Constantia"/>
                <a:ea typeface="DejaVu Sans"/>
              </a:rPr>
              <a:t> là tập đầy đủ với  các phép toán ĐSQH;   Các phép toán còn lại có thể được biểu diễn qua chúng.</a:t>
            </a:r>
            <a:endParaRPr/>
          </a:p>
          <a:p>
            <a:pPr>
              <a:lnSpc>
                <a:spcPct val="100000"/>
              </a:lnSpc>
            </a:pPr>
            <a:endParaRPr/>
          </a:p>
          <a:p>
            <a:pPr lvl="1">
              <a:lnSpc>
                <a:spcPct val="100000"/>
              </a:lnSpc>
              <a:buSzPct val="85000"/>
              <a:buFont typeface="Wingdings 2" charset="2"/>
              <a:buChar char=""/>
            </a:pPr>
            <a:r>
              <a:rPr lang="en-US" sz="2400" strike="noStrike">
                <a:solidFill>
                  <a:srgbClr val="000000"/>
                </a:solidFill>
                <a:latin typeface="Constantia"/>
                <a:ea typeface="DejaVu Sans"/>
              </a:rPr>
              <a:t>Ví dụ</a:t>
            </a:r>
            <a:endParaRPr/>
          </a:p>
          <a:p>
            <a:pPr lvl="2">
              <a:lnSpc>
                <a:spcPct val="100000"/>
              </a:lnSpc>
              <a:buSzPct val="70000"/>
              <a:buFont typeface="Wingdings 2" charset="2"/>
              <a:buChar char=""/>
            </a:pPr>
            <a:r>
              <a:rPr lang="en-US" sz="2100" strike="noStrike">
                <a:solidFill>
                  <a:srgbClr val="000000"/>
                </a:solidFill>
                <a:latin typeface="Constantia"/>
                <a:ea typeface="DejaVu Sans"/>
              </a:rPr>
              <a:t>R</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S = R</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S </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 ((R</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S) </a:t>
            </a:r>
            <a:r>
              <a:rPr b="1" lang="en-US" sz="2100" strike="noStrike">
                <a:solidFill>
                  <a:srgbClr val="000000"/>
                </a:solidFill>
                <a:latin typeface="Symbol"/>
                <a:ea typeface="DejaVu Sans"/>
              </a:rPr>
              <a:t></a:t>
            </a:r>
            <a:r>
              <a:rPr b="1" lang="en-US" sz="2100" strike="noStrike">
                <a:solidFill>
                  <a:srgbClr val="000000"/>
                </a:solidFill>
                <a:latin typeface="Constantia"/>
                <a:ea typeface="DejaVu Sans"/>
              </a:rPr>
              <a:t> </a:t>
            </a:r>
            <a:r>
              <a:rPr lang="en-US" sz="2100" strike="noStrike">
                <a:solidFill>
                  <a:srgbClr val="000000"/>
                </a:solidFill>
                <a:latin typeface="Constantia"/>
                <a:ea typeface="DejaVu Sans"/>
              </a:rPr>
              <a:t>(S</a:t>
            </a:r>
            <a:r>
              <a:rPr b="1" lang="en-US" sz="2100" strike="noStrike">
                <a:solidFill>
                  <a:srgbClr val="000000"/>
                </a:solidFill>
                <a:latin typeface="Symbol"/>
                <a:ea typeface="DejaVu Sans"/>
              </a:rPr>
              <a:t></a:t>
            </a:r>
            <a:r>
              <a:rPr lang="en-US" sz="2100" strike="noStrike">
                <a:solidFill>
                  <a:srgbClr val="000000"/>
                </a:solidFill>
                <a:latin typeface="Constantia"/>
                <a:ea typeface="DejaVu Sans"/>
              </a:rPr>
              <a:t>R))</a:t>
            </a:r>
            <a:endParaRPr/>
          </a:p>
          <a:p>
            <a:pPr lvl="2">
              <a:lnSpc>
                <a:spcPct val="100000"/>
              </a:lnSpc>
              <a:buSzPct val="70000"/>
              <a:buFont typeface="Wingdings 2" charset="2"/>
              <a:buChar char=""/>
            </a:pPr>
            <a:r>
              <a:rPr lang="en-US" sz="2100" strike="noStrike">
                <a:solidFill>
                  <a:srgbClr val="000000"/>
                </a:solidFill>
                <a:latin typeface="Constantia"/>
                <a:ea typeface="DejaVu Sans"/>
              </a:rPr>
              <a:t>R      </a:t>
            </a:r>
            <a:r>
              <a:rPr lang="en-US" sz="2100" strike="noStrike" baseline="-25000">
                <a:solidFill>
                  <a:srgbClr val="000000"/>
                </a:solidFill>
                <a:latin typeface="Constantia"/>
                <a:ea typeface="DejaVu Sans"/>
              </a:rPr>
              <a:t>C  </a:t>
            </a:r>
            <a:r>
              <a:rPr lang="en-US" sz="2100" strike="noStrike">
                <a:solidFill>
                  <a:srgbClr val="000000"/>
                </a:solidFill>
                <a:latin typeface="Constantia"/>
                <a:ea typeface="DejaVu Sans"/>
              </a:rPr>
              <a:t>S = </a:t>
            </a:r>
            <a:r>
              <a:rPr lang="en-US" sz="3000" strike="noStrike">
                <a:solidFill>
                  <a:srgbClr val="000000"/>
                </a:solidFill>
                <a:latin typeface="Symbol"/>
                <a:ea typeface="DejaVu Sans"/>
              </a:rPr>
              <a:t></a:t>
            </a:r>
            <a:r>
              <a:rPr lang="en-US" sz="2100" strike="noStrike" baseline="-25000">
                <a:solidFill>
                  <a:srgbClr val="000000"/>
                </a:solidFill>
                <a:latin typeface="Constantia"/>
                <a:ea typeface="DejaVu Sans"/>
              </a:rPr>
              <a:t>C</a:t>
            </a:r>
            <a:r>
              <a:rPr lang="en-US" sz="2100" strike="noStrike">
                <a:solidFill>
                  <a:srgbClr val="000000"/>
                </a:solidFill>
                <a:latin typeface="Constantia"/>
                <a:ea typeface="DejaVu Sans"/>
              </a:rPr>
              <a:t>(R</a:t>
            </a:r>
            <a:r>
              <a:rPr lang="en-US" sz="2100" strike="noStrike">
                <a:solidFill>
                  <a:srgbClr val="000000"/>
                </a:solidFill>
                <a:latin typeface="Symbol"/>
                <a:ea typeface="DejaVu Sans"/>
              </a:rPr>
              <a:t></a:t>
            </a:r>
            <a:r>
              <a:rPr lang="en-US" sz="2100" strike="noStrike">
                <a:solidFill>
                  <a:srgbClr val="000000"/>
                </a:solidFill>
                <a:latin typeface="Constantia"/>
                <a:ea typeface="DejaVu Sans"/>
              </a:rPr>
              <a:t>S)</a:t>
            </a:r>
            <a:endParaRPr/>
          </a:p>
        </p:txBody>
      </p:sp>
      <p:sp>
        <p:nvSpPr>
          <p:cNvPr id="1793"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794"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09E62D42-86EA-4DC4-B8C5-3CCDE6AB7AAA}" type="slidenum">
              <a:rPr lang="en-US" sz="1200" strike="noStrike">
                <a:solidFill>
                  <a:srgbClr val="035c75"/>
                </a:solidFill>
                <a:latin typeface="Tahoma"/>
                <a:ea typeface="DejaVu Sans"/>
              </a:rPr>
              <a:t>&lt;number&gt;</a:t>
            </a:fld>
            <a:endParaRPr/>
          </a:p>
        </p:txBody>
      </p:sp>
      <p:sp>
        <p:nvSpPr>
          <p:cNvPr id="1795" name="CustomShape 5"/>
          <p:cNvSpPr/>
          <p:nvPr/>
        </p:nvSpPr>
        <p:spPr>
          <a:xfrm rot="16200000">
            <a:off x="1790640" y="4077720"/>
            <a:ext cx="151200" cy="227520"/>
          </a:xfrm>
          <a:prstGeom prst="flowChartCollate">
            <a:avLst/>
          </a:prstGeom>
          <a:noFill/>
          <a:ln w="12600">
            <a:solidFill>
              <a:schemeClr val="tx1"/>
            </a:solidFill>
            <a:miter/>
          </a:ln>
        </p:spPr>
        <p:style>
          <a:lnRef idx="0"/>
          <a:fillRef idx="0"/>
          <a:effectRef idx="0"/>
          <a:fontRef idx="minor"/>
        </p:style>
      </p:sp>
      <p:sp>
        <p:nvSpPr>
          <p:cNvPr id="1796"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797" name="Picture 3" descr=""/>
          <p:cNvPicPr/>
          <p:nvPr/>
        </p:nvPicPr>
        <p:blipFill>
          <a:blip r:embed="rId1"/>
          <a:stretch/>
        </p:blipFill>
        <p:spPr>
          <a:xfrm>
            <a:off x="0" y="628560"/>
            <a:ext cx="9106920" cy="56160"/>
          </a:xfrm>
          <a:prstGeom prst="rect">
            <a:avLst/>
          </a:prstGeom>
          <a:ln>
            <a:noFill/>
          </a:ln>
        </p:spPr>
      </p:pic>
      <p:sp>
        <p:nvSpPr>
          <p:cNvPr id="1798"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799"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068" dur="indefinite" restart="never" nodeType="tmRoot">
          <p:childTnLst>
            <p:seq>
              <p:cTn id="1069"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0" name="CustomShape 1"/>
          <p:cNvSpPr/>
          <p:nvPr/>
        </p:nvSpPr>
        <p:spPr>
          <a:xfrm>
            <a:off x="457200" y="353880"/>
            <a:ext cx="8228520" cy="619560"/>
          </a:xfrm>
          <a:prstGeom prst="rect">
            <a:avLst/>
          </a:prstGeom>
          <a:noFill/>
          <a:ln>
            <a:noFill/>
          </a:ln>
        </p:spPr>
        <p:style>
          <a:lnRef idx="0"/>
          <a:fillRef idx="0"/>
          <a:effectRef idx="0"/>
          <a:fontRef idx="minor"/>
        </p:style>
        <p:txBody>
          <a:bodyPr lIns="0" rIns="0" tIns="45000" bIns="0" anchor="b"/>
          <a:p>
            <a:pPr>
              <a:lnSpc>
                <a:spcPct val="100000"/>
              </a:lnSpc>
            </a:pPr>
            <a:r>
              <a:rPr lang="en-US" sz="3500" strike="noStrike">
                <a:solidFill>
                  <a:srgbClr val="04617b"/>
                </a:solidFill>
                <a:latin typeface="Calibri"/>
                <a:ea typeface="DejaVu Sans"/>
              </a:rPr>
              <a:t>Nội dung chi tiết</a:t>
            </a:r>
            <a:endParaRPr/>
          </a:p>
        </p:txBody>
      </p:sp>
      <p:sp>
        <p:nvSpPr>
          <p:cNvPr id="1801"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777777"/>
                </a:solidFill>
                <a:latin typeface="Constantia"/>
                <a:ea typeface="DejaVu Sans"/>
              </a:rPr>
              <a:t>Giới thiệu</a:t>
            </a:r>
            <a:endParaRPr/>
          </a:p>
          <a:p>
            <a:pPr>
              <a:lnSpc>
                <a:spcPct val="100000"/>
              </a:lnSpc>
              <a:buSzPct val="95000"/>
              <a:buFont typeface="Wingdings 2" charset="2"/>
              <a:buChar char=""/>
            </a:pPr>
            <a:r>
              <a:rPr lang="en-US" sz="2600" strike="noStrike">
                <a:solidFill>
                  <a:srgbClr val="777777"/>
                </a:solidFill>
                <a:latin typeface="Constantia"/>
                <a:ea typeface="DejaVu Sans"/>
              </a:rPr>
              <a:t>Các thao tác cập nhật trên quan hệ</a:t>
            </a:r>
            <a:endParaRPr/>
          </a:p>
          <a:p>
            <a:pPr>
              <a:lnSpc>
                <a:spcPct val="100000"/>
              </a:lnSpc>
              <a:buSzPct val="95000"/>
              <a:buFont typeface="Wingdings 2" charset="2"/>
              <a:buChar char=""/>
            </a:pPr>
            <a:r>
              <a:rPr lang="en-US" sz="2600" strike="noStrike">
                <a:solidFill>
                  <a:srgbClr val="000000"/>
                </a:solidFill>
                <a:latin typeface="Constantia"/>
                <a:ea typeface="DejaVu Sans"/>
              </a:rPr>
              <a:t>Đại số quan hệ</a:t>
            </a:r>
            <a:endParaRPr/>
          </a:p>
          <a:p>
            <a:pPr lvl="1">
              <a:lnSpc>
                <a:spcPct val="100000"/>
              </a:lnSpc>
              <a:buSzPct val="85000"/>
              <a:buFont typeface="Wingdings" charset="2"/>
              <a:buChar char=""/>
            </a:pPr>
            <a:r>
              <a:rPr lang="en-US" sz="2400" strike="noStrike">
                <a:solidFill>
                  <a:srgbClr val="777777"/>
                </a:solidFill>
                <a:latin typeface="Constantia"/>
                <a:ea typeface="DejaVu Sans"/>
              </a:rPr>
              <a:t>Phép toán tập hợp: </a:t>
            </a:r>
            <a:r>
              <a:rPr lang="en-US" strike="noStrike">
                <a:solidFill>
                  <a:srgbClr val="777777"/>
                </a:solidFill>
                <a:latin typeface="Constantia"/>
                <a:ea typeface="DejaVu Sans"/>
              </a:rPr>
              <a:t>TT. Hợp, TT. Giao, TT. Trừ</a:t>
            </a:r>
            <a:endParaRPr/>
          </a:p>
          <a:p>
            <a:pPr lvl="1">
              <a:lnSpc>
                <a:spcPct val="100000"/>
              </a:lnSpc>
              <a:buSzPct val="85000"/>
              <a:buFont typeface="Wingdings" charset="2"/>
              <a:buChar char=""/>
            </a:pPr>
            <a:r>
              <a:rPr b="1" lang="en-US" sz="2400" strike="noStrike">
                <a:solidFill>
                  <a:srgbClr val="000000"/>
                </a:solidFill>
                <a:latin typeface="Constantia"/>
                <a:ea typeface="DejaVu Sans"/>
              </a:rPr>
              <a:t>Phép toán trên CSDL</a:t>
            </a:r>
            <a:r>
              <a:rPr lang="en-US" sz="2400" strike="noStrike">
                <a:solidFill>
                  <a:srgbClr val="777777"/>
                </a:solidFill>
                <a:latin typeface="Constantia"/>
                <a:ea typeface="DejaVu Sans"/>
              </a:rPr>
              <a:t>: </a:t>
            </a:r>
            <a:endParaRPr/>
          </a:p>
          <a:p>
            <a:pPr lvl="3">
              <a:lnSpc>
                <a:spcPct val="100000"/>
              </a:lnSpc>
              <a:buSzPct val="65000"/>
              <a:buFont typeface="Courier New"/>
              <a:buChar char="o"/>
            </a:pPr>
            <a:r>
              <a:rPr lang="en-US" sz="2000" strike="noStrike">
                <a:solidFill>
                  <a:srgbClr val="000000"/>
                </a:solidFill>
                <a:latin typeface="Constantia"/>
                <a:ea typeface="DejaVu Sans"/>
              </a:rPr>
              <a:t>Phép chọn</a:t>
            </a:r>
            <a:endParaRPr/>
          </a:p>
          <a:p>
            <a:pPr lvl="3">
              <a:lnSpc>
                <a:spcPct val="100000"/>
              </a:lnSpc>
              <a:buSzPct val="65000"/>
              <a:buFont typeface="Courier New"/>
              <a:buChar char="o"/>
            </a:pPr>
            <a:r>
              <a:rPr lang="en-US" sz="2000" strike="noStrike">
                <a:solidFill>
                  <a:srgbClr val="000000"/>
                </a:solidFill>
                <a:latin typeface="Constantia"/>
                <a:ea typeface="DejaVu Sans"/>
              </a:rPr>
              <a:t>Phép chiếu</a:t>
            </a:r>
            <a:endParaRPr/>
          </a:p>
          <a:p>
            <a:pPr lvl="3">
              <a:lnSpc>
                <a:spcPct val="100000"/>
              </a:lnSpc>
              <a:buSzPct val="65000"/>
              <a:buFont typeface="Courier New"/>
              <a:buChar char="o"/>
            </a:pPr>
            <a:r>
              <a:rPr lang="en-US" sz="2000" strike="noStrike">
                <a:solidFill>
                  <a:srgbClr val="000000"/>
                </a:solidFill>
                <a:latin typeface="Constantia"/>
                <a:ea typeface="DejaVu Sans"/>
              </a:rPr>
              <a:t>Phép tích Cartesian</a:t>
            </a:r>
            <a:endParaRPr/>
          </a:p>
          <a:p>
            <a:pPr lvl="3">
              <a:lnSpc>
                <a:spcPct val="100000"/>
              </a:lnSpc>
              <a:buSzPct val="65000"/>
              <a:buFont typeface="Courier New"/>
              <a:buChar char="o"/>
            </a:pPr>
            <a:r>
              <a:rPr lang="en-US" sz="2000" strike="noStrike">
                <a:solidFill>
                  <a:srgbClr val="000000"/>
                </a:solidFill>
                <a:latin typeface="Constantia"/>
                <a:ea typeface="DejaVu Sans"/>
              </a:rPr>
              <a:t>Phép nối</a:t>
            </a:r>
            <a:endParaRPr/>
          </a:p>
          <a:p>
            <a:pPr lvl="3">
              <a:lnSpc>
                <a:spcPct val="100000"/>
              </a:lnSpc>
              <a:buSzPct val="65000"/>
              <a:buFont typeface="Courier New"/>
              <a:buChar char="o"/>
            </a:pPr>
            <a:r>
              <a:rPr b="1" lang="en-US" sz="2000" strike="noStrike">
                <a:solidFill>
                  <a:srgbClr val="000000"/>
                </a:solidFill>
                <a:latin typeface="Constantia"/>
                <a:ea typeface="DejaVu Sans"/>
              </a:rPr>
              <a:t>Phép chia</a:t>
            </a:r>
            <a:endParaRPr/>
          </a:p>
          <a:p>
            <a:pPr>
              <a:lnSpc>
                <a:spcPct val="100000"/>
              </a:lnSpc>
              <a:buSzPct val="95000"/>
              <a:buFont typeface="Wingdings 2" charset="2"/>
              <a:buChar char=""/>
            </a:pPr>
            <a:r>
              <a:rPr lang="en-US" sz="2600" strike="noStrike">
                <a:solidFill>
                  <a:srgbClr val="777777"/>
                </a:solidFill>
                <a:latin typeface="Constantia"/>
                <a:ea typeface="DejaVu Sans"/>
              </a:rPr>
              <a:t>Các phép toán khác</a:t>
            </a:r>
            <a:endParaRPr/>
          </a:p>
        </p:txBody>
      </p:sp>
      <p:sp>
        <p:nvSpPr>
          <p:cNvPr id="1802"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803"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E368CAB2-FF61-4BE7-9CF1-71789A1DDBBB}" type="slidenum">
              <a:rPr lang="en-US" sz="1200" strike="noStrike">
                <a:solidFill>
                  <a:srgbClr val="035c75"/>
                </a:solidFill>
                <a:latin typeface="Tahoma"/>
                <a:ea typeface="DejaVu Sans"/>
              </a:rPr>
              <a:t>&lt;number&gt;</a:t>
            </a:fld>
            <a:endParaRPr/>
          </a:p>
        </p:txBody>
      </p:sp>
      <p:sp>
        <p:nvSpPr>
          <p:cNvPr id="1804"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Tree>
  </p:cSld>
  <p:timing>
    <p:tnLst>
      <p:par>
        <p:cTn id="1070" dur="indefinite" restart="never" nodeType="tmRoot">
          <p:childTnLst>
            <p:seq>
              <p:cTn id="1071"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5" name="CustomShape 1"/>
          <p:cNvSpPr/>
          <p:nvPr/>
        </p:nvSpPr>
        <p:spPr>
          <a:xfrm>
            <a:off x="30492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3200" strike="noStrike">
                <a:solidFill>
                  <a:srgbClr val="04617b"/>
                </a:solidFill>
                <a:latin typeface="Calibri"/>
                <a:ea typeface="DejaVu Sans"/>
              </a:rPr>
              <a:t>Phép chia</a:t>
            </a:r>
            <a:endParaRPr/>
          </a:p>
        </p:txBody>
      </p:sp>
      <p:sp>
        <p:nvSpPr>
          <p:cNvPr id="1806" name="CustomShape 2"/>
          <p:cNvSpPr/>
          <p:nvPr/>
        </p:nvSpPr>
        <p:spPr>
          <a:xfrm>
            <a:off x="457200" y="1295280"/>
            <a:ext cx="8228520" cy="411372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Lấy ra một số bộ trong quan hệ R sao cho thỏa với </a:t>
            </a:r>
            <a:r>
              <a:rPr lang="en-US" sz="2600" strike="noStrike" u="sng">
                <a:solidFill>
                  <a:srgbClr val="000000"/>
                </a:solidFill>
                <a:latin typeface="Constantia"/>
                <a:ea typeface="DejaVu Sans"/>
              </a:rPr>
              <a:t>tất cả</a:t>
            </a:r>
            <a:r>
              <a:rPr lang="en-US" sz="2600" strike="noStrike">
                <a:solidFill>
                  <a:srgbClr val="000000"/>
                </a:solidFill>
                <a:latin typeface="Constantia"/>
                <a:ea typeface="DejaVu Sans"/>
              </a:rPr>
              <a:t> các bộ trong quan hệ S</a:t>
            </a:r>
            <a:endParaRPr/>
          </a:p>
          <a:p>
            <a:pPr>
              <a:lnSpc>
                <a:spcPct val="100000"/>
              </a:lnSpc>
              <a:buSzPct val="95000"/>
              <a:buFont typeface="Wingdings 2" charset="2"/>
              <a:buChar char=""/>
            </a:pPr>
            <a:r>
              <a:rPr lang="en-US" sz="2600" strike="noStrike">
                <a:solidFill>
                  <a:srgbClr val="000000"/>
                </a:solidFill>
                <a:latin typeface="Constantia"/>
                <a:ea typeface="DejaVu Sans"/>
              </a:rPr>
              <a:t>Ký hiệu R </a:t>
            </a:r>
            <a:r>
              <a:rPr b="1" lang="en-US" sz="2600" strike="noStrike">
                <a:solidFill>
                  <a:srgbClr val="000000"/>
                </a:solidFill>
                <a:latin typeface="Symbol"/>
                <a:ea typeface="DejaVu Sans"/>
              </a:rPr>
              <a:t></a:t>
            </a:r>
            <a:r>
              <a:rPr lang="en-US" sz="2600" strike="noStrike">
                <a:solidFill>
                  <a:srgbClr val="000000"/>
                </a:solidFill>
                <a:latin typeface="Constantia"/>
                <a:ea typeface="DejaVu Sans"/>
              </a:rPr>
              <a:t> S</a:t>
            </a:r>
            <a:endParaRPr/>
          </a:p>
          <a:p>
            <a:pPr>
              <a:lnSpc>
                <a:spcPct val="100000"/>
              </a:lnSpc>
            </a:pPr>
            <a:r>
              <a:rPr lang="en-US" sz="2400" strike="noStrike">
                <a:solidFill>
                  <a:srgbClr val="000000"/>
                </a:solidFill>
                <a:latin typeface="Constantia"/>
                <a:ea typeface="DejaVu Sans"/>
              </a:rPr>
              <a:t>Giả thiết Z, X là các tập thuộc tính của R, S với X </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 Z</a:t>
            </a:r>
            <a:endParaRPr/>
          </a:p>
          <a:p>
            <a:pPr>
              <a:lnSpc>
                <a:spcPct val="100000"/>
              </a:lnSpc>
              <a:buSzPct val="95000"/>
              <a:buFont typeface="Wingdings 2" charset="2"/>
              <a:buChar char=""/>
            </a:pPr>
            <a:r>
              <a:rPr lang="en-US" sz="2600" strike="noStrike">
                <a:solidFill>
                  <a:srgbClr val="000000"/>
                </a:solidFill>
                <a:latin typeface="Constantia"/>
                <a:ea typeface="DejaVu Sans"/>
              </a:rPr>
              <a:t>Kết quả của phép chia là một quan hệ T(Y), Với Y=Z-X</a:t>
            </a:r>
            <a:endParaRPr/>
          </a:p>
          <a:p>
            <a:pPr lvl="1">
              <a:lnSpc>
                <a:spcPct val="100000"/>
              </a:lnSpc>
              <a:buSzPct val="85000"/>
              <a:buFont typeface="Wingdings 2" charset="2"/>
              <a:buChar char=""/>
            </a:pPr>
            <a:r>
              <a:rPr lang="en-US" sz="2400" strike="noStrike">
                <a:solidFill>
                  <a:srgbClr val="000000"/>
                </a:solidFill>
                <a:latin typeface="Constantia"/>
                <a:ea typeface="DejaVu Sans"/>
              </a:rPr>
              <a:t>t</a:t>
            </a:r>
            <a:r>
              <a:rPr lang="en-US" sz="2400" strike="noStrike" baseline="-25000">
                <a:solidFill>
                  <a:srgbClr val="000000"/>
                </a:solidFill>
                <a:latin typeface="Constantia"/>
                <a:ea typeface="DejaVu Sans"/>
              </a:rPr>
              <a:t>T</a:t>
            </a:r>
            <a:r>
              <a:rPr lang="en-US" sz="2400" strike="noStrike">
                <a:solidFill>
                  <a:srgbClr val="000000"/>
                </a:solidFill>
                <a:latin typeface="Constantia"/>
                <a:ea typeface="DejaVu Sans"/>
              </a:rPr>
              <a:t> là một bộ của T nếu </a:t>
            </a:r>
            <a:r>
              <a:rPr lang="en-US" sz="2400" strike="noStrike" u="sng">
                <a:solidFill>
                  <a:srgbClr val="000000"/>
                </a:solidFill>
                <a:latin typeface="Constantia"/>
                <a:ea typeface="DejaVu Sans"/>
              </a:rPr>
              <a:t>với mọi bộ</a:t>
            </a:r>
            <a:r>
              <a:rPr lang="en-US" sz="2400" strike="noStrike">
                <a:solidFill>
                  <a:srgbClr val="000000"/>
                </a:solidFill>
                <a:latin typeface="Constantia"/>
                <a:ea typeface="DejaVu Sans"/>
              </a:rPr>
              <a:t> t</a:t>
            </a:r>
            <a:r>
              <a:rPr lang="en-US" sz="2400" strike="noStrike" baseline="-25000">
                <a:solidFill>
                  <a:srgbClr val="000000"/>
                </a:solidFill>
                <a:latin typeface="Constantia"/>
                <a:ea typeface="DejaVu Sans"/>
              </a:rPr>
              <a:t>S</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S, tồn tại bộ t</a:t>
            </a:r>
            <a:r>
              <a:rPr lang="en-US" sz="2400" strike="noStrike" baseline="-25000">
                <a:solidFill>
                  <a:srgbClr val="000000"/>
                </a:solidFill>
                <a:latin typeface="Constantia"/>
                <a:ea typeface="DejaVu Sans"/>
              </a:rPr>
              <a:t>R</a:t>
            </a:r>
            <a:r>
              <a:rPr lang="en-US" sz="2400" strike="noStrike">
                <a:solidFill>
                  <a:srgbClr val="000000"/>
                </a:solidFill>
                <a:latin typeface="Symbol"/>
                <a:ea typeface="DejaVu Sans"/>
              </a:rPr>
              <a:t></a:t>
            </a:r>
            <a:r>
              <a:rPr lang="en-US" sz="2400" strike="noStrike">
                <a:solidFill>
                  <a:srgbClr val="000000"/>
                </a:solidFill>
                <a:latin typeface="Constantia"/>
                <a:ea typeface="DejaVu Sans"/>
              </a:rPr>
              <a:t>R thỏa 2 điều kiện</a:t>
            </a:r>
            <a:endParaRPr/>
          </a:p>
          <a:p>
            <a:pPr lvl="2">
              <a:lnSpc>
                <a:spcPct val="100000"/>
              </a:lnSpc>
              <a:buSzPct val="70000"/>
              <a:buFont typeface="Wingdings 2" charset="2"/>
              <a:buChar char=""/>
            </a:pPr>
            <a:r>
              <a:rPr lang="en-US" sz="2100" strike="noStrike">
                <a:solidFill>
                  <a:srgbClr val="000000"/>
                </a:solidFill>
                <a:latin typeface="Constantia"/>
                <a:ea typeface="DejaVu Sans"/>
              </a:rPr>
              <a:t>t</a:t>
            </a:r>
            <a:r>
              <a:rPr lang="en-US" sz="2100" strike="noStrike" baseline="-25000">
                <a:solidFill>
                  <a:srgbClr val="000000"/>
                </a:solidFill>
                <a:latin typeface="Constantia"/>
                <a:ea typeface="DejaVu Sans"/>
              </a:rPr>
              <a:t>R</a:t>
            </a:r>
            <a:r>
              <a:rPr lang="en-US" sz="2100" strike="noStrike">
                <a:solidFill>
                  <a:srgbClr val="000000"/>
                </a:solidFill>
                <a:latin typeface="Constantia"/>
                <a:ea typeface="DejaVu Sans"/>
              </a:rPr>
              <a:t>[Y] = t</a:t>
            </a:r>
            <a:r>
              <a:rPr lang="en-US" sz="2100" strike="noStrike" baseline="-25000">
                <a:solidFill>
                  <a:srgbClr val="000000"/>
                </a:solidFill>
                <a:latin typeface="Constantia"/>
                <a:ea typeface="DejaVu Sans"/>
              </a:rPr>
              <a:t>T</a:t>
            </a:r>
            <a:endParaRPr/>
          </a:p>
          <a:p>
            <a:pPr lvl="2">
              <a:lnSpc>
                <a:spcPct val="100000"/>
              </a:lnSpc>
              <a:buSzPct val="70000"/>
              <a:buFont typeface="Wingdings 2" charset="2"/>
              <a:buChar char=""/>
            </a:pPr>
            <a:r>
              <a:rPr lang="en-US" sz="2100" strike="noStrike">
                <a:solidFill>
                  <a:srgbClr val="000000"/>
                </a:solidFill>
                <a:latin typeface="Constantia"/>
                <a:ea typeface="DejaVu Sans"/>
              </a:rPr>
              <a:t>t</a:t>
            </a:r>
            <a:r>
              <a:rPr lang="en-US" sz="2100" strike="noStrike" baseline="-25000">
                <a:solidFill>
                  <a:srgbClr val="000000"/>
                </a:solidFill>
                <a:latin typeface="Constantia"/>
                <a:ea typeface="DejaVu Sans"/>
              </a:rPr>
              <a:t>R</a:t>
            </a:r>
            <a:r>
              <a:rPr lang="en-US" sz="2100" strike="noStrike">
                <a:solidFill>
                  <a:srgbClr val="000000"/>
                </a:solidFill>
                <a:latin typeface="Constantia"/>
                <a:ea typeface="DejaVu Sans"/>
              </a:rPr>
              <a:t>[X] = t</a:t>
            </a:r>
            <a:r>
              <a:rPr lang="en-US" sz="2100" strike="noStrike" baseline="-25000">
                <a:solidFill>
                  <a:srgbClr val="000000"/>
                </a:solidFill>
                <a:latin typeface="Constantia"/>
                <a:ea typeface="DejaVu Sans"/>
              </a:rPr>
              <a:t>S</a:t>
            </a:r>
            <a:endParaRPr/>
          </a:p>
        </p:txBody>
      </p:sp>
      <p:sp>
        <p:nvSpPr>
          <p:cNvPr id="180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80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F1CA9616-4F07-4577-9AD4-55D682E0C9F7}" type="slidenum">
              <a:rPr lang="en-US" sz="1200" strike="noStrike">
                <a:solidFill>
                  <a:srgbClr val="035c75"/>
                </a:solidFill>
                <a:latin typeface="Tahoma"/>
                <a:ea typeface="DejaVu Sans"/>
              </a:rPr>
              <a:t>&lt;number&gt;</a:t>
            </a:fld>
            <a:endParaRPr/>
          </a:p>
        </p:txBody>
      </p:sp>
      <p:sp>
        <p:nvSpPr>
          <p:cNvPr id="1809" name="CustomShape 5"/>
          <p:cNvSpPr/>
          <p:nvPr/>
        </p:nvSpPr>
        <p:spPr>
          <a:xfrm>
            <a:off x="4419720" y="4762440"/>
            <a:ext cx="761040" cy="204840"/>
          </a:xfrm>
          <a:prstGeom prst="rect">
            <a:avLst/>
          </a:prstGeom>
          <a:solidFill>
            <a:srgbClr val="ff99cc">
              <a:alpha val="80000"/>
            </a:srgbClr>
          </a:solidFill>
          <a:ln w="12600">
            <a:solidFill>
              <a:srgbClr val="ff99cc"/>
            </a:solidFill>
            <a:miter/>
          </a:ln>
        </p:spPr>
        <p:style>
          <a:lnRef idx="0"/>
          <a:fillRef idx="0"/>
          <a:effectRef idx="0"/>
          <a:fontRef idx="minor"/>
        </p:style>
      </p:sp>
      <p:sp>
        <p:nvSpPr>
          <p:cNvPr id="1810" name="CustomShape 6"/>
          <p:cNvSpPr/>
          <p:nvPr/>
        </p:nvSpPr>
        <p:spPr>
          <a:xfrm>
            <a:off x="5181480" y="4762440"/>
            <a:ext cx="532440" cy="204840"/>
          </a:xfrm>
          <a:prstGeom prst="rect">
            <a:avLst/>
          </a:prstGeom>
          <a:solidFill>
            <a:srgbClr val="99ccff">
              <a:alpha val="80000"/>
            </a:srgbClr>
          </a:solidFill>
          <a:ln w="12600">
            <a:solidFill>
              <a:srgbClr val="99ccff"/>
            </a:solidFill>
            <a:miter/>
          </a:ln>
        </p:spPr>
        <p:style>
          <a:lnRef idx="0"/>
          <a:fillRef idx="0"/>
          <a:effectRef idx="0"/>
          <a:fontRef idx="minor"/>
        </p:style>
      </p:sp>
      <p:sp>
        <p:nvSpPr>
          <p:cNvPr id="1811" name="CustomShape 7"/>
          <p:cNvSpPr/>
          <p:nvPr/>
        </p:nvSpPr>
        <p:spPr>
          <a:xfrm>
            <a:off x="4419720" y="473976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X</a:t>
            </a:r>
            <a:endParaRPr/>
          </a:p>
        </p:txBody>
      </p:sp>
      <p:sp>
        <p:nvSpPr>
          <p:cNvPr id="1812" name="CustomShape 8"/>
          <p:cNvSpPr/>
          <p:nvPr/>
        </p:nvSpPr>
        <p:spPr>
          <a:xfrm>
            <a:off x="5105520" y="4739760"/>
            <a:ext cx="6084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Y</a:t>
            </a:r>
            <a:endParaRPr/>
          </a:p>
        </p:txBody>
      </p:sp>
      <p:sp>
        <p:nvSpPr>
          <p:cNvPr id="1813" name="CustomShape 9"/>
          <p:cNvSpPr/>
          <p:nvPr/>
        </p:nvSpPr>
        <p:spPr>
          <a:xfrm>
            <a:off x="6095880" y="4694040"/>
            <a:ext cx="761040" cy="410400"/>
          </a:xfrm>
          <a:prstGeom prst="rect">
            <a:avLst/>
          </a:prstGeom>
          <a:solidFill>
            <a:srgbClr val="ff99cc">
              <a:alpha val="80000"/>
            </a:srgbClr>
          </a:solidFill>
          <a:ln w="12600">
            <a:solidFill>
              <a:srgbClr val="ff99cc"/>
            </a:solidFill>
            <a:miter/>
          </a:ln>
        </p:spPr>
        <p:style>
          <a:lnRef idx="0"/>
          <a:fillRef idx="0"/>
          <a:effectRef idx="0"/>
          <a:fontRef idx="minor"/>
        </p:style>
      </p:sp>
      <p:sp>
        <p:nvSpPr>
          <p:cNvPr id="1814" name="CustomShape 10"/>
          <p:cNvSpPr/>
          <p:nvPr/>
        </p:nvSpPr>
        <p:spPr>
          <a:xfrm>
            <a:off x="7315200" y="4762440"/>
            <a:ext cx="532440" cy="204840"/>
          </a:xfrm>
          <a:prstGeom prst="rect">
            <a:avLst/>
          </a:prstGeom>
          <a:solidFill>
            <a:srgbClr val="99ccff">
              <a:alpha val="80000"/>
            </a:srgbClr>
          </a:solidFill>
          <a:ln w="12600">
            <a:solidFill>
              <a:srgbClr val="99ccff"/>
            </a:solidFill>
            <a:miter/>
          </a:ln>
        </p:spPr>
        <p:style>
          <a:lnRef idx="0"/>
          <a:fillRef idx="0"/>
          <a:effectRef idx="0"/>
          <a:fontRef idx="minor"/>
        </p:style>
      </p:sp>
      <p:sp>
        <p:nvSpPr>
          <p:cNvPr id="1815" name="CustomShape 11"/>
          <p:cNvSpPr/>
          <p:nvPr/>
        </p:nvSpPr>
        <p:spPr>
          <a:xfrm>
            <a:off x="7315200" y="4419720"/>
            <a:ext cx="532440" cy="684720"/>
          </a:xfrm>
          <a:prstGeom prst="rect">
            <a:avLst/>
          </a:prstGeom>
          <a:noFill/>
          <a:ln w="12600">
            <a:solidFill>
              <a:schemeClr val="tx1"/>
            </a:solidFill>
            <a:miter/>
          </a:ln>
        </p:spPr>
        <p:style>
          <a:lnRef idx="0"/>
          <a:fillRef idx="0"/>
          <a:effectRef idx="0"/>
          <a:fontRef idx="minor"/>
        </p:style>
      </p:sp>
      <p:sp>
        <p:nvSpPr>
          <p:cNvPr id="1816" name="CustomShape 12"/>
          <p:cNvSpPr/>
          <p:nvPr/>
        </p:nvSpPr>
        <p:spPr>
          <a:xfrm>
            <a:off x="7315200" y="441972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T(Y)</a:t>
            </a:r>
            <a:endParaRPr/>
          </a:p>
        </p:txBody>
      </p:sp>
      <p:sp>
        <p:nvSpPr>
          <p:cNvPr id="1817" name="Line 13"/>
          <p:cNvSpPr/>
          <p:nvPr/>
        </p:nvSpPr>
        <p:spPr>
          <a:xfrm>
            <a:off x="7315200" y="4693680"/>
            <a:ext cx="533160" cy="0"/>
          </a:xfrm>
          <a:prstGeom prst="line">
            <a:avLst/>
          </a:prstGeom>
          <a:ln w="12600">
            <a:solidFill>
              <a:schemeClr val="tx1"/>
            </a:solidFill>
            <a:round/>
          </a:ln>
        </p:spPr>
      </p:sp>
      <p:sp>
        <p:nvSpPr>
          <p:cNvPr id="1818" name="CustomShape 14"/>
          <p:cNvSpPr/>
          <p:nvPr/>
        </p:nvSpPr>
        <p:spPr>
          <a:xfrm>
            <a:off x="6095880" y="4419720"/>
            <a:ext cx="761040" cy="684720"/>
          </a:xfrm>
          <a:prstGeom prst="rect">
            <a:avLst/>
          </a:prstGeom>
          <a:noFill/>
          <a:ln w="12600">
            <a:solidFill>
              <a:schemeClr val="tx1"/>
            </a:solidFill>
            <a:miter/>
          </a:ln>
        </p:spPr>
        <p:style>
          <a:lnRef idx="0"/>
          <a:fillRef idx="0"/>
          <a:effectRef idx="0"/>
          <a:fontRef idx="minor"/>
        </p:style>
      </p:sp>
      <p:sp>
        <p:nvSpPr>
          <p:cNvPr id="1819" name="CustomShape 15"/>
          <p:cNvSpPr/>
          <p:nvPr/>
        </p:nvSpPr>
        <p:spPr>
          <a:xfrm>
            <a:off x="6095880" y="4419720"/>
            <a:ext cx="7610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S(X)</a:t>
            </a:r>
            <a:endParaRPr/>
          </a:p>
        </p:txBody>
      </p:sp>
      <p:sp>
        <p:nvSpPr>
          <p:cNvPr id="1820" name="Line 16"/>
          <p:cNvSpPr/>
          <p:nvPr/>
        </p:nvSpPr>
        <p:spPr>
          <a:xfrm>
            <a:off x="6095880" y="4693680"/>
            <a:ext cx="762120" cy="0"/>
          </a:xfrm>
          <a:prstGeom prst="line">
            <a:avLst/>
          </a:prstGeom>
          <a:ln w="12600">
            <a:solidFill>
              <a:schemeClr val="tx1"/>
            </a:solidFill>
            <a:round/>
          </a:ln>
        </p:spPr>
      </p:sp>
      <p:sp>
        <p:nvSpPr>
          <p:cNvPr id="1821" name="CustomShape 17"/>
          <p:cNvSpPr/>
          <p:nvPr/>
        </p:nvSpPr>
        <p:spPr>
          <a:xfrm>
            <a:off x="4419720" y="4419720"/>
            <a:ext cx="1294200" cy="684720"/>
          </a:xfrm>
          <a:prstGeom prst="rect">
            <a:avLst/>
          </a:prstGeom>
          <a:noFill/>
          <a:ln w="12600">
            <a:solidFill>
              <a:schemeClr val="tx1"/>
            </a:solidFill>
            <a:miter/>
          </a:ln>
        </p:spPr>
        <p:style>
          <a:lnRef idx="0"/>
          <a:fillRef idx="0"/>
          <a:effectRef idx="0"/>
          <a:fontRef idx="minor"/>
        </p:style>
      </p:sp>
      <p:sp>
        <p:nvSpPr>
          <p:cNvPr id="1822" name="CustomShape 18"/>
          <p:cNvSpPr/>
          <p:nvPr/>
        </p:nvSpPr>
        <p:spPr>
          <a:xfrm>
            <a:off x="4419720" y="4419720"/>
            <a:ext cx="129420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R(Z)</a:t>
            </a:r>
            <a:endParaRPr/>
          </a:p>
        </p:txBody>
      </p:sp>
      <p:sp>
        <p:nvSpPr>
          <p:cNvPr id="1823" name="Line 19"/>
          <p:cNvSpPr/>
          <p:nvPr/>
        </p:nvSpPr>
        <p:spPr>
          <a:xfrm>
            <a:off x="4419360" y="4693680"/>
            <a:ext cx="1295640" cy="1440"/>
          </a:xfrm>
          <a:prstGeom prst="line">
            <a:avLst/>
          </a:prstGeom>
          <a:ln w="12600">
            <a:solidFill>
              <a:schemeClr val="tx1"/>
            </a:solidFill>
            <a:round/>
          </a:ln>
        </p:spPr>
      </p:sp>
      <p:sp>
        <p:nvSpPr>
          <p:cNvPr id="1824" name="CustomShape 20"/>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825" name="Picture 3" descr=""/>
          <p:cNvPicPr/>
          <p:nvPr/>
        </p:nvPicPr>
        <p:blipFill>
          <a:blip r:embed="rId1"/>
          <a:stretch/>
        </p:blipFill>
        <p:spPr>
          <a:xfrm>
            <a:off x="0" y="628560"/>
            <a:ext cx="9106920" cy="56160"/>
          </a:xfrm>
          <a:prstGeom prst="rect">
            <a:avLst/>
          </a:prstGeom>
          <a:ln>
            <a:noFill/>
          </a:ln>
        </p:spPr>
      </p:pic>
      <p:sp>
        <p:nvSpPr>
          <p:cNvPr id="1826" name="CustomShape 21"/>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827" name="CustomShape 22"/>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1828" name="CustomShape 23"/>
          <p:cNvSpPr/>
          <p:nvPr/>
        </p:nvSpPr>
        <p:spPr>
          <a:xfrm>
            <a:off x="762120" y="5791320"/>
            <a:ext cx="7390440" cy="36396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000000"/>
                </a:solidFill>
                <a:latin typeface="Tahoma"/>
                <a:ea typeface="DejaVu Sans"/>
              </a:rPr>
              <a:t>Hay: với mỗi bộ t </a:t>
            </a:r>
            <a:r>
              <a:rPr b="1" lang="en-US" strike="noStrike">
                <a:solidFill>
                  <a:srgbClr val="000000"/>
                </a:solidFill>
                <a:latin typeface="Symbol"/>
                <a:ea typeface="DejaVu Sans"/>
              </a:rPr>
              <a:t></a:t>
            </a:r>
            <a:r>
              <a:rPr b="1" lang="en-US" strike="noStrike">
                <a:solidFill>
                  <a:srgbClr val="000000"/>
                </a:solidFill>
                <a:latin typeface="Tahoma"/>
                <a:ea typeface="DejaVu Sans"/>
              </a:rPr>
              <a:t> T, với mọi u </a:t>
            </a:r>
            <a:r>
              <a:rPr b="1" lang="en-US" strike="noStrike">
                <a:solidFill>
                  <a:srgbClr val="000000"/>
                </a:solidFill>
                <a:latin typeface="Symbol"/>
                <a:ea typeface="DejaVu Sans"/>
              </a:rPr>
              <a:t></a:t>
            </a:r>
            <a:r>
              <a:rPr b="1" lang="en-US" strike="noStrike">
                <a:solidFill>
                  <a:srgbClr val="000000"/>
                </a:solidFill>
                <a:latin typeface="Tahoma"/>
                <a:ea typeface="DejaVu Sans"/>
              </a:rPr>
              <a:t> S thì &lt;u,t&gt; </a:t>
            </a:r>
            <a:r>
              <a:rPr b="1" lang="en-US" strike="noStrike">
                <a:solidFill>
                  <a:srgbClr val="000000"/>
                </a:solidFill>
                <a:latin typeface="Symbol"/>
                <a:ea typeface="DejaVu Sans"/>
              </a:rPr>
              <a:t></a:t>
            </a:r>
            <a:r>
              <a:rPr b="1" lang="en-US" strike="noStrike">
                <a:solidFill>
                  <a:srgbClr val="000000"/>
                </a:solidFill>
                <a:latin typeface="Tahoma"/>
                <a:ea typeface="DejaVu Sans"/>
              </a:rPr>
              <a:t> R</a:t>
            </a:r>
            <a:endParaRPr/>
          </a:p>
        </p:txBody>
      </p:sp>
    </p:spTree>
  </p:cSld>
  <p:timing>
    <p:tnLst>
      <p:par>
        <p:cTn id="1072" dur="indefinite" restart="never" nodeType="tmRoot">
          <p:childTnLst>
            <p:seq>
              <p:cTn id="1073" dur="indefinite" nodeType="mainSeq">
                <p:childTnLst>
                  <p:par>
                    <p:cTn id="1074" fill="hold">
                      <p:stCondLst>
                        <p:cond delay="indefinite"/>
                      </p:stCondLst>
                      <p:childTnLst>
                        <p:par>
                          <p:cTn id="1075" fill="hold">
                            <p:stCondLst>
                              <p:cond delay="0"/>
                            </p:stCondLst>
                            <p:childTnLst>
                              <p:par>
                                <p:cTn id="1076" nodeType="clickEffect" fill="hold" presetClass="entr" presetID="4" presetSubtype="16">
                                  <p:stCondLst>
                                    <p:cond delay="0"/>
                                  </p:stCondLst>
                                  <p:childTnLst>
                                    <p:set>
                                      <p:cBhvr>
                                        <p:cTn id="1077" dur="1" fill="hold">
                                          <p:stCondLst>
                                            <p:cond delay="0"/>
                                          </p:stCondLst>
                                        </p:cTn>
                                        <p:tgtEl>
                                          <p:spTgt spid="1828"/>
                                        </p:tgtEl>
                                        <p:attrNameLst>
                                          <p:attrName>style.visibility</p:attrName>
                                        </p:attrNameLst>
                                      </p:cBhvr>
                                      <p:to>
                                        <p:strVal val="visible"/>
                                      </p:to>
                                    </p:set>
                                    <p:animEffect filter="box(in)" transition="out">
                                      <p:cBhvr additive="repl">
                                        <p:cTn id="1078" dur="500"/>
                                        <p:tgtEl>
                                          <p:spTgt spid="182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9" name="CustomShape 1"/>
          <p:cNvSpPr/>
          <p:nvPr/>
        </p:nvSpPr>
        <p:spPr>
          <a:xfrm>
            <a:off x="38088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chia</a:t>
            </a:r>
            <a:endParaRPr/>
          </a:p>
        </p:txBody>
      </p:sp>
      <p:sp>
        <p:nvSpPr>
          <p:cNvPr id="1830" name="CustomShape 2"/>
          <p:cNvSpPr/>
          <p:nvPr/>
        </p:nvSpPr>
        <p:spPr>
          <a:xfrm>
            <a:off x="457200" y="1295280"/>
            <a:ext cx="8228520" cy="5180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p:txBody>
      </p:sp>
      <p:sp>
        <p:nvSpPr>
          <p:cNvPr id="1831"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832"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0F340FFA-B7B1-4236-8A6D-F47944BAC183}" type="slidenum">
              <a:rPr lang="en-US" sz="1200" strike="noStrike">
                <a:solidFill>
                  <a:srgbClr val="035c75"/>
                </a:solidFill>
                <a:latin typeface="Tahoma"/>
                <a:ea typeface="DejaVu Sans"/>
              </a:rPr>
              <a:t>&lt;number&gt;</a:t>
            </a:fld>
            <a:endParaRPr/>
          </a:p>
        </p:txBody>
      </p:sp>
      <p:sp>
        <p:nvSpPr>
          <p:cNvPr id="1833"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834" name="Picture 3" descr=""/>
          <p:cNvPicPr/>
          <p:nvPr/>
        </p:nvPicPr>
        <p:blipFill>
          <a:blip r:embed="rId1"/>
          <a:stretch/>
        </p:blipFill>
        <p:spPr>
          <a:xfrm>
            <a:off x="0" y="628560"/>
            <a:ext cx="9106920" cy="56160"/>
          </a:xfrm>
          <a:prstGeom prst="rect">
            <a:avLst/>
          </a:prstGeom>
          <a:ln>
            <a:noFill/>
          </a:ln>
        </p:spPr>
      </p:pic>
      <p:sp>
        <p:nvSpPr>
          <p:cNvPr id="1835"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836"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1837" name="Table 8"/>
          <p:cNvGraphicFramePr/>
          <p:nvPr/>
        </p:nvGraphicFramePr>
        <p:xfrm>
          <a:off x="533520" y="1828800"/>
          <a:ext cx="2133000" cy="4153680"/>
        </p:xfrm>
        <a:graphic>
          <a:graphicData uri="http://schemas.openxmlformats.org/drawingml/2006/table">
            <a:tbl>
              <a:tblPr/>
              <a:tblGrid>
                <a:gridCol w="711000"/>
                <a:gridCol w="711000"/>
                <a:gridCol w="711360"/>
              </a:tblGrid>
              <a:tr h="360000">
                <a:tc>
                  <a:txBody>
                    <a:bodyPr/>
                    <a:p>
                      <a:pPr>
                        <a:lnSpc>
                          <a:spcPct val="100000"/>
                        </a:lnSpc>
                      </a:pPr>
                      <a:r>
                        <a:rPr b="1" lang="en-US" strike="noStrike">
                          <a:solidFill>
                            <a:srgbClr val="ffffff"/>
                          </a:solidFill>
                          <a:latin typeface="Constantia"/>
                        </a:rPr>
                        <a:t>R </a:t>
                      </a:r>
                      <a:endParaRPr/>
                    </a:p>
                  </a:txBody>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r>
              <a:tr h="431640">
                <a:tc>
                  <a:tcPr/>
                </a:tc>
                <a:tc>
                  <a:txBody>
                    <a:bodyPr/>
                    <a:p>
                      <a:pPr>
                        <a:lnSpc>
                          <a:spcPct val="100000"/>
                        </a:lnSpc>
                      </a:pPr>
                      <a:r>
                        <a:rPr lang="en-US" sz="1400" strike="noStrike">
                          <a:solidFill>
                            <a:srgbClr val="000000"/>
                          </a:solidFill>
                          <a:latin typeface="Constantia"/>
                        </a:rPr>
                        <a:t>A1</a:t>
                      </a:r>
                      <a:endParaRPr/>
                    </a:p>
                  </a:txBody>
                  <a:tcPr/>
                </a:tc>
                <a:tc>
                  <a:txBody>
                    <a:bodyPr/>
                    <a:p>
                      <a:pPr>
                        <a:lnSpc>
                          <a:spcPct val="100000"/>
                        </a:lnSpc>
                      </a:pPr>
                      <a:r>
                        <a:rPr lang="en-US" sz="1400" strike="noStrike">
                          <a:solidFill>
                            <a:srgbClr val="000000"/>
                          </a:solidFill>
                          <a:latin typeface="Constantia"/>
                        </a:rPr>
                        <a:t>B1</a:t>
                      </a:r>
                      <a:endParaRPr/>
                    </a:p>
                  </a:txBody>
                  <a:tcPr/>
                </a:tc>
              </a:tr>
              <a:tr h="431640">
                <a:tc>
                  <a:txBody>
                    <a:bodyPr/>
                    <a:p>
                      <a:pPr>
                        <a:lnSpc>
                          <a:spcPct val="100000"/>
                        </a:lnSpc>
                      </a:pPr>
                      <a:r>
                        <a:rPr lang="en-US" sz="1400" strike="noStrike">
                          <a:solidFill>
                            <a:srgbClr val="000000"/>
                          </a:solidFill>
                          <a:latin typeface="Constantia"/>
                        </a:rPr>
                        <a:t>A2</a:t>
                      </a:r>
                      <a:endParaRPr/>
                    </a:p>
                  </a:txBody>
                  <a:tcPr/>
                </a:tc>
                <a:tc>
                  <a:txBody>
                    <a:bodyPr/>
                    <a:p>
                      <a:pPr>
                        <a:lnSpc>
                          <a:spcPct val="100000"/>
                        </a:lnSpc>
                      </a:pPr>
                      <a:r>
                        <a:rPr lang="en-US" sz="1400" strike="noStrike">
                          <a:solidFill>
                            <a:srgbClr val="000000"/>
                          </a:solidFill>
                          <a:latin typeface="Constantia"/>
                        </a:rPr>
                        <a:t>B1</a:t>
                      </a:r>
                      <a:endParaRPr/>
                    </a:p>
                  </a:txBody>
                  <a:tcPr/>
                </a:tc>
                <a:tc>
                  <a:tcPr/>
                </a:tc>
              </a:tr>
              <a:tr h="431640">
                <a:tc>
                  <a:txBody>
                    <a:bodyPr/>
                    <a:p>
                      <a:pPr>
                        <a:lnSpc>
                          <a:spcPct val="100000"/>
                        </a:lnSpc>
                      </a:pPr>
                      <a:r>
                        <a:rPr lang="en-US" sz="1400" strike="noStrike">
                          <a:solidFill>
                            <a:srgbClr val="000000"/>
                          </a:solidFill>
                          <a:latin typeface="Constantia"/>
                        </a:rPr>
                        <a:t>A3</a:t>
                      </a:r>
                      <a:endParaRPr/>
                    </a:p>
                  </a:txBody>
                  <a:tcPr/>
                </a:tc>
                <a:tc>
                  <a:txBody>
                    <a:bodyPr/>
                    <a:p>
                      <a:pPr>
                        <a:lnSpc>
                          <a:spcPct val="100000"/>
                        </a:lnSpc>
                      </a:pPr>
                      <a:r>
                        <a:rPr lang="en-US" sz="1400" strike="noStrike">
                          <a:solidFill>
                            <a:srgbClr val="000000"/>
                          </a:solidFill>
                          <a:latin typeface="Constantia"/>
                        </a:rPr>
                        <a:t>B1</a:t>
                      </a:r>
                      <a:endParaRPr/>
                    </a:p>
                  </a:txBody>
                  <a:tcPr/>
                </a:tc>
                <a:tc>
                  <a:tcPr/>
                </a:tc>
              </a:tr>
              <a:tr h="431640">
                <a:tc>
                  <a:txBody>
                    <a:bodyPr/>
                    <a:p>
                      <a:pPr>
                        <a:lnSpc>
                          <a:spcPct val="100000"/>
                        </a:lnSpc>
                      </a:pPr>
                      <a:r>
                        <a:rPr lang="en-US" sz="1400" strike="noStrike">
                          <a:solidFill>
                            <a:srgbClr val="000000"/>
                          </a:solidFill>
                          <a:latin typeface="Constantia"/>
                        </a:rPr>
                        <a:t>A4</a:t>
                      </a:r>
                      <a:endParaRPr/>
                    </a:p>
                  </a:txBody>
                  <a:tcPr/>
                </a:tc>
                <a:tc>
                  <a:txBody>
                    <a:bodyPr/>
                    <a:p>
                      <a:pPr>
                        <a:lnSpc>
                          <a:spcPct val="100000"/>
                        </a:lnSpc>
                      </a:pPr>
                      <a:r>
                        <a:rPr lang="en-US" sz="1400" strike="noStrike">
                          <a:solidFill>
                            <a:srgbClr val="000000"/>
                          </a:solidFill>
                          <a:latin typeface="Constantia"/>
                        </a:rPr>
                        <a:t>B1</a:t>
                      </a:r>
                      <a:endParaRPr/>
                    </a:p>
                  </a:txBody>
                  <a:tcPr/>
                </a:tc>
                <a:tc>
                  <a:tcPr/>
                </a:tc>
              </a:tr>
              <a:tr h="431640">
                <a:tc>
                  <a:txBody>
                    <a:bodyPr/>
                    <a:p>
                      <a:pPr>
                        <a:lnSpc>
                          <a:spcPct val="100000"/>
                        </a:lnSpc>
                      </a:pPr>
                      <a:r>
                        <a:rPr lang="en-US" sz="1400" strike="noStrike">
                          <a:solidFill>
                            <a:srgbClr val="000000"/>
                          </a:solidFill>
                          <a:latin typeface="Constantia"/>
                        </a:rPr>
                        <a:t>A1</a:t>
                      </a:r>
                      <a:endParaRPr/>
                    </a:p>
                  </a:txBody>
                  <a:tcPr/>
                </a:tc>
                <a:tc>
                  <a:txBody>
                    <a:bodyPr/>
                    <a:p>
                      <a:pPr>
                        <a:lnSpc>
                          <a:spcPct val="100000"/>
                        </a:lnSpc>
                      </a:pPr>
                      <a:r>
                        <a:rPr lang="en-US" sz="1400" strike="noStrike">
                          <a:solidFill>
                            <a:srgbClr val="000000"/>
                          </a:solidFill>
                          <a:latin typeface="Constantia"/>
                        </a:rPr>
                        <a:t>B2</a:t>
                      </a:r>
                      <a:endParaRPr/>
                    </a:p>
                  </a:txBody>
                  <a:tcPr/>
                </a:tc>
                <a:tc>
                  <a:tcPr/>
                </a:tc>
              </a:tr>
              <a:tr h="431640">
                <a:tc>
                  <a:txBody>
                    <a:bodyPr/>
                    <a:p>
                      <a:pPr>
                        <a:lnSpc>
                          <a:spcPct val="100000"/>
                        </a:lnSpc>
                      </a:pPr>
                      <a:r>
                        <a:rPr lang="en-US" sz="1400" strike="noStrike">
                          <a:solidFill>
                            <a:srgbClr val="000000"/>
                          </a:solidFill>
                          <a:latin typeface="Constantia"/>
                        </a:rPr>
                        <a:t>A2</a:t>
                      </a:r>
                      <a:endParaRPr/>
                    </a:p>
                  </a:txBody>
                  <a:tcPr/>
                </a:tc>
                <a:tc>
                  <a:txBody>
                    <a:bodyPr/>
                    <a:p>
                      <a:pPr>
                        <a:lnSpc>
                          <a:spcPct val="100000"/>
                        </a:lnSpc>
                      </a:pPr>
                      <a:r>
                        <a:rPr lang="en-US" sz="1400" strike="noStrike">
                          <a:solidFill>
                            <a:srgbClr val="000000"/>
                          </a:solidFill>
                          <a:latin typeface="Constantia"/>
                        </a:rPr>
                        <a:t>B3</a:t>
                      </a:r>
                      <a:endParaRPr/>
                    </a:p>
                  </a:txBody>
                  <a:tcPr/>
                </a:tc>
                <a:tc>
                  <a:tcPr/>
                </a:tc>
              </a:tr>
              <a:tr h="431640">
                <a:tc>
                  <a:txBody>
                    <a:bodyPr/>
                    <a:p>
                      <a:pPr>
                        <a:lnSpc>
                          <a:spcPct val="100000"/>
                        </a:lnSpc>
                      </a:pPr>
                      <a:r>
                        <a:rPr lang="en-US" sz="1400" strike="noStrike">
                          <a:solidFill>
                            <a:srgbClr val="000000"/>
                          </a:solidFill>
                          <a:latin typeface="Constantia"/>
                        </a:rPr>
                        <a:t>A3</a:t>
                      </a:r>
                      <a:endParaRPr/>
                    </a:p>
                  </a:txBody>
                  <a:tcPr/>
                </a:tc>
                <a:tc>
                  <a:txBody>
                    <a:bodyPr/>
                    <a:p>
                      <a:pPr>
                        <a:lnSpc>
                          <a:spcPct val="100000"/>
                        </a:lnSpc>
                      </a:pPr>
                      <a:r>
                        <a:rPr lang="en-US" sz="1400" strike="noStrike">
                          <a:solidFill>
                            <a:srgbClr val="000000"/>
                          </a:solidFill>
                          <a:latin typeface="Constantia"/>
                        </a:rPr>
                        <a:t>B3</a:t>
                      </a:r>
                      <a:endParaRPr/>
                    </a:p>
                  </a:txBody>
                  <a:tcPr/>
                </a:tc>
                <a:tc>
                  <a:tcPr/>
                </a:tc>
              </a:tr>
              <a:tr h="431640">
                <a:tc>
                  <a:txBody>
                    <a:bodyPr/>
                    <a:p>
                      <a:pPr>
                        <a:lnSpc>
                          <a:spcPct val="100000"/>
                        </a:lnSpc>
                      </a:pPr>
                      <a:r>
                        <a:rPr lang="en-US" sz="1400" strike="noStrike">
                          <a:solidFill>
                            <a:srgbClr val="000000"/>
                          </a:solidFill>
                          <a:latin typeface="Constantia"/>
                        </a:rPr>
                        <a:t>A4</a:t>
                      </a:r>
                      <a:endParaRPr/>
                    </a:p>
                  </a:txBody>
                  <a:tcPr/>
                </a:tc>
                <a:tc>
                  <a:txBody>
                    <a:bodyPr/>
                    <a:p>
                      <a:pPr>
                        <a:lnSpc>
                          <a:spcPct val="100000"/>
                        </a:lnSpc>
                      </a:pPr>
                      <a:r>
                        <a:rPr lang="en-US" sz="1400" strike="noStrike">
                          <a:solidFill>
                            <a:srgbClr val="000000"/>
                          </a:solidFill>
                          <a:latin typeface="Constantia"/>
                        </a:rPr>
                        <a:t>B3</a:t>
                      </a:r>
                      <a:endParaRPr/>
                    </a:p>
                  </a:txBody>
                  <a:tcPr/>
                </a:tc>
                <a:tc>
                  <a:tcPr/>
                </a:tc>
              </a:tr>
              <a:tr h="431640">
                <a:tc>
                  <a:txBody>
                    <a:bodyPr/>
                    <a:p>
                      <a:pPr>
                        <a:lnSpc>
                          <a:spcPct val="100000"/>
                        </a:lnSpc>
                      </a:pPr>
                      <a:r>
                        <a:rPr lang="en-US" sz="1400" strike="noStrike">
                          <a:solidFill>
                            <a:srgbClr val="000000"/>
                          </a:solidFill>
                          <a:latin typeface="Constantia"/>
                        </a:rPr>
                        <a:t>A1</a:t>
                      </a:r>
                      <a:endParaRPr/>
                    </a:p>
                  </a:txBody>
                  <a:tcPr/>
                </a:tc>
                <a:tc>
                  <a:txBody>
                    <a:bodyPr/>
                    <a:p>
                      <a:pPr>
                        <a:lnSpc>
                          <a:spcPct val="100000"/>
                        </a:lnSpc>
                      </a:pPr>
                      <a:r>
                        <a:rPr lang="en-US" sz="1400" strike="noStrike">
                          <a:solidFill>
                            <a:srgbClr val="000000"/>
                          </a:solidFill>
                          <a:latin typeface="Constantia"/>
                        </a:rPr>
                        <a:t>B4</a:t>
                      </a:r>
                      <a:endParaRPr/>
                    </a:p>
                  </a:txBody>
                  <a:tcPr/>
                </a:tc>
                <a:tc>
                  <a:tcPr/>
                </a:tc>
              </a:tr>
              <a:tr h="431640">
                <a:tc>
                  <a:txBody>
                    <a:bodyPr/>
                    <a:p>
                      <a:pPr>
                        <a:lnSpc>
                          <a:spcPct val="100000"/>
                        </a:lnSpc>
                      </a:pPr>
                      <a:r>
                        <a:rPr lang="en-US" sz="1400" strike="noStrike">
                          <a:solidFill>
                            <a:srgbClr val="000000"/>
                          </a:solidFill>
                          <a:latin typeface="Constantia"/>
                        </a:rPr>
                        <a:t>A2</a:t>
                      </a:r>
                      <a:endParaRPr/>
                    </a:p>
                  </a:txBody>
                  <a:tcPr/>
                </a:tc>
                <a:tc>
                  <a:txBody>
                    <a:bodyPr/>
                    <a:p>
                      <a:pPr>
                        <a:lnSpc>
                          <a:spcPct val="100000"/>
                        </a:lnSpc>
                      </a:pPr>
                      <a:r>
                        <a:rPr lang="en-US" sz="1400" strike="noStrike">
                          <a:solidFill>
                            <a:srgbClr val="000000"/>
                          </a:solidFill>
                          <a:latin typeface="Constantia"/>
                        </a:rPr>
                        <a:t>B4</a:t>
                      </a:r>
                      <a:endParaRPr/>
                    </a:p>
                  </a:txBody>
                  <a:tcPr/>
                </a:tc>
                <a:tc>
                  <a:tcPr/>
                </a:tc>
              </a:tr>
              <a:tr h="347760">
                <a:tc>
                  <a:txBody>
                    <a:bodyPr/>
                    <a:p>
                      <a:pPr>
                        <a:lnSpc>
                          <a:spcPct val="100000"/>
                        </a:lnSpc>
                      </a:pPr>
                      <a:r>
                        <a:rPr lang="en-US" sz="1400" strike="noStrike">
                          <a:solidFill>
                            <a:srgbClr val="000000"/>
                          </a:solidFill>
                          <a:latin typeface="Constantia"/>
                        </a:rPr>
                        <a:t>A3</a:t>
                      </a:r>
                      <a:endParaRPr/>
                    </a:p>
                  </a:txBody>
                  <a:tcPr/>
                </a:tc>
                <a:tc>
                  <a:txBody>
                    <a:bodyPr/>
                    <a:p>
                      <a:pPr>
                        <a:lnSpc>
                          <a:spcPct val="100000"/>
                        </a:lnSpc>
                      </a:pPr>
                      <a:r>
                        <a:rPr lang="en-US" sz="1400" strike="noStrike">
                          <a:solidFill>
                            <a:srgbClr val="000000"/>
                          </a:solidFill>
                          <a:latin typeface="Constantia"/>
                        </a:rPr>
                        <a:t>B4</a:t>
                      </a:r>
                      <a:endParaRPr/>
                    </a:p>
                  </a:txBody>
                  <a:tcPr/>
                </a:tc>
                <a:tc>
                  <a:tcPr/>
                </a:tc>
              </a:tr>
            </a:tbl>
          </a:graphicData>
        </a:graphic>
      </p:graphicFrame>
      <p:graphicFrame>
        <p:nvGraphicFramePr>
          <p:cNvPr id="1838" name="Table 9"/>
          <p:cNvGraphicFramePr/>
          <p:nvPr/>
        </p:nvGraphicFramePr>
        <p:xfrm>
          <a:off x="2895480" y="1828800"/>
          <a:ext cx="1421640" cy="1432080"/>
        </p:xfrm>
        <a:graphic>
          <a:graphicData uri="http://schemas.openxmlformats.org/drawingml/2006/table">
            <a:tbl>
              <a:tblPr/>
              <a:tblGrid>
                <a:gridCol w="711000"/>
                <a:gridCol w="711000"/>
              </a:tblGrid>
              <a:tr h="360000">
                <a:tc>
                  <a:txBody>
                    <a:bodyPr/>
                    <a:p>
                      <a:pPr>
                        <a:lnSpc>
                          <a:spcPct val="100000"/>
                        </a:lnSpc>
                      </a:pPr>
                      <a:r>
                        <a:rPr b="1" lang="en-US" strike="noStrike">
                          <a:solidFill>
                            <a:srgbClr val="ffffff"/>
                          </a:solidFill>
                          <a:latin typeface="Constantia"/>
                        </a:rPr>
                        <a:t>S</a:t>
                      </a:r>
                      <a:endParaRPr/>
                    </a:p>
                  </a:txBody>
                  <a:tcPr/>
                </a:tc>
                <a:tc>
                  <a:txBody>
                    <a:bodyPr/>
                    <a:p>
                      <a:pPr>
                        <a:lnSpc>
                          <a:spcPct val="100000"/>
                        </a:lnSpc>
                      </a:pPr>
                      <a:r>
                        <a:rPr b="1" lang="en-US" strike="noStrike">
                          <a:solidFill>
                            <a:srgbClr val="ffffff"/>
                          </a:solidFill>
                          <a:latin typeface="Constantia"/>
                        </a:rPr>
                        <a:t>A</a:t>
                      </a:r>
                      <a:endParaRPr/>
                    </a:p>
                  </a:txBody>
                  <a:tcPr/>
                </a:tc>
              </a:tr>
              <a:tr h="431640">
                <a:tc>
                  <a:tcPr/>
                </a:tc>
                <a:tc>
                  <a:txBody>
                    <a:bodyPr/>
                    <a:p>
                      <a:pPr>
                        <a:lnSpc>
                          <a:spcPct val="100000"/>
                        </a:lnSpc>
                      </a:pPr>
                      <a:r>
                        <a:rPr lang="en-US" sz="1400" strike="noStrike">
                          <a:solidFill>
                            <a:srgbClr val="000000"/>
                          </a:solidFill>
                          <a:latin typeface="Constantia"/>
                        </a:rPr>
                        <a:t>A1</a:t>
                      </a:r>
                      <a:endParaRPr/>
                    </a:p>
                  </a:txBody>
                  <a:tcPr/>
                </a:tc>
              </a:tr>
              <a:tr h="431640">
                <a:tc>
                  <a:txBody>
                    <a:bodyPr/>
                    <a:p>
                      <a:pPr>
                        <a:lnSpc>
                          <a:spcPct val="100000"/>
                        </a:lnSpc>
                      </a:pPr>
                      <a:r>
                        <a:rPr lang="en-US" sz="1400" strike="noStrike">
                          <a:solidFill>
                            <a:srgbClr val="000000"/>
                          </a:solidFill>
                          <a:latin typeface="Constantia"/>
                        </a:rPr>
                        <a:t>A2</a:t>
                      </a:r>
                      <a:endParaRPr/>
                    </a:p>
                  </a:txBody>
                  <a:tcPr/>
                </a:tc>
                <a:tc>
                  <a:tcPr/>
                </a:tc>
              </a:tr>
              <a:tr h="347760">
                <a:tc>
                  <a:txBody>
                    <a:bodyPr/>
                    <a:p>
                      <a:pPr>
                        <a:lnSpc>
                          <a:spcPct val="100000"/>
                        </a:lnSpc>
                      </a:pPr>
                      <a:r>
                        <a:rPr lang="en-US" sz="1400" strike="noStrike">
                          <a:solidFill>
                            <a:srgbClr val="000000"/>
                          </a:solidFill>
                          <a:latin typeface="Constantia"/>
                        </a:rPr>
                        <a:t>A3</a:t>
                      </a:r>
                      <a:endParaRPr/>
                    </a:p>
                  </a:txBody>
                  <a:tcPr/>
                </a:tc>
                <a:tc>
                  <a:tcPr/>
                </a:tc>
              </a:tr>
            </a:tbl>
          </a:graphicData>
        </a:graphic>
      </p:graphicFrame>
      <p:sp>
        <p:nvSpPr>
          <p:cNvPr id="1839" name="CustomShape 10"/>
          <p:cNvSpPr/>
          <p:nvPr/>
        </p:nvSpPr>
        <p:spPr>
          <a:xfrm>
            <a:off x="5258520" y="1828800"/>
            <a:ext cx="111168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T= R </a:t>
            </a:r>
            <a:r>
              <a:rPr b="1" lang="en-US" strike="noStrike">
                <a:solidFill>
                  <a:srgbClr val="000000"/>
                </a:solidFill>
                <a:latin typeface="Symbol"/>
                <a:ea typeface="DejaVu Sans"/>
              </a:rPr>
              <a:t></a:t>
            </a:r>
            <a:r>
              <a:rPr b="1" lang="en-US" strike="noStrike">
                <a:solidFill>
                  <a:srgbClr val="000000"/>
                </a:solidFill>
                <a:latin typeface="Tahoma"/>
                <a:ea typeface="DejaVu Sans"/>
              </a:rPr>
              <a:t> S</a:t>
            </a:r>
            <a:endParaRPr/>
          </a:p>
        </p:txBody>
      </p:sp>
      <p:graphicFrame>
        <p:nvGraphicFramePr>
          <p:cNvPr id="1840" name="Table 11"/>
          <p:cNvGraphicFramePr/>
          <p:nvPr/>
        </p:nvGraphicFramePr>
        <p:xfrm>
          <a:off x="6781680" y="1828800"/>
          <a:ext cx="1421640" cy="1280520"/>
        </p:xfrm>
        <a:graphic>
          <a:graphicData uri="http://schemas.openxmlformats.org/drawingml/2006/table">
            <a:tbl>
              <a:tblPr/>
              <a:tblGrid>
                <a:gridCol w="711000"/>
                <a:gridCol w="711000"/>
              </a:tblGrid>
              <a:tr h="366120">
                <a:tc>
                  <a:txBody>
                    <a:bodyPr/>
                    <a:p>
                      <a:pPr>
                        <a:lnSpc>
                          <a:spcPct val="100000"/>
                        </a:lnSpc>
                      </a:pPr>
                      <a:r>
                        <a:rPr b="1" lang="en-US" strike="noStrike">
                          <a:solidFill>
                            <a:srgbClr val="ffffff"/>
                          </a:solidFill>
                          <a:latin typeface="Constantia"/>
                        </a:rPr>
                        <a:t>T</a:t>
                      </a:r>
                      <a:endParaRPr/>
                    </a:p>
                  </a:txBody>
                  <a:tcPr/>
                </a:tc>
                <a:tc>
                  <a:txBody>
                    <a:bodyPr/>
                    <a:p>
                      <a:pPr>
                        <a:lnSpc>
                          <a:spcPct val="100000"/>
                        </a:lnSpc>
                      </a:pPr>
                      <a:r>
                        <a:rPr b="1" lang="en-US" strike="noStrike">
                          <a:solidFill>
                            <a:srgbClr val="ffffff"/>
                          </a:solidFill>
                          <a:latin typeface="Constantia"/>
                        </a:rPr>
                        <a:t>B</a:t>
                      </a:r>
                      <a:endParaRPr/>
                    </a:p>
                  </a:txBody>
                  <a:tcPr/>
                </a:tc>
              </a:tr>
              <a:tr h="457560">
                <a:tc>
                  <a:tcPr/>
                </a:tc>
                <a:tc>
                  <a:txBody>
                    <a:bodyPr/>
                    <a:p>
                      <a:pPr>
                        <a:lnSpc>
                          <a:spcPct val="100000"/>
                        </a:lnSpc>
                      </a:pPr>
                      <a:r>
                        <a:rPr lang="en-US" sz="1400" strike="noStrike">
                          <a:solidFill>
                            <a:srgbClr val="000000"/>
                          </a:solidFill>
                          <a:latin typeface="Constantia"/>
                        </a:rPr>
                        <a:t>B1</a:t>
                      </a:r>
                      <a:endParaRPr/>
                    </a:p>
                  </a:txBody>
                  <a:tcPr/>
                </a:tc>
              </a:tr>
              <a:tr h="456840">
                <a:tc>
                  <a:tcPr/>
                </a:tc>
                <a:tc>
                  <a:txBody>
                    <a:bodyPr/>
                    <a:p>
                      <a:pPr>
                        <a:lnSpc>
                          <a:spcPct val="100000"/>
                        </a:lnSpc>
                      </a:pPr>
                      <a:r>
                        <a:rPr lang="en-US" sz="1400" strike="noStrike">
                          <a:solidFill>
                            <a:srgbClr val="000000"/>
                          </a:solidFill>
                          <a:latin typeface="Constantia"/>
                        </a:rPr>
                        <a:t>B4</a:t>
                      </a:r>
                      <a:endParaRPr/>
                    </a:p>
                  </a:txBody>
                  <a:tcPr/>
                </a:tc>
              </a:tr>
            </a:tbl>
          </a:graphicData>
        </a:graphic>
      </p:graphicFrame>
    </p:spTree>
  </p:cSld>
  <p:timing>
    <p:tnLst>
      <p:par>
        <p:cTn id="1079" dur="indefinite" restart="never" nodeType="tmRoot">
          <p:childTnLst>
            <p:seq>
              <p:cTn id="1080" dur="indefinite" nodeType="mainSeq">
                <p:childTnLst>
                  <p:par>
                    <p:cTn id="1081" fill="hold">
                      <p:stCondLst>
                        <p:cond delay="indefinite"/>
                      </p:stCondLst>
                      <p:childTnLst>
                        <p:par>
                          <p:cTn id="1082" fill="hold">
                            <p:stCondLst>
                              <p:cond delay="0"/>
                            </p:stCondLst>
                            <p:childTnLst>
                              <p:par>
                                <p:cTn id="1083" nodeType="clickEffect" fill="hold" presetClass="entr" presetID="4" presetSubtype="16">
                                  <p:stCondLst>
                                    <p:cond delay="0"/>
                                  </p:stCondLst>
                                  <p:childTnLst>
                                    <p:set>
                                      <p:cBhvr>
                                        <p:cTn id="1084" dur="1" fill="hold">
                                          <p:stCondLst>
                                            <p:cond delay="0"/>
                                          </p:stCondLst>
                                        </p:cTn>
                                        <p:tgtEl>
                                          <p:spTgt spid="1840"/>
                                        </p:tgtEl>
                                        <p:attrNameLst>
                                          <p:attrName>style.visibility</p:attrName>
                                        </p:attrNameLst>
                                      </p:cBhvr>
                                      <p:to>
                                        <p:strVal val="visible"/>
                                      </p:to>
                                    </p:set>
                                    <p:animEffect filter="box(in)" transition="out">
                                      <p:cBhvr additive="repl">
                                        <p:cTn id="1085" dur="500"/>
                                        <p:tgtEl>
                                          <p:spTgt spid="184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1" name="CustomShape 1"/>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842" name="CustomShape 2"/>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6C7D19A5-9AAD-4F5F-84EA-04CF7091A038}" type="slidenum">
              <a:rPr lang="en-US" sz="1200" strike="noStrike">
                <a:solidFill>
                  <a:srgbClr val="035c75"/>
                </a:solidFill>
                <a:latin typeface="Tahoma"/>
                <a:ea typeface="DejaVu Sans"/>
              </a:rPr>
              <a:t>&lt;number&gt;</a:t>
            </a:fld>
            <a:endParaRPr/>
          </a:p>
        </p:txBody>
      </p:sp>
      <p:sp>
        <p:nvSpPr>
          <p:cNvPr id="1843" name="CustomShape 3"/>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844" name="Picture 3" descr=""/>
          <p:cNvPicPr/>
          <p:nvPr/>
        </p:nvPicPr>
        <p:blipFill>
          <a:blip r:embed="rId1"/>
          <a:stretch/>
        </p:blipFill>
        <p:spPr>
          <a:xfrm>
            <a:off x="0" y="628560"/>
            <a:ext cx="9106920" cy="56160"/>
          </a:xfrm>
          <a:prstGeom prst="rect">
            <a:avLst/>
          </a:prstGeom>
          <a:ln>
            <a:noFill/>
          </a:ln>
        </p:spPr>
      </p:pic>
      <p:sp>
        <p:nvSpPr>
          <p:cNvPr id="1845" name="CustomShape 4"/>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846" name="CustomShape 5"/>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1847" name="Table 6"/>
          <p:cNvGraphicFramePr/>
          <p:nvPr/>
        </p:nvGraphicFramePr>
        <p:xfrm>
          <a:off x="762120" y="1828800"/>
          <a:ext cx="2666160" cy="3825000"/>
        </p:xfrm>
        <a:graphic>
          <a:graphicData uri="http://schemas.openxmlformats.org/drawingml/2006/table">
            <a:tbl>
              <a:tblPr/>
              <a:tblGrid>
                <a:gridCol w="785880"/>
                <a:gridCol w="1006920"/>
                <a:gridCol w="873720"/>
              </a:tblGrid>
              <a:tr h="347760">
                <a:tc>
                  <a:txBody>
                    <a:bodyPr/>
                    <a:p>
                      <a:pPr algn="ctr">
                        <a:lnSpc>
                          <a:spcPct val="115000"/>
                        </a:lnSpc>
                      </a:pPr>
                      <a:r>
                        <a:rPr lang="en-US" strike="noStrike">
                          <a:solidFill>
                            <a:srgbClr val="000000"/>
                          </a:solidFill>
                          <a:latin typeface="Arial"/>
                          <a:ea typeface="Arial"/>
                        </a:rPr>
                        <a:t>Masv</a:t>
                      </a:r>
                      <a:endParaRPr/>
                    </a:p>
                  </a:txBody>
                  <a:tcPr/>
                </a:tc>
                <a:tc>
                  <a:txBody>
                    <a:bodyPr/>
                    <a:p>
                      <a:pPr algn="ctr">
                        <a:lnSpc>
                          <a:spcPct val="115000"/>
                        </a:lnSpc>
                      </a:pPr>
                      <a:r>
                        <a:rPr lang="en-US" strike="noStrike">
                          <a:solidFill>
                            <a:srgbClr val="000000"/>
                          </a:solidFill>
                          <a:latin typeface="Arial"/>
                          <a:ea typeface="Arial"/>
                        </a:rPr>
                        <a:t>Mamon</a:t>
                      </a:r>
                      <a:endParaRPr/>
                    </a:p>
                  </a:txBody>
                  <a:tcPr/>
                </a:tc>
                <a:tc>
                  <a:txBody>
                    <a:bodyPr/>
                    <a:p>
                      <a:pPr algn="ctr">
                        <a:lnSpc>
                          <a:spcPct val="115000"/>
                        </a:lnSpc>
                      </a:pPr>
                      <a:r>
                        <a:rPr lang="en-US" strike="noStrike">
                          <a:solidFill>
                            <a:srgbClr val="000000"/>
                          </a:solidFill>
                          <a:latin typeface="Arial"/>
                          <a:ea typeface="Arial"/>
                        </a:rPr>
                        <a:t>Diem</a:t>
                      </a:r>
                      <a:endParaRPr/>
                    </a:p>
                  </a:txBody>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9</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3</a:t>
                      </a:r>
                      <a:endParaRPr/>
                    </a:p>
                  </a:txBody>
                  <a:tcPr/>
                </a:tc>
              </a:tr>
              <a:tr h="347760">
                <a:tc>
                  <a:txBody>
                    <a:bodyPr/>
                    <a:p>
                      <a:pPr algn="ctr">
                        <a:lnSpc>
                          <a:spcPct val="115000"/>
                        </a:lnSpc>
                      </a:pPr>
                      <a:r>
                        <a:rPr lang="en-US" strike="noStrike">
                          <a:solidFill>
                            <a:srgbClr val="000000"/>
                          </a:solidFill>
                          <a:latin typeface="Arial"/>
                          <a:ea typeface="Arial"/>
                        </a:rPr>
                        <a:t>T3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10</a:t>
                      </a:r>
                      <a:endParaRPr/>
                    </a:p>
                  </a:txBody>
                  <a:tcPr/>
                </a:tc>
              </a:tr>
              <a:tr h="3477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47760">
                <a:tc>
                  <a:txBody>
                    <a:bodyPr/>
                    <a:p>
                      <a:pPr algn="ctr">
                        <a:lnSpc>
                          <a:spcPct val="115000"/>
                        </a:lnSpc>
                      </a:pPr>
                      <a:r>
                        <a:rPr lang="en-US" strike="noStrike">
                          <a:solidFill>
                            <a:srgbClr val="000000"/>
                          </a:solidFill>
                          <a:latin typeface="Arial"/>
                          <a:ea typeface="Arial"/>
                        </a:rPr>
                        <a:t>C3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6</a:t>
                      </a:r>
                      <a:endParaRPr/>
                    </a:p>
                  </a:txBody>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5</a:t>
                      </a:r>
                      <a:endParaRPr/>
                    </a:p>
                  </a:txBody>
                  <a:tcPr/>
                </a:tc>
              </a:tr>
            </a:tbl>
          </a:graphicData>
        </a:graphic>
      </p:graphicFrame>
      <p:sp>
        <p:nvSpPr>
          <p:cNvPr id="1848" name="CustomShape 7"/>
          <p:cNvSpPr/>
          <p:nvPr/>
        </p:nvSpPr>
        <p:spPr>
          <a:xfrm>
            <a:off x="533520" y="144792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SV_DIEM</a:t>
            </a:r>
            <a:endParaRPr/>
          </a:p>
        </p:txBody>
      </p:sp>
      <p:graphicFrame>
        <p:nvGraphicFramePr>
          <p:cNvPr id="1849" name="Table 8"/>
          <p:cNvGraphicFramePr/>
          <p:nvPr/>
        </p:nvGraphicFramePr>
        <p:xfrm>
          <a:off x="3962520" y="1828800"/>
          <a:ext cx="3290040" cy="1390680"/>
        </p:xfrm>
        <a:graphic>
          <a:graphicData uri="http://schemas.openxmlformats.org/drawingml/2006/table">
            <a:tbl>
              <a:tblPr/>
              <a:tblGrid>
                <a:gridCol w="1116360"/>
                <a:gridCol w="1056960"/>
                <a:gridCol w="1117080"/>
              </a:tblGrid>
              <a:tr h="347760">
                <a:tc>
                  <a:txBody>
                    <a:bodyPr/>
                    <a:p>
                      <a:pPr algn="ctr">
                        <a:lnSpc>
                          <a:spcPct val="100000"/>
                        </a:lnSpc>
                      </a:pPr>
                      <a:r>
                        <a:rPr lang="en-US" strike="noStrike">
                          <a:solidFill>
                            <a:srgbClr val="000000"/>
                          </a:solidFill>
                          <a:latin typeface="Arial"/>
                          <a:ea typeface="Arial"/>
                        </a:rPr>
                        <a:t>Mamon</a:t>
                      </a:r>
                      <a:endParaRPr/>
                    </a:p>
                  </a:txBody>
                  <a:tcPr/>
                </a:tc>
                <a:tc>
                  <a:txBody>
                    <a:bodyPr/>
                    <a:p>
                      <a:pPr algn="ctr">
                        <a:lnSpc>
                          <a:spcPct val="100000"/>
                        </a:lnSpc>
                      </a:pPr>
                      <a:r>
                        <a:rPr lang="en-US" strike="noStrike">
                          <a:solidFill>
                            <a:srgbClr val="000000"/>
                          </a:solidFill>
                          <a:latin typeface="Arial"/>
                          <a:ea typeface="Arial"/>
                        </a:rPr>
                        <a:t>Tenmon</a:t>
                      </a:r>
                      <a:endParaRPr/>
                    </a:p>
                  </a:txBody>
                  <a:tcPr/>
                </a:tc>
                <a:tc>
                  <a:txBody>
                    <a:bodyPr/>
                    <a:p>
                      <a:pPr algn="ctr">
                        <a:lnSpc>
                          <a:spcPct val="100000"/>
                        </a:lnSpc>
                      </a:pPr>
                      <a:r>
                        <a:rPr lang="en-US" strike="noStrike">
                          <a:solidFill>
                            <a:srgbClr val="000000"/>
                          </a:solidFill>
                          <a:latin typeface="Arial"/>
                          <a:ea typeface="Arial"/>
                        </a:rPr>
                        <a:t>Sotinchi</a:t>
                      </a:r>
                      <a:endParaRPr/>
                    </a:p>
                  </a:txBody>
                  <a:tcPr/>
                </a:tc>
              </a:tr>
              <a:tr h="347760">
                <a:tc>
                  <a:txBody>
                    <a:bodyPr/>
                    <a:p>
                      <a:pPr algn="ctr">
                        <a:lnSpc>
                          <a:spcPct val="100000"/>
                        </a:lnSpc>
                      </a:pPr>
                      <a:r>
                        <a:rPr lang="en-US" strike="noStrike">
                          <a:solidFill>
                            <a:srgbClr val="000000"/>
                          </a:solidFill>
                          <a:latin typeface="Arial"/>
                          <a:ea typeface="Arial"/>
                        </a:rPr>
                        <a:t>Int1001</a:t>
                      </a:r>
                      <a:endParaRPr/>
                    </a:p>
                  </a:txBody>
                  <a:tcPr/>
                </a:tc>
                <a:tc>
                  <a:txBody>
                    <a:bodyPr/>
                    <a:p>
                      <a:pPr algn="ctr">
                        <a:lnSpc>
                          <a:spcPct val="100000"/>
                        </a:lnSpc>
                      </a:pPr>
                      <a:r>
                        <a:rPr lang="en-US" strike="noStrike">
                          <a:solidFill>
                            <a:srgbClr val="000000"/>
                          </a:solidFill>
                          <a:latin typeface="Arial"/>
                          <a:ea typeface="Arial"/>
                        </a:rPr>
                        <a:t>CSDL</a:t>
                      </a:r>
                      <a:endParaRPr/>
                    </a:p>
                  </a:txBody>
                  <a:tcPr/>
                </a:tc>
                <a:tc>
                  <a:txBody>
                    <a:bodyPr/>
                    <a:p>
                      <a:pPr algn="ctr">
                        <a:lnSpc>
                          <a:spcPct val="100000"/>
                        </a:lnSpc>
                      </a:pPr>
                      <a:r>
                        <a:rPr lang="en-US" strike="noStrike">
                          <a:solidFill>
                            <a:srgbClr val="000000"/>
                          </a:solidFill>
                          <a:latin typeface="Arial"/>
                          <a:ea typeface="Arial"/>
                        </a:rPr>
                        <a:t>3</a:t>
                      </a:r>
                      <a:endParaRPr/>
                    </a:p>
                  </a:txBody>
                  <a:tcPr/>
                </a:tc>
              </a:tr>
              <a:tr h="347760">
                <a:tc>
                  <a:txBody>
                    <a:bodyPr/>
                    <a:p>
                      <a:pPr algn="ctr">
                        <a:lnSpc>
                          <a:spcPct val="100000"/>
                        </a:lnSpc>
                      </a:pPr>
                      <a:r>
                        <a:rPr lang="en-US" strike="noStrike">
                          <a:solidFill>
                            <a:srgbClr val="000000"/>
                          </a:solidFill>
                          <a:latin typeface="Arial"/>
                          <a:ea typeface="Arial"/>
                        </a:rPr>
                        <a:t>Int1002</a:t>
                      </a:r>
                      <a:endParaRPr/>
                    </a:p>
                  </a:txBody>
                  <a:tcPr/>
                </a:tc>
                <a:tc>
                  <a:txBody>
                    <a:bodyPr/>
                    <a:p>
                      <a:pPr algn="ctr">
                        <a:lnSpc>
                          <a:spcPct val="100000"/>
                        </a:lnSpc>
                      </a:pPr>
                      <a:r>
                        <a:rPr lang="en-US" strike="noStrike">
                          <a:solidFill>
                            <a:srgbClr val="000000"/>
                          </a:solidFill>
                          <a:latin typeface="Arial"/>
                          <a:ea typeface="Arial"/>
                        </a:rPr>
                        <a:t>NGLT C</a:t>
                      </a:r>
                      <a:endParaRPr/>
                    </a:p>
                  </a:txBody>
                  <a:tcPr/>
                </a:tc>
                <a:tc>
                  <a:txBody>
                    <a:bodyPr/>
                    <a:p>
                      <a:pPr algn="ctr">
                        <a:lnSpc>
                          <a:spcPct val="100000"/>
                        </a:lnSpc>
                      </a:pPr>
                      <a:r>
                        <a:rPr lang="en-US" strike="noStrike">
                          <a:solidFill>
                            <a:srgbClr val="000000"/>
                          </a:solidFill>
                          <a:latin typeface="Arial"/>
                          <a:ea typeface="Arial"/>
                        </a:rPr>
                        <a:t>4</a:t>
                      </a:r>
                      <a:endParaRPr/>
                    </a:p>
                  </a:txBody>
                  <a:tcPr/>
                </a:tc>
              </a:tr>
              <a:tr h="347760">
                <a:tc>
                  <a:txBody>
                    <a:bodyPr/>
                    <a:p>
                      <a:pPr algn="ctr">
                        <a:lnSpc>
                          <a:spcPct val="100000"/>
                        </a:lnSpc>
                      </a:pPr>
                      <a:r>
                        <a:rPr lang="en-US" strike="noStrike">
                          <a:solidFill>
                            <a:srgbClr val="000000"/>
                          </a:solidFill>
                          <a:latin typeface="Arial"/>
                          <a:ea typeface="Arial"/>
                        </a:rPr>
                        <a:t>Int1003</a:t>
                      </a:r>
                      <a:endParaRPr/>
                    </a:p>
                  </a:txBody>
                  <a:tcPr/>
                </a:tc>
                <a:tc>
                  <a:txBody>
                    <a:bodyPr/>
                    <a:p>
                      <a:pPr algn="ctr">
                        <a:lnSpc>
                          <a:spcPct val="100000"/>
                        </a:lnSpc>
                      </a:pPr>
                      <a:r>
                        <a:rPr lang="en-US" strike="noStrike">
                          <a:solidFill>
                            <a:srgbClr val="000000"/>
                          </a:solidFill>
                          <a:latin typeface="Arial"/>
                          <a:ea typeface="Arial"/>
                        </a:rPr>
                        <a:t>TRR</a:t>
                      </a:r>
                      <a:endParaRPr/>
                    </a:p>
                  </a:txBody>
                  <a:tcPr/>
                </a:tc>
                <a:tc>
                  <a:txBody>
                    <a:bodyPr/>
                    <a:p>
                      <a:pPr algn="ctr">
                        <a:lnSpc>
                          <a:spcPct val="100000"/>
                        </a:lnSpc>
                      </a:pPr>
                      <a:r>
                        <a:rPr lang="en-US" strike="noStrike">
                          <a:solidFill>
                            <a:srgbClr val="000000"/>
                          </a:solidFill>
                          <a:latin typeface="Arial"/>
                          <a:ea typeface="Arial"/>
                        </a:rPr>
                        <a:t>3</a:t>
                      </a:r>
                      <a:endParaRPr/>
                    </a:p>
                  </a:txBody>
                  <a:tcPr/>
                </a:tc>
              </a:tr>
            </a:tbl>
          </a:graphicData>
        </a:graphic>
      </p:graphicFrame>
      <p:sp>
        <p:nvSpPr>
          <p:cNvPr id="1850" name="CustomShape 9"/>
          <p:cNvSpPr/>
          <p:nvPr/>
        </p:nvSpPr>
        <p:spPr>
          <a:xfrm>
            <a:off x="3962520" y="144792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MONHOC</a:t>
            </a:r>
            <a:endParaRPr/>
          </a:p>
        </p:txBody>
      </p:sp>
      <p:sp>
        <p:nvSpPr>
          <p:cNvPr id="1851" name="CustomShape 10"/>
          <p:cNvSpPr/>
          <p:nvPr/>
        </p:nvSpPr>
        <p:spPr>
          <a:xfrm>
            <a:off x="380880" y="60948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chia</a:t>
            </a:r>
            <a:endParaRPr/>
          </a:p>
        </p:txBody>
      </p:sp>
      <p:sp>
        <p:nvSpPr>
          <p:cNvPr id="1852" name="CustomShape 11"/>
          <p:cNvSpPr/>
          <p:nvPr/>
        </p:nvSpPr>
        <p:spPr>
          <a:xfrm>
            <a:off x="685800" y="5410080"/>
            <a:ext cx="8228520" cy="619560"/>
          </a:xfrm>
          <a:prstGeom prst="rect">
            <a:avLst/>
          </a:prstGeom>
          <a:noFill/>
          <a:ln w="9360">
            <a:noFill/>
          </a:ln>
        </p:spPr>
        <p:style>
          <a:lnRef idx="0"/>
          <a:fillRef idx="0"/>
          <a:effectRef idx="0"/>
          <a:fontRef idx="minor"/>
        </p:style>
        <p:txBody>
          <a:bodyPr lIns="0" rIns="0" tIns="45000" bIns="0" anchor="b"/>
          <a:p>
            <a:pPr>
              <a:lnSpc>
                <a:spcPct val="100000"/>
              </a:lnSpc>
            </a:pPr>
            <a:r>
              <a:rPr lang="en-US" sz="2000" strike="noStrike">
                <a:solidFill>
                  <a:srgbClr val="000000"/>
                </a:solidFill>
                <a:latin typeface="Times New Roman"/>
                <a:ea typeface="DejaVu Sans"/>
              </a:rPr>
              <a:t>Ví dụ: Hãy đưa ra danh sách (Mã sv) sv  có điểm tất cả các môn?</a:t>
            </a:r>
            <a:endParaRPr/>
          </a:p>
        </p:txBody>
      </p:sp>
    </p:spTree>
  </p:cSld>
  <p:timing>
    <p:tnLst>
      <p:par>
        <p:cTn id="1086" dur="indefinite" restart="never" nodeType="tmRoot">
          <p:childTnLst>
            <p:seq>
              <p:cTn id="1087"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3" name="CustomShape 1"/>
          <p:cNvSpPr/>
          <p:nvPr/>
        </p:nvSpPr>
        <p:spPr>
          <a:xfrm>
            <a:off x="38088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chia</a:t>
            </a:r>
            <a:endParaRPr/>
          </a:p>
        </p:txBody>
      </p:sp>
      <p:sp>
        <p:nvSpPr>
          <p:cNvPr id="1854" name="CustomShape 2"/>
          <p:cNvSpPr/>
          <p:nvPr/>
        </p:nvSpPr>
        <p:spPr>
          <a:xfrm>
            <a:off x="457200" y="1730160"/>
            <a:ext cx="8228520" cy="4037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Cách tính T(Y)= R(Z) </a:t>
            </a:r>
            <a:r>
              <a:rPr lang="en-US" sz="2600" strike="noStrike">
                <a:solidFill>
                  <a:srgbClr val="000000"/>
                </a:solidFill>
                <a:latin typeface="Symbol"/>
                <a:ea typeface="DejaVu Sans"/>
              </a:rPr>
              <a:t></a:t>
            </a:r>
            <a:r>
              <a:rPr lang="en-US" sz="2600" strike="noStrike">
                <a:solidFill>
                  <a:srgbClr val="000000"/>
                </a:solidFill>
                <a:latin typeface="Constantia"/>
                <a:ea typeface="DejaVu Sans"/>
              </a:rPr>
              <a:t> S(X)</a:t>
            </a:r>
            <a:endParaRPr/>
          </a:p>
          <a:p>
            <a:pPr>
              <a:lnSpc>
                <a:spcPct val="100000"/>
              </a:lnSpc>
            </a:pPr>
            <a:endParaRPr/>
          </a:p>
          <a:p>
            <a:pPr lvl="1">
              <a:lnSpc>
                <a:spcPct val="100000"/>
              </a:lnSpc>
              <a:buSzPct val="85000"/>
              <a:buFont typeface="Calibri"/>
              <a:buAutoNum type="arabicPeriod"/>
            </a:pPr>
            <a:r>
              <a:rPr b="1" lang="en-US" sz="3200" strike="noStrike">
                <a:solidFill>
                  <a:srgbClr val="000000"/>
                </a:solidFill>
                <a:latin typeface="Constantia"/>
                <a:ea typeface="DejaVu Sans"/>
              </a:rPr>
              <a:t>Y = Z-X</a:t>
            </a:r>
            <a:endParaRPr/>
          </a:p>
          <a:p>
            <a:pPr lvl="1">
              <a:lnSpc>
                <a:spcPct val="100000"/>
              </a:lnSpc>
              <a:buSzPct val="85000"/>
              <a:buFont typeface="Calibri"/>
              <a:buAutoNum type="arabicPeriod"/>
            </a:pPr>
            <a:r>
              <a:rPr b="1" lang="en-US" sz="3200" strike="noStrike">
                <a:solidFill>
                  <a:srgbClr val="000000"/>
                </a:solidFill>
                <a:latin typeface="Constantia"/>
                <a:ea typeface="DejaVu Sans"/>
              </a:rPr>
              <a:t>T1 = </a:t>
            </a:r>
            <a:r>
              <a:rPr b="1" lang="en-US" sz="4000" strike="noStrike">
                <a:solidFill>
                  <a:srgbClr val="000000"/>
                </a:solidFill>
                <a:latin typeface="Symbol"/>
                <a:ea typeface="DejaVu Sans"/>
              </a:rPr>
              <a:t></a:t>
            </a:r>
            <a:r>
              <a:rPr b="1" lang="en-US" sz="3200" strike="noStrike">
                <a:solidFill>
                  <a:srgbClr val="000000"/>
                </a:solidFill>
                <a:latin typeface="Constantia"/>
                <a:ea typeface="DejaVu Sans"/>
              </a:rPr>
              <a:t> </a:t>
            </a:r>
            <a:r>
              <a:rPr b="1" lang="en-US" sz="3200" strike="noStrike" baseline="-25000">
                <a:solidFill>
                  <a:srgbClr val="000000"/>
                </a:solidFill>
                <a:latin typeface="Constantia"/>
                <a:ea typeface="DejaVu Sans"/>
              </a:rPr>
              <a:t>Y</a:t>
            </a:r>
            <a:r>
              <a:rPr b="1" lang="en-US" sz="3200" strike="noStrike">
                <a:solidFill>
                  <a:srgbClr val="000000"/>
                </a:solidFill>
                <a:latin typeface="Constantia"/>
                <a:ea typeface="DejaVu Sans"/>
              </a:rPr>
              <a:t>(R)</a:t>
            </a:r>
            <a:endParaRPr/>
          </a:p>
          <a:p>
            <a:pPr lvl="1">
              <a:lnSpc>
                <a:spcPct val="100000"/>
              </a:lnSpc>
              <a:buSzPct val="85000"/>
              <a:buFont typeface="Calibri"/>
              <a:buAutoNum type="arabicPeriod"/>
            </a:pPr>
            <a:r>
              <a:rPr b="1" lang="en-US" sz="3200" strike="noStrike">
                <a:solidFill>
                  <a:srgbClr val="000000"/>
                </a:solidFill>
                <a:latin typeface="Constantia"/>
                <a:ea typeface="DejaVu Sans"/>
              </a:rPr>
              <a:t>T2 = </a:t>
            </a:r>
            <a:r>
              <a:rPr b="1" lang="en-US" sz="4000" strike="noStrike">
                <a:solidFill>
                  <a:srgbClr val="000000"/>
                </a:solidFill>
                <a:latin typeface="Symbol"/>
                <a:ea typeface="DejaVu Sans"/>
              </a:rPr>
              <a:t></a:t>
            </a:r>
            <a:r>
              <a:rPr b="1" lang="en-US" sz="3200" strike="noStrike">
                <a:solidFill>
                  <a:srgbClr val="000000"/>
                </a:solidFill>
                <a:latin typeface="Constantia"/>
                <a:ea typeface="DejaVu Sans"/>
              </a:rPr>
              <a:t> </a:t>
            </a:r>
            <a:r>
              <a:rPr b="1" lang="en-US" sz="3200" strike="noStrike" baseline="-25000">
                <a:solidFill>
                  <a:srgbClr val="000000"/>
                </a:solidFill>
                <a:latin typeface="Constantia"/>
                <a:ea typeface="DejaVu Sans"/>
              </a:rPr>
              <a:t>Y</a:t>
            </a:r>
            <a:r>
              <a:rPr b="1" lang="en-US" sz="3200" strike="noStrike">
                <a:solidFill>
                  <a:srgbClr val="000000"/>
                </a:solidFill>
                <a:latin typeface="Constantia"/>
                <a:ea typeface="DejaVu Sans"/>
              </a:rPr>
              <a:t>((S </a:t>
            </a:r>
            <a:r>
              <a:rPr b="1" lang="en-US" sz="3200" strike="noStrike">
                <a:solidFill>
                  <a:srgbClr val="000000"/>
                </a:solidFill>
                <a:latin typeface="Symbol"/>
                <a:ea typeface="DejaVu Sans"/>
              </a:rPr>
              <a:t></a:t>
            </a:r>
            <a:r>
              <a:rPr b="1" lang="en-US" sz="3200" strike="noStrike">
                <a:solidFill>
                  <a:srgbClr val="000000"/>
                </a:solidFill>
                <a:latin typeface="Constantia"/>
                <a:ea typeface="DejaVu Sans"/>
              </a:rPr>
              <a:t> T1)-R)</a:t>
            </a:r>
            <a:endParaRPr/>
          </a:p>
          <a:p>
            <a:pPr lvl="1">
              <a:lnSpc>
                <a:spcPct val="100000"/>
              </a:lnSpc>
              <a:buSzPct val="85000"/>
              <a:buFont typeface="Calibri"/>
              <a:buAutoNum type="arabicPeriod"/>
            </a:pPr>
            <a:r>
              <a:rPr b="1" lang="en-US" sz="3200" strike="noStrike">
                <a:solidFill>
                  <a:srgbClr val="000000"/>
                </a:solidFill>
                <a:latin typeface="Constantia"/>
                <a:ea typeface="DejaVu Sans"/>
              </a:rPr>
              <a:t>T= T1-T2</a:t>
            </a:r>
            <a:endParaRPr/>
          </a:p>
        </p:txBody>
      </p:sp>
      <p:sp>
        <p:nvSpPr>
          <p:cNvPr id="1855"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856"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3F0D037A-ECCF-4BAB-B194-902A3B614626}" type="slidenum">
              <a:rPr lang="en-US" sz="1200" strike="noStrike">
                <a:solidFill>
                  <a:srgbClr val="035c75"/>
                </a:solidFill>
                <a:latin typeface="Tahoma"/>
                <a:ea typeface="DejaVu Sans"/>
              </a:rPr>
              <a:t>&lt;number&gt;</a:t>
            </a:fld>
            <a:endParaRPr/>
          </a:p>
        </p:txBody>
      </p:sp>
      <p:sp>
        <p:nvSpPr>
          <p:cNvPr id="1857"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858" name="Picture 3" descr=""/>
          <p:cNvPicPr/>
          <p:nvPr/>
        </p:nvPicPr>
        <p:blipFill>
          <a:blip r:embed="rId1"/>
          <a:stretch/>
        </p:blipFill>
        <p:spPr>
          <a:xfrm>
            <a:off x="0" y="628560"/>
            <a:ext cx="9106920" cy="56160"/>
          </a:xfrm>
          <a:prstGeom prst="rect">
            <a:avLst/>
          </a:prstGeom>
          <a:ln>
            <a:noFill/>
          </a:ln>
        </p:spPr>
      </p:pic>
      <p:sp>
        <p:nvSpPr>
          <p:cNvPr id="1859"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860"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088" dur="indefinite" restart="never" nodeType="tmRoot">
          <p:childTnLst>
            <p:seq>
              <p:cTn id="1089"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1" name="CustomShape 1"/>
          <p:cNvSpPr/>
          <p:nvPr/>
        </p:nvSpPr>
        <p:spPr>
          <a:xfrm>
            <a:off x="38088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chia</a:t>
            </a:r>
            <a:endParaRPr/>
          </a:p>
        </p:txBody>
      </p:sp>
      <p:sp>
        <p:nvSpPr>
          <p:cNvPr id="1862" name="CustomShape 2"/>
          <p:cNvSpPr/>
          <p:nvPr/>
        </p:nvSpPr>
        <p:spPr>
          <a:xfrm>
            <a:off x="457200" y="1295280"/>
            <a:ext cx="8228520" cy="5180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p:txBody>
      </p:sp>
      <p:sp>
        <p:nvSpPr>
          <p:cNvPr id="1863"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864"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5FEED334-017A-45CA-9331-DEF826F3238F}" type="slidenum">
              <a:rPr lang="en-US" sz="1200" strike="noStrike">
                <a:solidFill>
                  <a:srgbClr val="035c75"/>
                </a:solidFill>
                <a:latin typeface="Tahoma"/>
                <a:ea typeface="DejaVu Sans"/>
              </a:rPr>
              <a:t>&lt;number&gt;</a:t>
            </a:fld>
            <a:endParaRPr/>
          </a:p>
        </p:txBody>
      </p:sp>
      <p:sp>
        <p:nvSpPr>
          <p:cNvPr id="1865" name="CustomShape 5"/>
          <p:cNvSpPr/>
          <p:nvPr/>
        </p:nvSpPr>
        <p:spPr>
          <a:xfrm>
            <a:off x="990720" y="4343400"/>
            <a:ext cx="1370520" cy="532440"/>
          </a:xfrm>
          <a:prstGeom prst="rect">
            <a:avLst/>
          </a:prstGeom>
          <a:solidFill>
            <a:srgbClr val="99ccff">
              <a:alpha val="80000"/>
            </a:srgbClr>
          </a:solidFill>
          <a:ln w="12600">
            <a:solidFill>
              <a:srgbClr val="99ccff"/>
            </a:solidFill>
            <a:miter/>
          </a:ln>
        </p:spPr>
        <p:style>
          <a:lnRef idx="0"/>
          <a:fillRef idx="0"/>
          <a:effectRef idx="0"/>
          <a:fontRef idx="minor"/>
        </p:style>
      </p:sp>
      <p:sp>
        <p:nvSpPr>
          <p:cNvPr id="1866" name="CustomShape 6"/>
          <p:cNvSpPr/>
          <p:nvPr/>
        </p:nvSpPr>
        <p:spPr>
          <a:xfrm>
            <a:off x="2362320" y="4343400"/>
            <a:ext cx="913320" cy="532440"/>
          </a:xfrm>
          <a:prstGeom prst="rect">
            <a:avLst/>
          </a:prstGeom>
          <a:solidFill>
            <a:srgbClr val="ff99cc">
              <a:alpha val="80000"/>
            </a:srgbClr>
          </a:solidFill>
          <a:ln w="12600">
            <a:solidFill>
              <a:srgbClr val="ff99cc"/>
            </a:solidFill>
            <a:miter/>
          </a:ln>
        </p:spPr>
        <p:style>
          <a:lnRef idx="0"/>
          <a:fillRef idx="0"/>
          <a:effectRef idx="0"/>
          <a:fontRef idx="minor"/>
        </p:style>
      </p:sp>
      <p:sp>
        <p:nvSpPr>
          <p:cNvPr id="1867" name="CustomShape 7"/>
          <p:cNvSpPr/>
          <p:nvPr/>
        </p:nvSpPr>
        <p:spPr>
          <a:xfrm>
            <a:off x="990720" y="3657600"/>
            <a:ext cx="1370520" cy="303840"/>
          </a:xfrm>
          <a:prstGeom prst="rect">
            <a:avLst/>
          </a:prstGeom>
          <a:solidFill>
            <a:srgbClr val="99ccff">
              <a:alpha val="80000"/>
            </a:srgbClr>
          </a:solidFill>
          <a:ln w="12600">
            <a:solidFill>
              <a:srgbClr val="99ccff"/>
            </a:solidFill>
            <a:miter/>
          </a:ln>
        </p:spPr>
        <p:style>
          <a:lnRef idx="0"/>
          <a:fillRef idx="0"/>
          <a:effectRef idx="0"/>
          <a:fontRef idx="minor"/>
        </p:style>
      </p:sp>
      <p:sp>
        <p:nvSpPr>
          <p:cNvPr id="1868" name="CustomShape 8"/>
          <p:cNvSpPr/>
          <p:nvPr/>
        </p:nvSpPr>
        <p:spPr>
          <a:xfrm>
            <a:off x="2362320" y="3657600"/>
            <a:ext cx="913320" cy="303840"/>
          </a:xfrm>
          <a:prstGeom prst="rect">
            <a:avLst/>
          </a:prstGeom>
          <a:solidFill>
            <a:srgbClr val="ff99cc">
              <a:alpha val="80000"/>
            </a:srgbClr>
          </a:solidFill>
          <a:ln w="12600">
            <a:solidFill>
              <a:srgbClr val="ff99cc"/>
            </a:solidFill>
            <a:miter/>
          </a:ln>
        </p:spPr>
        <p:style>
          <a:lnRef idx="0"/>
          <a:fillRef idx="0"/>
          <a:effectRef idx="0"/>
          <a:fontRef idx="minor"/>
        </p:style>
      </p:sp>
      <p:sp>
        <p:nvSpPr>
          <p:cNvPr id="1869" name="CustomShape 9"/>
          <p:cNvSpPr/>
          <p:nvPr/>
        </p:nvSpPr>
        <p:spPr>
          <a:xfrm>
            <a:off x="2362320" y="3048120"/>
            <a:ext cx="913320" cy="608400"/>
          </a:xfrm>
          <a:prstGeom prst="rect">
            <a:avLst/>
          </a:prstGeom>
          <a:solidFill>
            <a:srgbClr val="ff99cc">
              <a:alpha val="80000"/>
            </a:srgbClr>
          </a:solidFill>
          <a:ln w="12600">
            <a:solidFill>
              <a:srgbClr val="ff99cc"/>
            </a:solidFill>
            <a:miter/>
          </a:ln>
        </p:spPr>
        <p:style>
          <a:lnRef idx="0"/>
          <a:fillRef idx="0"/>
          <a:effectRef idx="0"/>
          <a:fontRef idx="minor"/>
        </p:style>
      </p:sp>
      <p:sp>
        <p:nvSpPr>
          <p:cNvPr id="1870" name="CustomShape 10"/>
          <p:cNvSpPr/>
          <p:nvPr/>
        </p:nvSpPr>
        <p:spPr>
          <a:xfrm>
            <a:off x="990720" y="3048120"/>
            <a:ext cx="1370520" cy="608400"/>
          </a:xfrm>
          <a:prstGeom prst="rect">
            <a:avLst/>
          </a:prstGeom>
          <a:solidFill>
            <a:srgbClr val="99ccff">
              <a:alpha val="80000"/>
            </a:srgbClr>
          </a:solidFill>
          <a:ln w="12600">
            <a:solidFill>
              <a:srgbClr val="99ccff"/>
            </a:solidFill>
            <a:miter/>
          </a:ln>
        </p:spPr>
        <p:style>
          <a:lnRef idx="0"/>
          <a:fillRef idx="0"/>
          <a:effectRef idx="0"/>
          <a:fontRef idx="minor"/>
        </p:style>
      </p:sp>
      <p:sp>
        <p:nvSpPr>
          <p:cNvPr id="1871" name="CustomShape 11"/>
          <p:cNvSpPr/>
          <p:nvPr/>
        </p:nvSpPr>
        <p:spPr>
          <a:xfrm>
            <a:off x="2362320" y="2743200"/>
            <a:ext cx="913320" cy="303840"/>
          </a:xfrm>
          <a:prstGeom prst="rect">
            <a:avLst/>
          </a:prstGeom>
          <a:solidFill>
            <a:srgbClr val="ff99cc">
              <a:alpha val="80000"/>
            </a:srgbClr>
          </a:solidFill>
          <a:ln w="12600">
            <a:solidFill>
              <a:srgbClr val="ff99cc"/>
            </a:solidFill>
            <a:miter/>
          </a:ln>
        </p:spPr>
        <p:style>
          <a:lnRef idx="0"/>
          <a:fillRef idx="0"/>
          <a:effectRef idx="0"/>
          <a:fontRef idx="minor"/>
        </p:style>
      </p:sp>
      <p:sp>
        <p:nvSpPr>
          <p:cNvPr id="1872" name="CustomShape 12"/>
          <p:cNvSpPr/>
          <p:nvPr/>
        </p:nvSpPr>
        <p:spPr>
          <a:xfrm>
            <a:off x="4419720" y="2666880"/>
            <a:ext cx="913320" cy="684720"/>
          </a:xfrm>
          <a:prstGeom prst="rect">
            <a:avLst/>
          </a:prstGeom>
          <a:solidFill>
            <a:srgbClr val="ff99cc">
              <a:alpha val="80000"/>
            </a:srgbClr>
          </a:solidFill>
          <a:ln w="12600">
            <a:solidFill>
              <a:srgbClr val="ff99cc"/>
            </a:solidFill>
            <a:miter/>
          </a:ln>
        </p:spPr>
        <p:style>
          <a:lnRef idx="0"/>
          <a:fillRef idx="0"/>
          <a:effectRef idx="0"/>
          <a:fontRef idx="minor"/>
        </p:style>
      </p:sp>
      <p:sp>
        <p:nvSpPr>
          <p:cNvPr id="1873" name="CustomShape 13"/>
          <p:cNvSpPr/>
          <p:nvPr/>
        </p:nvSpPr>
        <p:spPr>
          <a:xfrm>
            <a:off x="990720" y="2743200"/>
            <a:ext cx="1370520" cy="303840"/>
          </a:xfrm>
          <a:prstGeom prst="rect">
            <a:avLst/>
          </a:prstGeom>
          <a:solidFill>
            <a:srgbClr val="99ccff">
              <a:alpha val="80000"/>
            </a:srgbClr>
          </a:solidFill>
          <a:ln w="12600">
            <a:solidFill>
              <a:srgbClr val="99ccff"/>
            </a:solidFill>
            <a:miter/>
          </a:ln>
        </p:spPr>
        <p:style>
          <a:lnRef idx="0"/>
          <a:fillRef idx="0"/>
          <a:effectRef idx="0"/>
          <a:fontRef idx="minor"/>
        </p:style>
      </p:sp>
      <p:sp>
        <p:nvSpPr>
          <p:cNvPr id="1874" name="CustomShape 14"/>
          <p:cNvSpPr/>
          <p:nvPr/>
        </p:nvSpPr>
        <p:spPr>
          <a:xfrm>
            <a:off x="990720" y="2438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875" name="CustomShape 15"/>
          <p:cNvSpPr/>
          <p:nvPr/>
        </p:nvSpPr>
        <p:spPr>
          <a:xfrm>
            <a:off x="1447920" y="2438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876" name="CustomShape 16"/>
          <p:cNvSpPr/>
          <p:nvPr/>
        </p:nvSpPr>
        <p:spPr>
          <a:xfrm>
            <a:off x="990720" y="2819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877" name="Line 17"/>
          <p:cNvSpPr/>
          <p:nvPr/>
        </p:nvSpPr>
        <p:spPr>
          <a:xfrm>
            <a:off x="533160" y="2743200"/>
            <a:ext cx="2743200" cy="0"/>
          </a:xfrm>
          <a:prstGeom prst="line">
            <a:avLst/>
          </a:prstGeom>
          <a:ln w="12600">
            <a:solidFill>
              <a:schemeClr val="tx1"/>
            </a:solidFill>
            <a:round/>
          </a:ln>
        </p:spPr>
      </p:sp>
      <p:sp>
        <p:nvSpPr>
          <p:cNvPr id="1878" name="Line 18"/>
          <p:cNvSpPr/>
          <p:nvPr/>
        </p:nvSpPr>
        <p:spPr>
          <a:xfrm>
            <a:off x="533160" y="2438280"/>
            <a:ext cx="2743200" cy="0"/>
          </a:xfrm>
          <a:prstGeom prst="line">
            <a:avLst/>
          </a:prstGeom>
          <a:ln w="12600">
            <a:solidFill>
              <a:schemeClr val="tx1"/>
            </a:solidFill>
            <a:round/>
          </a:ln>
        </p:spPr>
      </p:sp>
      <p:sp>
        <p:nvSpPr>
          <p:cNvPr id="1879" name="Line 19"/>
          <p:cNvSpPr/>
          <p:nvPr/>
        </p:nvSpPr>
        <p:spPr>
          <a:xfrm>
            <a:off x="990360" y="5257800"/>
            <a:ext cx="2286000" cy="0"/>
          </a:xfrm>
          <a:prstGeom prst="line">
            <a:avLst/>
          </a:prstGeom>
          <a:ln w="12600">
            <a:solidFill>
              <a:schemeClr val="tx1"/>
            </a:solidFill>
            <a:round/>
          </a:ln>
        </p:spPr>
      </p:sp>
      <p:sp>
        <p:nvSpPr>
          <p:cNvPr id="1880" name="CustomShape 20"/>
          <p:cNvSpPr/>
          <p:nvPr/>
        </p:nvSpPr>
        <p:spPr>
          <a:xfrm>
            <a:off x="990720" y="4038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881" name="CustomShape 21"/>
          <p:cNvSpPr/>
          <p:nvPr/>
        </p:nvSpPr>
        <p:spPr>
          <a:xfrm>
            <a:off x="1447920" y="2819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882" name="CustomShape 22"/>
          <p:cNvSpPr/>
          <p:nvPr/>
        </p:nvSpPr>
        <p:spPr>
          <a:xfrm>
            <a:off x="1447920" y="4038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883" name="Line 23"/>
          <p:cNvSpPr/>
          <p:nvPr/>
        </p:nvSpPr>
        <p:spPr>
          <a:xfrm>
            <a:off x="1447560" y="2438280"/>
            <a:ext cx="0" cy="2819520"/>
          </a:xfrm>
          <a:prstGeom prst="line">
            <a:avLst/>
          </a:prstGeom>
          <a:ln w="12600">
            <a:solidFill>
              <a:schemeClr val="tx1"/>
            </a:solidFill>
            <a:round/>
          </a:ln>
        </p:spPr>
      </p:sp>
      <p:sp>
        <p:nvSpPr>
          <p:cNvPr id="1884" name="Line 24"/>
          <p:cNvSpPr/>
          <p:nvPr/>
        </p:nvSpPr>
        <p:spPr>
          <a:xfrm>
            <a:off x="990360" y="2438280"/>
            <a:ext cx="0" cy="2819520"/>
          </a:xfrm>
          <a:prstGeom prst="line">
            <a:avLst/>
          </a:prstGeom>
          <a:ln w="12600">
            <a:solidFill>
              <a:schemeClr val="tx1"/>
            </a:solidFill>
            <a:round/>
          </a:ln>
        </p:spPr>
      </p:sp>
      <p:sp>
        <p:nvSpPr>
          <p:cNvPr id="1885" name="Line 25"/>
          <p:cNvSpPr/>
          <p:nvPr/>
        </p:nvSpPr>
        <p:spPr>
          <a:xfrm>
            <a:off x="1904760" y="2438280"/>
            <a:ext cx="0" cy="2819520"/>
          </a:xfrm>
          <a:prstGeom prst="line">
            <a:avLst/>
          </a:prstGeom>
          <a:ln w="12600">
            <a:solidFill>
              <a:schemeClr val="tx1"/>
            </a:solidFill>
            <a:round/>
          </a:ln>
        </p:spPr>
      </p:sp>
      <p:sp>
        <p:nvSpPr>
          <p:cNvPr id="1886" name="Line 26"/>
          <p:cNvSpPr/>
          <p:nvPr/>
        </p:nvSpPr>
        <p:spPr>
          <a:xfrm>
            <a:off x="2361960" y="2438280"/>
            <a:ext cx="0" cy="2819520"/>
          </a:xfrm>
          <a:prstGeom prst="line">
            <a:avLst/>
          </a:prstGeom>
          <a:ln w="12600">
            <a:solidFill>
              <a:schemeClr val="tx1"/>
            </a:solidFill>
            <a:round/>
          </a:ln>
        </p:spPr>
      </p:sp>
      <p:sp>
        <p:nvSpPr>
          <p:cNvPr id="1887" name="Line 27"/>
          <p:cNvSpPr/>
          <p:nvPr/>
        </p:nvSpPr>
        <p:spPr>
          <a:xfrm>
            <a:off x="2819160" y="2438280"/>
            <a:ext cx="0" cy="2819520"/>
          </a:xfrm>
          <a:prstGeom prst="line">
            <a:avLst/>
          </a:prstGeom>
          <a:ln w="12600">
            <a:solidFill>
              <a:schemeClr val="tx1"/>
            </a:solidFill>
            <a:round/>
          </a:ln>
        </p:spPr>
      </p:sp>
      <p:sp>
        <p:nvSpPr>
          <p:cNvPr id="1888" name="Line 28"/>
          <p:cNvSpPr/>
          <p:nvPr/>
        </p:nvSpPr>
        <p:spPr>
          <a:xfrm>
            <a:off x="3276360" y="2438280"/>
            <a:ext cx="0" cy="2819520"/>
          </a:xfrm>
          <a:prstGeom prst="line">
            <a:avLst/>
          </a:prstGeom>
          <a:ln w="12600">
            <a:solidFill>
              <a:schemeClr val="tx1"/>
            </a:solidFill>
            <a:round/>
          </a:ln>
        </p:spPr>
      </p:sp>
      <p:sp>
        <p:nvSpPr>
          <p:cNvPr id="1889" name="CustomShape 29"/>
          <p:cNvSpPr/>
          <p:nvPr/>
        </p:nvSpPr>
        <p:spPr>
          <a:xfrm>
            <a:off x="990720" y="4343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890" name="CustomShape 30"/>
          <p:cNvSpPr/>
          <p:nvPr/>
        </p:nvSpPr>
        <p:spPr>
          <a:xfrm>
            <a:off x="1447920" y="4343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891" name="CustomShape 31"/>
          <p:cNvSpPr/>
          <p:nvPr/>
        </p:nvSpPr>
        <p:spPr>
          <a:xfrm>
            <a:off x="990720" y="3124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892" name="CustomShape 32"/>
          <p:cNvSpPr/>
          <p:nvPr/>
        </p:nvSpPr>
        <p:spPr>
          <a:xfrm>
            <a:off x="1447920" y="3124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893" name="CustomShape 33"/>
          <p:cNvSpPr/>
          <p:nvPr/>
        </p:nvSpPr>
        <p:spPr>
          <a:xfrm>
            <a:off x="99072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894" name="CustomShape 34"/>
          <p:cNvSpPr/>
          <p:nvPr/>
        </p:nvSpPr>
        <p:spPr>
          <a:xfrm>
            <a:off x="144792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895" name="CustomShape 35"/>
          <p:cNvSpPr/>
          <p:nvPr/>
        </p:nvSpPr>
        <p:spPr>
          <a:xfrm>
            <a:off x="990720" y="3733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896" name="CustomShape 36"/>
          <p:cNvSpPr/>
          <p:nvPr/>
        </p:nvSpPr>
        <p:spPr>
          <a:xfrm>
            <a:off x="1447920" y="3733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897" name="CustomShape 37"/>
          <p:cNvSpPr/>
          <p:nvPr/>
        </p:nvSpPr>
        <p:spPr>
          <a:xfrm>
            <a:off x="990720" y="4648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898" name="CustomShape 38"/>
          <p:cNvSpPr/>
          <p:nvPr/>
        </p:nvSpPr>
        <p:spPr>
          <a:xfrm>
            <a:off x="1447920" y="4648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899" name="CustomShape 39"/>
          <p:cNvSpPr/>
          <p:nvPr/>
        </p:nvSpPr>
        <p:spPr>
          <a:xfrm>
            <a:off x="99072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900" name="CustomShape 40"/>
          <p:cNvSpPr/>
          <p:nvPr/>
        </p:nvSpPr>
        <p:spPr>
          <a:xfrm>
            <a:off x="144792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901" name="CustomShape 41"/>
          <p:cNvSpPr/>
          <p:nvPr/>
        </p:nvSpPr>
        <p:spPr>
          <a:xfrm>
            <a:off x="1905120" y="2438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1902" name="CustomShape 42"/>
          <p:cNvSpPr/>
          <p:nvPr/>
        </p:nvSpPr>
        <p:spPr>
          <a:xfrm>
            <a:off x="2362320" y="2438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903" name="CustomShape 43"/>
          <p:cNvSpPr/>
          <p:nvPr/>
        </p:nvSpPr>
        <p:spPr>
          <a:xfrm>
            <a:off x="1905120" y="2819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904" name="CustomShape 44"/>
          <p:cNvSpPr/>
          <p:nvPr/>
        </p:nvSpPr>
        <p:spPr>
          <a:xfrm>
            <a:off x="1905120" y="4038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905" name="CustomShape 45"/>
          <p:cNvSpPr/>
          <p:nvPr/>
        </p:nvSpPr>
        <p:spPr>
          <a:xfrm>
            <a:off x="2362320" y="2819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906" name="CustomShape 46"/>
          <p:cNvSpPr/>
          <p:nvPr/>
        </p:nvSpPr>
        <p:spPr>
          <a:xfrm>
            <a:off x="2362320" y="4038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907" name="CustomShape 47"/>
          <p:cNvSpPr/>
          <p:nvPr/>
        </p:nvSpPr>
        <p:spPr>
          <a:xfrm>
            <a:off x="1905120" y="4343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908" name="CustomShape 48"/>
          <p:cNvSpPr/>
          <p:nvPr/>
        </p:nvSpPr>
        <p:spPr>
          <a:xfrm>
            <a:off x="2362320" y="4343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909" name="CustomShape 49"/>
          <p:cNvSpPr/>
          <p:nvPr/>
        </p:nvSpPr>
        <p:spPr>
          <a:xfrm>
            <a:off x="1905120" y="3124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910" name="CustomShape 50"/>
          <p:cNvSpPr/>
          <p:nvPr/>
        </p:nvSpPr>
        <p:spPr>
          <a:xfrm>
            <a:off x="2362320" y="3124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911" name="CustomShape 51"/>
          <p:cNvSpPr/>
          <p:nvPr/>
        </p:nvSpPr>
        <p:spPr>
          <a:xfrm>
            <a:off x="190512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912" name="CustomShape 52"/>
          <p:cNvSpPr/>
          <p:nvPr/>
        </p:nvSpPr>
        <p:spPr>
          <a:xfrm>
            <a:off x="236232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913" name="CustomShape 53"/>
          <p:cNvSpPr/>
          <p:nvPr/>
        </p:nvSpPr>
        <p:spPr>
          <a:xfrm>
            <a:off x="1905120" y="3733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914" name="CustomShape 54"/>
          <p:cNvSpPr/>
          <p:nvPr/>
        </p:nvSpPr>
        <p:spPr>
          <a:xfrm>
            <a:off x="2362320" y="3733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915" name="CustomShape 55"/>
          <p:cNvSpPr/>
          <p:nvPr/>
        </p:nvSpPr>
        <p:spPr>
          <a:xfrm>
            <a:off x="1905120" y="4648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916" name="CustomShape 56"/>
          <p:cNvSpPr/>
          <p:nvPr/>
        </p:nvSpPr>
        <p:spPr>
          <a:xfrm>
            <a:off x="2362320" y="4648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917" name="CustomShape 57"/>
          <p:cNvSpPr/>
          <p:nvPr/>
        </p:nvSpPr>
        <p:spPr>
          <a:xfrm>
            <a:off x="190512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1918" name="CustomShape 58"/>
          <p:cNvSpPr/>
          <p:nvPr/>
        </p:nvSpPr>
        <p:spPr>
          <a:xfrm>
            <a:off x="236232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919" name="CustomShape 59"/>
          <p:cNvSpPr/>
          <p:nvPr/>
        </p:nvSpPr>
        <p:spPr>
          <a:xfrm>
            <a:off x="2819520" y="2438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E</a:t>
            </a:r>
            <a:endParaRPr/>
          </a:p>
        </p:txBody>
      </p:sp>
      <p:sp>
        <p:nvSpPr>
          <p:cNvPr id="1920" name="CustomShape 60"/>
          <p:cNvSpPr/>
          <p:nvPr/>
        </p:nvSpPr>
        <p:spPr>
          <a:xfrm>
            <a:off x="2819520" y="28195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921" name="CustomShape 61"/>
          <p:cNvSpPr/>
          <p:nvPr/>
        </p:nvSpPr>
        <p:spPr>
          <a:xfrm>
            <a:off x="2819520" y="4038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1922" name="CustomShape 62"/>
          <p:cNvSpPr/>
          <p:nvPr/>
        </p:nvSpPr>
        <p:spPr>
          <a:xfrm>
            <a:off x="2819520" y="4343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923" name="CustomShape 63"/>
          <p:cNvSpPr/>
          <p:nvPr/>
        </p:nvSpPr>
        <p:spPr>
          <a:xfrm>
            <a:off x="2819520" y="31240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924" name="CustomShape 64"/>
          <p:cNvSpPr/>
          <p:nvPr/>
        </p:nvSpPr>
        <p:spPr>
          <a:xfrm>
            <a:off x="2819520" y="3429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925" name="CustomShape 65"/>
          <p:cNvSpPr/>
          <p:nvPr/>
        </p:nvSpPr>
        <p:spPr>
          <a:xfrm>
            <a:off x="2819520" y="3733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926" name="CustomShape 66"/>
          <p:cNvSpPr/>
          <p:nvPr/>
        </p:nvSpPr>
        <p:spPr>
          <a:xfrm>
            <a:off x="2819520" y="4648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927" name="CustomShape 67"/>
          <p:cNvSpPr/>
          <p:nvPr/>
        </p:nvSpPr>
        <p:spPr>
          <a:xfrm>
            <a:off x="2819520" y="4952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928" name="CustomShape 68"/>
          <p:cNvSpPr/>
          <p:nvPr/>
        </p:nvSpPr>
        <p:spPr>
          <a:xfrm>
            <a:off x="533520" y="24382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1929" name="Line 69"/>
          <p:cNvSpPr/>
          <p:nvPr/>
        </p:nvSpPr>
        <p:spPr>
          <a:xfrm>
            <a:off x="533160" y="2438280"/>
            <a:ext cx="0" cy="304920"/>
          </a:xfrm>
          <a:prstGeom prst="line">
            <a:avLst/>
          </a:prstGeom>
          <a:ln w="12600">
            <a:solidFill>
              <a:schemeClr val="tx1"/>
            </a:solidFill>
            <a:round/>
          </a:ln>
        </p:spPr>
      </p:sp>
      <p:sp>
        <p:nvSpPr>
          <p:cNvPr id="1930" name="Line 70"/>
          <p:cNvSpPr/>
          <p:nvPr/>
        </p:nvSpPr>
        <p:spPr>
          <a:xfrm>
            <a:off x="3886200" y="2666880"/>
            <a:ext cx="1447560" cy="0"/>
          </a:xfrm>
          <a:prstGeom prst="line">
            <a:avLst/>
          </a:prstGeom>
          <a:ln w="12600">
            <a:solidFill>
              <a:schemeClr val="tx1"/>
            </a:solidFill>
            <a:round/>
          </a:ln>
        </p:spPr>
      </p:sp>
      <p:sp>
        <p:nvSpPr>
          <p:cNvPr id="1931" name="CustomShape 71"/>
          <p:cNvSpPr/>
          <p:nvPr/>
        </p:nvSpPr>
        <p:spPr>
          <a:xfrm>
            <a:off x="4419720" y="2362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D</a:t>
            </a:r>
            <a:endParaRPr/>
          </a:p>
        </p:txBody>
      </p:sp>
      <p:sp>
        <p:nvSpPr>
          <p:cNvPr id="1932" name="CustomShape 72"/>
          <p:cNvSpPr/>
          <p:nvPr/>
        </p:nvSpPr>
        <p:spPr>
          <a:xfrm>
            <a:off x="4876920" y="2362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E</a:t>
            </a:r>
            <a:endParaRPr/>
          </a:p>
        </p:txBody>
      </p:sp>
      <p:sp>
        <p:nvSpPr>
          <p:cNvPr id="1933" name="CustomShape 73"/>
          <p:cNvSpPr/>
          <p:nvPr/>
        </p:nvSpPr>
        <p:spPr>
          <a:xfrm>
            <a:off x="4419720" y="2743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1934" name="Line 74"/>
          <p:cNvSpPr/>
          <p:nvPr/>
        </p:nvSpPr>
        <p:spPr>
          <a:xfrm>
            <a:off x="3886200" y="2361960"/>
            <a:ext cx="1447560" cy="0"/>
          </a:xfrm>
          <a:prstGeom prst="line">
            <a:avLst/>
          </a:prstGeom>
          <a:ln w="12600">
            <a:solidFill>
              <a:schemeClr val="tx1"/>
            </a:solidFill>
            <a:round/>
          </a:ln>
        </p:spPr>
      </p:sp>
      <p:sp>
        <p:nvSpPr>
          <p:cNvPr id="1935" name="Line 75"/>
          <p:cNvSpPr/>
          <p:nvPr/>
        </p:nvSpPr>
        <p:spPr>
          <a:xfrm>
            <a:off x="4419360" y="3352680"/>
            <a:ext cx="914400" cy="0"/>
          </a:xfrm>
          <a:prstGeom prst="line">
            <a:avLst/>
          </a:prstGeom>
          <a:ln w="12600">
            <a:solidFill>
              <a:schemeClr val="tx1"/>
            </a:solidFill>
            <a:round/>
          </a:ln>
        </p:spPr>
      </p:sp>
      <p:sp>
        <p:nvSpPr>
          <p:cNvPr id="1936" name="CustomShape 76"/>
          <p:cNvSpPr/>
          <p:nvPr/>
        </p:nvSpPr>
        <p:spPr>
          <a:xfrm>
            <a:off x="3886200" y="236232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S</a:t>
            </a:r>
            <a:endParaRPr/>
          </a:p>
        </p:txBody>
      </p:sp>
      <p:sp>
        <p:nvSpPr>
          <p:cNvPr id="1937" name="Line 77"/>
          <p:cNvSpPr/>
          <p:nvPr/>
        </p:nvSpPr>
        <p:spPr>
          <a:xfrm>
            <a:off x="3886200" y="2361960"/>
            <a:ext cx="0" cy="304920"/>
          </a:xfrm>
          <a:prstGeom prst="line">
            <a:avLst/>
          </a:prstGeom>
          <a:ln w="12600">
            <a:solidFill>
              <a:schemeClr val="tx1"/>
            </a:solidFill>
            <a:round/>
          </a:ln>
        </p:spPr>
      </p:sp>
      <p:sp>
        <p:nvSpPr>
          <p:cNvPr id="1938" name="CustomShape 78"/>
          <p:cNvSpPr/>
          <p:nvPr/>
        </p:nvSpPr>
        <p:spPr>
          <a:xfrm>
            <a:off x="4419720" y="3048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1939" name="Line 79"/>
          <p:cNvSpPr/>
          <p:nvPr/>
        </p:nvSpPr>
        <p:spPr>
          <a:xfrm>
            <a:off x="4876560" y="2361960"/>
            <a:ext cx="0" cy="990720"/>
          </a:xfrm>
          <a:prstGeom prst="line">
            <a:avLst/>
          </a:prstGeom>
          <a:ln w="12600">
            <a:solidFill>
              <a:schemeClr val="tx1"/>
            </a:solidFill>
            <a:round/>
          </a:ln>
        </p:spPr>
      </p:sp>
      <p:sp>
        <p:nvSpPr>
          <p:cNvPr id="1940" name="Line 80"/>
          <p:cNvSpPr/>
          <p:nvPr/>
        </p:nvSpPr>
        <p:spPr>
          <a:xfrm>
            <a:off x="4419360" y="2361960"/>
            <a:ext cx="0" cy="990720"/>
          </a:xfrm>
          <a:prstGeom prst="line">
            <a:avLst/>
          </a:prstGeom>
          <a:ln w="12600">
            <a:solidFill>
              <a:schemeClr val="tx1"/>
            </a:solidFill>
            <a:round/>
          </a:ln>
        </p:spPr>
      </p:sp>
      <p:sp>
        <p:nvSpPr>
          <p:cNvPr id="1941" name="Line 81"/>
          <p:cNvSpPr/>
          <p:nvPr/>
        </p:nvSpPr>
        <p:spPr>
          <a:xfrm>
            <a:off x="5333760" y="2361960"/>
            <a:ext cx="0" cy="990720"/>
          </a:xfrm>
          <a:prstGeom prst="line">
            <a:avLst/>
          </a:prstGeom>
          <a:ln w="12600">
            <a:solidFill>
              <a:schemeClr val="tx1"/>
            </a:solidFill>
            <a:round/>
          </a:ln>
        </p:spPr>
      </p:sp>
      <p:sp>
        <p:nvSpPr>
          <p:cNvPr id="1942" name="CustomShape 82"/>
          <p:cNvSpPr/>
          <p:nvPr/>
        </p:nvSpPr>
        <p:spPr>
          <a:xfrm>
            <a:off x="4876920" y="27432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943" name="CustomShape 83"/>
          <p:cNvSpPr/>
          <p:nvPr/>
        </p:nvSpPr>
        <p:spPr>
          <a:xfrm>
            <a:off x="4876920" y="3048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1944" name="CustomShape 84"/>
          <p:cNvSpPr/>
          <p:nvPr/>
        </p:nvSpPr>
        <p:spPr>
          <a:xfrm>
            <a:off x="4343400" y="3962520"/>
            <a:ext cx="1065600" cy="42480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R </a:t>
            </a:r>
            <a:r>
              <a:rPr b="1" lang="en-US" sz="2200" strike="noStrike">
                <a:solidFill>
                  <a:srgbClr val="000000"/>
                </a:solidFill>
                <a:latin typeface="Symbol"/>
                <a:ea typeface="DejaVu Sans"/>
              </a:rPr>
              <a:t></a:t>
            </a:r>
            <a:r>
              <a:rPr lang="en-US" sz="2200" strike="noStrike">
                <a:solidFill>
                  <a:srgbClr val="000000"/>
                </a:solidFill>
                <a:latin typeface="Tahoma"/>
                <a:ea typeface="DejaVu Sans"/>
              </a:rPr>
              <a:t> S</a:t>
            </a:r>
            <a:endParaRPr/>
          </a:p>
        </p:txBody>
      </p:sp>
      <p:sp>
        <p:nvSpPr>
          <p:cNvPr id="1945" name="CustomShape 8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946" name="Picture 3" descr=""/>
          <p:cNvPicPr/>
          <p:nvPr/>
        </p:nvPicPr>
        <p:blipFill>
          <a:blip r:embed="rId1"/>
          <a:stretch/>
        </p:blipFill>
        <p:spPr>
          <a:xfrm>
            <a:off x="0" y="628560"/>
            <a:ext cx="9106920" cy="56160"/>
          </a:xfrm>
          <a:prstGeom prst="rect">
            <a:avLst/>
          </a:prstGeom>
          <a:ln>
            <a:noFill/>
          </a:ln>
        </p:spPr>
      </p:pic>
      <p:sp>
        <p:nvSpPr>
          <p:cNvPr id="1947" name="CustomShape 8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948" name="CustomShape 8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1949" name="Table 88"/>
          <p:cNvGraphicFramePr/>
          <p:nvPr/>
        </p:nvGraphicFramePr>
        <p:xfrm>
          <a:off x="5334120" y="4114800"/>
          <a:ext cx="3047400" cy="1555200"/>
        </p:xfrm>
        <a:graphic>
          <a:graphicData uri="http://schemas.openxmlformats.org/drawingml/2006/table">
            <a:tbl>
              <a:tblPr/>
              <a:tblGrid>
                <a:gridCol w="761760"/>
                <a:gridCol w="761760"/>
                <a:gridCol w="761760"/>
                <a:gridCol w="762480"/>
              </a:tblGrid>
              <a:tr h="640440">
                <a:tc>
                  <a:txBody>
                    <a:bodyPr/>
                    <a:p>
                      <a:pPr>
                        <a:lnSpc>
                          <a:spcPct val="100000"/>
                        </a:lnSpc>
                      </a:pPr>
                      <a:r>
                        <a:rPr b="1" lang="en-US" strike="noStrike">
                          <a:solidFill>
                            <a:srgbClr val="ffffff"/>
                          </a:solidFill>
                          <a:latin typeface="Constantia"/>
                        </a:rPr>
                        <a:t>R </a:t>
                      </a:r>
                      <a:r>
                        <a:rPr b="1" lang="en-US" strike="noStrike">
                          <a:solidFill>
                            <a:srgbClr val="ffffff"/>
                          </a:solidFill>
                          <a:latin typeface="Symbol"/>
                        </a:rPr>
                        <a:t></a:t>
                      </a:r>
                      <a:r>
                        <a:rPr b="1" lang="en-US" strike="noStrike">
                          <a:solidFill>
                            <a:srgbClr val="ffffff"/>
                          </a:solidFill>
                          <a:latin typeface="Constantia"/>
                        </a:rPr>
                        <a:t> S</a:t>
                      </a:r>
                      <a:endParaRPr/>
                    </a:p>
                  </a:txBody>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c>
                  <a:txBody>
                    <a:bodyPr/>
                    <a:p>
                      <a:pPr>
                        <a:lnSpc>
                          <a:spcPct val="100000"/>
                        </a:lnSpc>
                      </a:pPr>
                      <a:r>
                        <a:rPr b="1" lang="en-US" strike="noStrike">
                          <a:solidFill>
                            <a:srgbClr val="ffffff"/>
                          </a:solidFill>
                          <a:latin typeface="Constantia"/>
                        </a:rPr>
                        <a:t>C</a:t>
                      </a:r>
                      <a:endParaRPr/>
                    </a:p>
                  </a:txBody>
                  <a:tcPr/>
                </a:tc>
              </a:tr>
              <a:tr h="457560">
                <a:tc>
                  <a:tcPr/>
                </a:tc>
                <a:tc>
                  <a:txBody>
                    <a:bodyPr/>
                    <a:p>
                      <a:pPr>
                        <a:lnSpc>
                          <a:spcPct val="100000"/>
                        </a:lnSpc>
                      </a:pPr>
                      <a:r>
                        <a:rPr lang="en-US" strike="noStrike">
                          <a:solidFill>
                            <a:srgbClr val="000000"/>
                          </a:solidFill>
                          <a:latin typeface="Symbol"/>
                        </a:rPr>
                        <a:t></a:t>
                      </a:r>
                      <a:endParaRPr/>
                    </a:p>
                  </a:txBody>
                  <a:tcPr/>
                </a:tc>
                <a:tc>
                  <a:txBody>
                    <a:bodyPr/>
                    <a:p>
                      <a:pPr>
                        <a:lnSpc>
                          <a:spcPct val="100000"/>
                        </a:lnSpc>
                      </a:pPr>
                      <a:r>
                        <a:rPr lang="en-US" strike="noStrike">
                          <a:solidFill>
                            <a:srgbClr val="000000"/>
                          </a:solidFill>
                          <a:latin typeface="Constantia"/>
                        </a:rPr>
                        <a:t>a</a:t>
                      </a:r>
                      <a:endParaRPr/>
                    </a:p>
                  </a:txBody>
                  <a:tcPr/>
                </a:tc>
                <a:tc>
                  <a:txBody>
                    <a:bodyPr/>
                    <a:p>
                      <a:pPr>
                        <a:lnSpc>
                          <a:spcPct val="100000"/>
                        </a:lnSpc>
                      </a:pPr>
                      <a:r>
                        <a:rPr lang="en-US" strike="noStrike">
                          <a:solidFill>
                            <a:srgbClr val="000000"/>
                          </a:solidFill>
                          <a:latin typeface="Symbol"/>
                        </a:rPr>
                        <a:t></a:t>
                      </a:r>
                      <a:endParaRPr/>
                    </a:p>
                  </a:txBody>
                  <a:tcPr/>
                </a:tc>
              </a:tr>
              <a:tr h="457560">
                <a:tc>
                  <a:tcPr/>
                </a:tc>
                <a:tc>
                  <a:txBody>
                    <a:bodyPr/>
                    <a:p>
                      <a:pPr>
                        <a:lnSpc>
                          <a:spcPct val="100000"/>
                        </a:lnSpc>
                      </a:pPr>
                      <a:r>
                        <a:rPr lang="en-US" strike="noStrike">
                          <a:solidFill>
                            <a:srgbClr val="000000"/>
                          </a:solidFill>
                          <a:latin typeface="Symbol"/>
                        </a:rPr>
                        <a:t></a:t>
                      </a:r>
                      <a:endParaRPr/>
                    </a:p>
                  </a:txBody>
                  <a:tcPr/>
                </a:tc>
                <a:tc>
                  <a:txBody>
                    <a:bodyPr/>
                    <a:p>
                      <a:pPr>
                        <a:lnSpc>
                          <a:spcPct val="100000"/>
                        </a:lnSpc>
                      </a:pPr>
                      <a:r>
                        <a:rPr lang="en-US" strike="noStrike">
                          <a:solidFill>
                            <a:srgbClr val="000000"/>
                          </a:solidFill>
                          <a:latin typeface="Constantia"/>
                        </a:rPr>
                        <a:t>a</a:t>
                      </a:r>
                      <a:endParaRPr/>
                    </a:p>
                  </a:txBody>
                  <a:tcPr/>
                </a:tc>
                <a:tc>
                  <a:txBody>
                    <a:bodyPr/>
                    <a:p>
                      <a:pPr>
                        <a:lnSpc>
                          <a:spcPct val="100000"/>
                        </a:lnSpc>
                      </a:pPr>
                      <a:r>
                        <a:rPr lang="en-US" strike="noStrike">
                          <a:solidFill>
                            <a:srgbClr val="000000"/>
                          </a:solidFill>
                          <a:latin typeface="Symbol"/>
                        </a:rPr>
                        <a:t></a:t>
                      </a:r>
                      <a:endParaRPr/>
                    </a:p>
                  </a:txBody>
                  <a:tcPr/>
                </a:tc>
              </a:tr>
            </a:tbl>
          </a:graphicData>
        </a:graphic>
      </p:graphicFrame>
    </p:spTree>
  </p:cSld>
  <p:timing>
    <p:tnLst>
      <p:par>
        <p:cTn id="1090" dur="indefinite" restart="never" nodeType="tmRoot">
          <p:childTnLst>
            <p:seq>
              <p:cTn id="1091" dur="indefinite" nodeType="mainSeq">
                <p:childTnLst>
                  <p:par>
                    <p:cTn id="1092" fill="hold">
                      <p:stCondLst>
                        <p:cond delay="indefinite"/>
                      </p:stCondLst>
                      <p:childTnLst>
                        <p:par>
                          <p:cTn id="1093" fill="hold">
                            <p:stCondLst>
                              <p:cond delay="0"/>
                            </p:stCondLst>
                            <p:childTnLst>
                              <p:par>
                                <p:cTn id="1094" nodeType="clickEffect" fill="hold" presetClass="entr" presetID="1">
                                  <p:stCondLst>
                                    <p:cond delay="0"/>
                                  </p:stCondLst>
                                  <p:childTnLst>
                                    <p:set>
                                      <p:cBhvr>
                                        <p:cTn id="1095" dur="1" fill="hold">
                                          <p:stCondLst>
                                            <p:cond delay="0"/>
                                          </p:stCondLst>
                                        </p:cTn>
                                        <p:tgtEl>
                                          <p:spTgt spid="1872"/>
                                        </p:tgtEl>
                                        <p:attrNameLst>
                                          <p:attrName>style.visibility</p:attrName>
                                        </p:attrNameLst>
                                      </p:cBhvr>
                                      <p:to>
                                        <p:strVal val="visible"/>
                                      </p:to>
                                    </p:set>
                                  </p:childTnLst>
                                </p:cTn>
                              </p:par>
                              <p:par>
                                <p:cTn id="1096" nodeType="withEffect" fill="hold" presetClass="entr" presetID="1">
                                  <p:stCondLst>
                                    <p:cond delay="0"/>
                                  </p:stCondLst>
                                  <p:childTnLst>
                                    <p:set>
                                      <p:cBhvr>
                                        <p:cTn id="1097" dur="1" fill="hold">
                                          <p:stCondLst>
                                            <p:cond delay="0"/>
                                          </p:stCondLst>
                                        </p:cTn>
                                        <p:tgtEl>
                                          <p:spTgt spid="1873"/>
                                        </p:tgtEl>
                                        <p:attrNameLst>
                                          <p:attrName>style.visibility</p:attrName>
                                        </p:attrNameLst>
                                      </p:cBhvr>
                                      <p:to>
                                        <p:strVal val="visible"/>
                                      </p:to>
                                    </p:set>
                                  </p:childTnLst>
                                </p:cTn>
                              </p:par>
                              <p:par>
                                <p:cTn id="1098" nodeType="withEffect" fill="hold" presetClass="entr" presetID="1">
                                  <p:stCondLst>
                                    <p:cond delay="0"/>
                                  </p:stCondLst>
                                  <p:childTnLst>
                                    <p:set>
                                      <p:cBhvr>
                                        <p:cTn id="1099" dur="1" fill="hold">
                                          <p:stCondLst>
                                            <p:cond delay="0"/>
                                          </p:stCondLst>
                                        </p:cTn>
                                        <p:tgtEl>
                                          <p:spTgt spid="1871"/>
                                        </p:tgtEl>
                                        <p:attrNameLst>
                                          <p:attrName>style.visibility</p:attrName>
                                        </p:attrNameLst>
                                      </p:cBhvr>
                                      <p:to>
                                        <p:strVal val="visible"/>
                                      </p:to>
                                    </p:set>
                                  </p:childTnLst>
                                </p:cTn>
                              </p:par>
                            </p:childTnLst>
                          </p:cTn>
                        </p:par>
                      </p:childTnLst>
                    </p:cTn>
                  </p:par>
                  <p:par>
                    <p:cTn id="1100" fill="hold">
                      <p:stCondLst>
                        <p:cond delay="indefinite"/>
                      </p:stCondLst>
                      <p:childTnLst>
                        <p:par>
                          <p:cTn id="1101" fill="hold">
                            <p:stCondLst>
                              <p:cond delay="0"/>
                            </p:stCondLst>
                            <p:childTnLst>
                              <p:par>
                                <p:cTn id="1102" nodeType="clickEffect" fill="hold" presetClass="exit" presetID="1">
                                  <p:stCondLst>
                                    <p:cond delay="0"/>
                                  </p:stCondLst>
                                  <p:childTnLst>
                                    <p:set>
                                      <p:cBhvr>
                                        <p:cTn id="1103" dur="1" fill="hold">
                                          <p:stCondLst>
                                            <p:cond delay="0"/>
                                          </p:stCondLst>
                                        </p:cTn>
                                        <p:tgtEl>
                                          <p:spTgt spid="1871"/>
                                        </p:tgtEl>
                                        <p:attrNameLst>
                                          <p:attrName>style.visibility</p:attrName>
                                        </p:attrNameLst>
                                      </p:cBhvr>
                                      <p:to>
                                        <p:strVal val="hidden"/>
                                      </p:to>
                                    </p:set>
                                  </p:childTnLst>
                                </p:cTn>
                              </p:par>
                              <p:par>
                                <p:cTn id="1104" nodeType="withEffect" fill="hold" presetClass="exit" presetID="1">
                                  <p:stCondLst>
                                    <p:cond delay="0"/>
                                  </p:stCondLst>
                                  <p:childTnLst>
                                    <p:set>
                                      <p:cBhvr>
                                        <p:cTn id="1105" dur="1" fill="hold">
                                          <p:stCondLst>
                                            <p:cond delay="0"/>
                                          </p:stCondLst>
                                        </p:cTn>
                                        <p:tgtEl>
                                          <p:spTgt spid="1873"/>
                                        </p:tgtEl>
                                        <p:attrNameLst>
                                          <p:attrName>style.visibility</p:attrName>
                                        </p:attrNameLst>
                                      </p:cBhvr>
                                      <p:to>
                                        <p:strVal val="hidden"/>
                                      </p:to>
                                    </p:set>
                                  </p:childTnLst>
                                </p:cTn>
                              </p:par>
                              <p:par>
                                <p:cTn id="1106" nodeType="withEffect" fill="hold" presetClass="entr" presetID="1">
                                  <p:stCondLst>
                                    <p:cond delay="0"/>
                                  </p:stCondLst>
                                  <p:childTnLst>
                                    <p:set>
                                      <p:cBhvr>
                                        <p:cTn id="1107" dur="1" fill="hold">
                                          <p:stCondLst>
                                            <p:cond delay="0"/>
                                          </p:stCondLst>
                                        </p:cTn>
                                        <p:tgtEl>
                                          <p:spTgt spid="1870"/>
                                        </p:tgtEl>
                                        <p:attrNameLst>
                                          <p:attrName>style.visibility</p:attrName>
                                        </p:attrNameLst>
                                      </p:cBhvr>
                                      <p:to>
                                        <p:strVal val="visible"/>
                                      </p:to>
                                    </p:set>
                                  </p:childTnLst>
                                </p:cTn>
                              </p:par>
                              <p:par>
                                <p:cTn id="1108" nodeType="withEffect" fill="hold" presetClass="entr" presetID="1">
                                  <p:stCondLst>
                                    <p:cond delay="0"/>
                                  </p:stCondLst>
                                  <p:childTnLst>
                                    <p:set>
                                      <p:cBhvr>
                                        <p:cTn id="1109" dur="1" fill="hold">
                                          <p:stCondLst>
                                            <p:cond delay="0"/>
                                          </p:stCondLst>
                                        </p:cTn>
                                        <p:tgtEl>
                                          <p:spTgt spid="1869"/>
                                        </p:tgtEl>
                                        <p:attrNameLst>
                                          <p:attrName>style.visibility</p:attrName>
                                        </p:attrNameLst>
                                      </p:cBhvr>
                                      <p:to>
                                        <p:strVal val="visible"/>
                                      </p:to>
                                    </p:set>
                                  </p:childTnLst>
                                </p:cTn>
                              </p:par>
                              <p:par>
                                <p:cTn id="1110" nodeType="withEffect" fill="hold" presetClass="entr" presetID="1">
                                  <p:stCondLst>
                                    <p:cond delay="0"/>
                                  </p:stCondLst>
                                  <p:childTnLst>
                                    <p:set>
                                      <p:cBhvr>
                                        <p:cTn id="1111" dur="1" fill="hold">
                                          <p:stCondLst>
                                            <p:cond delay="0"/>
                                          </p:stCondLst>
                                        </p:cTn>
                                        <p:tgtEl>
                                          <p:spTgt spid="1869"/>
                                        </p:tgtEl>
                                        <p:attrNameLst>
                                          <p:attrName>style.visibility</p:attrName>
                                        </p:attrNameLst>
                                      </p:cBhvr>
                                      <p:to>
                                        <p:strVal val="visible"/>
                                      </p:to>
                                    </p:set>
                                  </p:childTnLst>
                                </p:cTn>
                              </p:par>
                            </p:childTnLst>
                          </p:cTn>
                        </p:par>
                      </p:childTnLst>
                    </p:cTn>
                  </p:par>
                  <p:par>
                    <p:cTn id="1112" fill="hold">
                      <p:stCondLst>
                        <p:cond delay="indefinite"/>
                      </p:stCondLst>
                      <p:childTnLst>
                        <p:par>
                          <p:cTn id="1113" fill="hold">
                            <p:stCondLst>
                              <p:cond delay="0"/>
                            </p:stCondLst>
                            <p:childTnLst>
                              <p:par>
                                <p:cTn id="1114" nodeType="clickEffect" fill="hold" presetClass="exit" presetID="1">
                                  <p:stCondLst>
                                    <p:cond delay="0"/>
                                  </p:stCondLst>
                                  <p:childTnLst>
                                    <p:set>
                                      <p:cBhvr>
                                        <p:cTn id="1115" dur="1" fill="hold">
                                          <p:stCondLst>
                                            <p:cond delay="0"/>
                                          </p:stCondLst>
                                        </p:cTn>
                                        <p:tgtEl>
                                          <p:spTgt spid="1869"/>
                                        </p:tgtEl>
                                        <p:attrNameLst>
                                          <p:attrName>style.visibility</p:attrName>
                                        </p:attrNameLst>
                                      </p:cBhvr>
                                      <p:to>
                                        <p:strVal val="hidden"/>
                                      </p:to>
                                    </p:set>
                                  </p:childTnLst>
                                </p:cTn>
                              </p:par>
                              <p:par>
                                <p:cTn id="1116" nodeType="withEffect" fill="hold" presetClass="exit" presetID="1">
                                  <p:stCondLst>
                                    <p:cond delay="0"/>
                                  </p:stCondLst>
                                  <p:childTnLst>
                                    <p:set>
                                      <p:cBhvr>
                                        <p:cTn id="1117" dur="1" fill="hold">
                                          <p:stCondLst>
                                            <p:cond delay="0"/>
                                          </p:stCondLst>
                                        </p:cTn>
                                        <p:tgtEl>
                                          <p:spTgt spid="1870"/>
                                        </p:tgtEl>
                                        <p:attrNameLst>
                                          <p:attrName>style.visibility</p:attrName>
                                        </p:attrNameLst>
                                      </p:cBhvr>
                                      <p:to>
                                        <p:strVal val="hidden"/>
                                      </p:to>
                                    </p:set>
                                  </p:childTnLst>
                                </p:cTn>
                              </p:par>
                              <p:par>
                                <p:cTn id="1118" nodeType="withEffect" fill="hold" presetClass="entr" presetID="1">
                                  <p:stCondLst>
                                    <p:cond delay="0"/>
                                  </p:stCondLst>
                                  <p:childTnLst>
                                    <p:set>
                                      <p:cBhvr>
                                        <p:cTn id="1119" dur="1" fill="hold">
                                          <p:stCondLst>
                                            <p:cond delay="0"/>
                                          </p:stCondLst>
                                        </p:cTn>
                                        <p:tgtEl>
                                          <p:spTgt spid="1868"/>
                                        </p:tgtEl>
                                        <p:attrNameLst>
                                          <p:attrName>style.visibility</p:attrName>
                                        </p:attrNameLst>
                                      </p:cBhvr>
                                      <p:to>
                                        <p:strVal val="visible"/>
                                      </p:to>
                                    </p:set>
                                  </p:childTnLst>
                                </p:cTn>
                              </p:par>
                              <p:par>
                                <p:cTn id="1120" nodeType="withEffect" fill="hold" presetClass="entr" presetID="1">
                                  <p:stCondLst>
                                    <p:cond delay="0"/>
                                  </p:stCondLst>
                                  <p:childTnLst>
                                    <p:set>
                                      <p:cBhvr>
                                        <p:cTn id="1121" dur="1" fill="hold">
                                          <p:stCondLst>
                                            <p:cond delay="0"/>
                                          </p:stCondLst>
                                        </p:cTn>
                                        <p:tgtEl>
                                          <p:spTgt spid="1867"/>
                                        </p:tgtEl>
                                        <p:attrNameLst>
                                          <p:attrName>style.visibility</p:attrName>
                                        </p:attrNameLst>
                                      </p:cBhvr>
                                      <p:to>
                                        <p:strVal val="visible"/>
                                      </p:to>
                                    </p:set>
                                  </p:childTnLst>
                                </p:cTn>
                              </p:par>
                            </p:childTnLst>
                          </p:cTn>
                        </p:par>
                      </p:childTnLst>
                    </p:cTn>
                  </p:par>
                  <p:par>
                    <p:cTn id="1122" fill="hold">
                      <p:stCondLst>
                        <p:cond delay="indefinite"/>
                      </p:stCondLst>
                      <p:childTnLst>
                        <p:par>
                          <p:cTn id="1123" fill="hold">
                            <p:stCondLst>
                              <p:cond delay="0"/>
                            </p:stCondLst>
                            <p:childTnLst>
                              <p:par>
                                <p:cTn id="1124" nodeType="clickEffect" fill="hold" presetClass="exit" presetID="1">
                                  <p:stCondLst>
                                    <p:cond delay="0"/>
                                  </p:stCondLst>
                                  <p:childTnLst>
                                    <p:set>
                                      <p:cBhvr>
                                        <p:cTn id="1125" dur="1" fill="hold">
                                          <p:stCondLst>
                                            <p:cond delay="0"/>
                                          </p:stCondLst>
                                        </p:cTn>
                                        <p:tgtEl>
                                          <p:spTgt spid="1867"/>
                                        </p:tgtEl>
                                        <p:attrNameLst>
                                          <p:attrName>style.visibility</p:attrName>
                                        </p:attrNameLst>
                                      </p:cBhvr>
                                      <p:to>
                                        <p:strVal val="hidden"/>
                                      </p:to>
                                    </p:set>
                                  </p:childTnLst>
                                </p:cTn>
                              </p:par>
                              <p:par>
                                <p:cTn id="1126" nodeType="withEffect" fill="hold" presetClass="exit" presetID="1">
                                  <p:stCondLst>
                                    <p:cond delay="0"/>
                                  </p:stCondLst>
                                  <p:childTnLst>
                                    <p:set>
                                      <p:cBhvr>
                                        <p:cTn id="1127" dur="1" fill="hold">
                                          <p:stCondLst>
                                            <p:cond delay="0"/>
                                          </p:stCondLst>
                                        </p:cTn>
                                        <p:tgtEl>
                                          <p:spTgt spid="1868"/>
                                        </p:tgtEl>
                                        <p:attrNameLst>
                                          <p:attrName>style.visibility</p:attrName>
                                        </p:attrNameLst>
                                      </p:cBhvr>
                                      <p:to>
                                        <p:strVal val="hidden"/>
                                      </p:to>
                                    </p:set>
                                  </p:childTnLst>
                                </p:cTn>
                              </p:par>
                              <p:par>
                                <p:cTn id="1128" nodeType="withEffect" fill="hold" presetClass="entr" presetID="1">
                                  <p:stCondLst>
                                    <p:cond delay="0"/>
                                  </p:stCondLst>
                                  <p:childTnLst>
                                    <p:set>
                                      <p:cBhvr>
                                        <p:cTn id="1129" dur="1" fill="hold">
                                          <p:stCondLst>
                                            <p:cond delay="0"/>
                                          </p:stCondLst>
                                        </p:cTn>
                                        <p:tgtEl>
                                          <p:spTgt spid="1865"/>
                                        </p:tgtEl>
                                        <p:attrNameLst>
                                          <p:attrName>style.visibility</p:attrName>
                                        </p:attrNameLst>
                                      </p:cBhvr>
                                      <p:to>
                                        <p:strVal val="visible"/>
                                      </p:to>
                                    </p:set>
                                  </p:childTnLst>
                                </p:cTn>
                              </p:par>
                              <p:par>
                                <p:cTn id="1130" nodeType="withEffect" fill="hold" presetClass="entr" presetID="1">
                                  <p:stCondLst>
                                    <p:cond delay="0"/>
                                  </p:stCondLst>
                                  <p:childTnLst>
                                    <p:set>
                                      <p:cBhvr>
                                        <p:cTn id="1131" dur="1" fill="hold">
                                          <p:stCondLst>
                                            <p:cond delay="0"/>
                                          </p:stCondLst>
                                        </p:cTn>
                                        <p:tgtEl>
                                          <p:spTgt spid="1866"/>
                                        </p:tgtEl>
                                        <p:attrNameLst>
                                          <p:attrName>style.visibility</p:attrName>
                                        </p:attrNameLst>
                                      </p:cBhvr>
                                      <p:to>
                                        <p:strVal val="visible"/>
                                      </p:to>
                                    </p:set>
                                  </p:childTnLst>
                                </p:cTn>
                              </p:par>
                            </p:childTnLst>
                          </p:cTn>
                        </p:par>
                      </p:childTnLst>
                    </p:cTn>
                  </p:par>
                  <p:par>
                    <p:cTn id="1132" fill="hold">
                      <p:stCondLst>
                        <p:cond delay="indefinite"/>
                      </p:stCondLst>
                      <p:childTnLst>
                        <p:par>
                          <p:cTn id="1133" fill="hold">
                            <p:stCondLst>
                              <p:cond delay="0"/>
                            </p:stCondLst>
                            <p:childTnLst>
                              <p:par>
                                <p:cTn id="1134" nodeType="clickEffect" fill="hold" presetClass="entr" presetID="4" presetSubtype="16">
                                  <p:stCondLst>
                                    <p:cond delay="0"/>
                                  </p:stCondLst>
                                  <p:childTnLst>
                                    <p:set>
                                      <p:cBhvr>
                                        <p:cTn id="1135" dur="1" fill="hold">
                                          <p:stCondLst>
                                            <p:cond delay="0"/>
                                          </p:stCondLst>
                                        </p:cTn>
                                        <p:tgtEl>
                                          <p:spTgt spid="1949"/>
                                        </p:tgtEl>
                                        <p:attrNameLst>
                                          <p:attrName>style.visibility</p:attrName>
                                        </p:attrNameLst>
                                      </p:cBhvr>
                                      <p:to>
                                        <p:strVal val="visible"/>
                                      </p:to>
                                    </p:set>
                                    <p:animEffect filter="box(in)" transition="out">
                                      <p:cBhvr additive="repl">
                                        <p:cTn id="1136" dur="500"/>
                                        <p:tgtEl>
                                          <p:spTgt spid="194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CustomShape 1"/>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269" name="CustomShape 2"/>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448F0075-8E32-4F43-BBA7-EE44D207946B}" type="slidenum">
              <a:rPr lang="en-US" sz="1200" strike="noStrike">
                <a:solidFill>
                  <a:srgbClr val="035c75"/>
                </a:solidFill>
                <a:latin typeface="Tahoma"/>
                <a:ea typeface="DejaVu Sans"/>
              </a:rPr>
              <a:t>&lt;number&gt;</a:t>
            </a:fld>
            <a:endParaRPr/>
          </a:p>
        </p:txBody>
      </p:sp>
      <p:sp>
        <p:nvSpPr>
          <p:cNvPr id="270" name="CustomShape 3"/>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71" name="Picture 3" descr=""/>
          <p:cNvPicPr/>
          <p:nvPr/>
        </p:nvPicPr>
        <p:blipFill>
          <a:blip r:embed="rId1"/>
          <a:stretch/>
        </p:blipFill>
        <p:spPr>
          <a:xfrm>
            <a:off x="0" y="628560"/>
            <a:ext cx="9106920" cy="56160"/>
          </a:xfrm>
          <a:prstGeom prst="rect">
            <a:avLst/>
          </a:prstGeom>
          <a:ln>
            <a:noFill/>
          </a:ln>
        </p:spPr>
      </p:pic>
      <p:sp>
        <p:nvSpPr>
          <p:cNvPr id="272" name="CustomShape 4"/>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73" name="CustomShape 5"/>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274" name="Table 6"/>
          <p:cNvGraphicFramePr/>
          <p:nvPr/>
        </p:nvGraphicFramePr>
        <p:xfrm>
          <a:off x="914400" y="1752480"/>
          <a:ext cx="3276000" cy="2086200"/>
        </p:xfrm>
        <a:graphic>
          <a:graphicData uri="http://schemas.openxmlformats.org/drawingml/2006/table">
            <a:tbl>
              <a:tblPr/>
              <a:tblGrid>
                <a:gridCol w="782640"/>
                <a:gridCol w="834120"/>
                <a:gridCol w="889200"/>
                <a:gridCol w="770400"/>
              </a:tblGrid>
              <a:tr h="347760">
                <a:tc>
                  <a:txBody>
                    <a:bodyPr/>
                    <a:p>
                      <a:pPr algn="ctr">
                        <a:lnSpc>
                          <a:spcPct val="100000"/>
                        </a:lnSpc>
                      </a:pPr>
                      <a:r>
                        <a:rPr lang="en-US" strike="noStrike" u="sng">
                          <a:solidFill>
                            <a:srgbClr val="000000"/>
                          </a:solidFill>
                          <a:latin typeface="Arial"/>
                          <a:ea typeface="Arial"/>
                        </a:rPr>
                        <a:t>Masv</a:t>
                      </a:r>
                      <a:endParaRPr/>
                    </a:p>
                  </a:txBody>
                  <a:tcPr/>
                </a:tc>
                <a:tc>
                  <a:txBody>
                    <a:bodyPr/>
                    <a:p>
                      <a:pPr algn="ctr">
                        <a:lnSpc>
                          <a:spcPct val="100000"/>
                        </a:lnSpc>
                      </a:pPr>
                      <a:r>
                        <a:rPr lang="en-US" strike="noStrike">
                          <a:solidFill>
                            <a:srgbClr val="000000"/>
                          </a:solidFill>
                          <a:latin typeface="Arial"/>
                          <a:ea typeface="Arial"/>
                        </a:rPr>
                        <a:t>Ho</a:t>
                      </a:r>
                      <a:endParaRPr/>
                    </a:p>
                  </a:txBody>
                  <a:tcPr/>
                </a:tc>
                <a:tc>
                  <a:txBody>
                    <a:bodyPr/>
                    <a:p>
                      <a:pPr algn="ctr">
                        <a:lnSpc>
                          <a:spcPct val="100000"/>
                        </a:lnSpc>
                      </a:pPr>
                      <a:r>
                        <a:rPr lang="en-US" strike="noStrike">
                          <a:solidFill>
                            <a:srgbClr val="000000"/>
                          </a:solidFill>
                          <a:latin typeface="Arial"/>
                          <a:ea typeface="Arial"/>
                        </a:rPr>
                        <a:t>Dem</a:t>
                      </a:r>
                      <a:endParaRPr/>
                    </a:p>
                  </a:txBody>
                  <a:tcPr/>
                </a:tc>
                <a:tc>
                  <a:txBody>
                    <a:bodyPr/>
                    <a:p>
                      <a:pPr algn="ctr">
                        <a:lnSpc>
                          <a:spcPct val="100000"/>
                        </a:lnSpc>
                      </a:pPr>
                      <a:r>
                        <a:rPr lang="en-US" strike="noStrike">
                          <a:solidFill>
                            <a:srgbClr val="000000"/>
                          </a:solidFill>
                          <a:latin typeface="Arial"/>
                          <a:ea typeface="Arial"/>
                        </a:rPr>
                        <a:t>Ten</a:t>
                      </a:r>
                      <a:endParaRPr/>
                    </a:p>
                  </a:txBody>
                  <a:tcPr/>
                </a:tc>
              </a:tr>
              <a:tr h="347760">
                <a:tc>
                  <a:txBody>
                    <a:bodyPr/>
                    <a:p>
                      <a:pPr algn="ctr">
                        <a:lnSpc>
                          <a:spcPct val="100000"/>
                        </a:lnSpc>
                      </a:pPr>
                      <a:r>
                        <a:rPr lang="en-US" strike="noStrike">
                          <a:solidFill>
                            <a:srgbClr val="000000"/>
                          </a:solidFill>
                          <a:latin typeface="Arial"/>
                          <a:ea typeface="Arial"/>
                        </a:rPr>
                        <a:t>T1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a:t>
                      </a:r>
                      <a:endParaRPr/>
                    </a:p>
                  </a:txBody>
                  <a:tcPr/>
                </a:tc>
                <a:tc>
                  <a:txBody>
                    <a:bodyPr/>
                    <a:p>
                      <a:pPr algn="ctr">
                        <a:lnSpc>
                          <a:spcPct val="100000"/>
                        </a:lnSpc>
                      </a:pPr>
                      <a:r>
                        <a:rPr lang="en-US" strike="noStrike">
                          <a:solidFill>
                            <a:srgbClr val="000000"/>
                          </a:solidFill>
                          <a:latin typeface="Arial"/>
                          <a:ea typeface="Arial"/>
                        </a:rPr>
                        <a:t>An</a:t>
                      </a:r>
                      <a:endParaRPr/>
                    </a:p>
                  </a:txBody>
                  <a:tcPr/>
                </a:tc>
              </a:tr>
              <a:tr h="347760">
                <a:tc>
                  <a:txBody>
                    <a:bodyPr/>
                    <a:p>
                      <a:pPr algn="ctr">
                        <a:lnSpc>
                          <a:spcPct val="100000"/>
                        </a:lnSpc>
                      </a:pPr>
                      <a:r>
                        <a:rPr lang="en-US" strike="noStrike">
                          <a:solidFill>
                            <a:srgbClr val="000000"/>
                          </a:solidFill>
                          <a:latin typeface="Arial"/>
                          <a:ea typeface="Arial"/>
                        </a:rPr>
                        <a:t>C2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Đình</a:t>
                      </a:r>
                      <a:endParaRPr/>
                    </a:p>
                  </a:txBody>
                  <a:tcPr/>
                </a:tc>
                <a:tc>
                  <a:txBody>
                    <a:bodyPr/>
                    <a:p>
                      <a:pPr algn="ctr">
                        <a:lnSpc>
                          <a:spcPct val="100000"/>
                        </a:lnSpc>
                      </a:pPr>
                      <a:r>
                        <a:rPr lang="en-US" strike="noStrike">
                          <a:solidFill>
                            <a:srgbClr val="000000"/>
                          </a:solidFill>
                          <a:latin typeface="Arial"/>
                          <a:ea typeface="Arial"/>
                        </a:rPr>
                        <a:t>Bắc</a:t>
                      </a:r>
                      <a:endParaRPr/>
                    </a:p>
                  </a:txBody>
                  <a:tcPr/>
                </a:tc>
              </a:tr>
              <a:tr h="347760">
                <a:tc>
                  <a:txBody>
                    <a:bodyPr/>
                    <a:p>
                      <a:pPr algn="ctr">
                        <a:lnSpc>
                          <a:spcPct val="100000"/>
                        </a:lnSpc>
                      </a:pPr>
                      <a:r>
                        <a:rPr lang="en-US" strike="noStrike">
                          <a:solidFill>
                            <a:srgbClr val="000000"/>
                          </a:solidFill>
                          <a:latin typeface="Arial"/>
                          <a:ea typeface="Arial"/>
                        </a:rPr>
                        <a:t>T3</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Hảo</a:t>
                      </a:r>
                      <a:endParaRPr/>
                    </a:p>
                  </a:txBody>
                  <a:tcPr/>
                </a:tc>
              </a:tr>
              <a:tr h="347760">
                <a:tc>
                  <a:txBody>
                    <a:bodyPr/>
                    <a:p>
                      <a:pPr algn="ctr">
                        <a:lnSpc>
                          <a:spcPct val="100000"/>
                        </a:lnSpc>
                      </a:pPr>
                      <a:r>
                        <a:rPr lang="en-US" strike="noStrike">
                          <a:solidFill>
                            <a:srgbClr val="000000"/>
                          </a:solidFill>
                          <a:latin typeface="Arial"/>
                          <a:ea typeface="Arial"/>
                        </a:rPr>
                        <a:t>T4</a:t>
                      </a:r>
                      <a:endParaRPr/>
                    </a:p>
                  </a:txBody>
                  <a:tcPr/>
                </a:tc>
                <a:tc>
                  <a:txBody>
                    <a:bodyPr/>
                    <a:p>
                      <a:pPr algn="ctr">
                        <a:lnSpc>
                          <a:spcPct val="100000"/>
                        </a:lnSpc>
                      </a:pPr>
                      <a:r>
                        <a:rPr lang="en-US" strike="noStrike">
                          <a:solidFill>
                            <a:srgbClr val="000000"/>
                          </a:solidFill>
                          <a:latin typeface="Arial"/>
                          <a:ea typeface="Arial"/>
                        </a:rPr>
                        <a:t>Vũ</a:t>
                      </a:r>
                      <a:endParaRPr/>
                    </a:p>
                  </a:txBody>
                  <a:tcPr/>
                </a:tc>
                <a:tc>
                  <a:txBody>
                    <a:bodyPr/>
                    <a:p>
                      <a:pPr algn="ctr">
                        <a:lnSpc>
                          <a:spcPct val="100000"/>
                        </a:lnSpc>
                      </a:pPr>
                      <a:r>
                        <a:rPr lang="en-US" strike="noStrike">
                          <a:solidFill>
                            <a:srgbClr val="000000"/>
                          </a:solidFill>
                          <a:latin typeface="Arial"/>
                          <a:ea typeface="Arial"/>
                        </a:rPr>
                        <a:t>Đức</a:t>
                      </a:r>
                      <a:endParaRPr/>
                    </a:p>
                  </a:txBody>
                  <a:tcPr/>
                </a:tc>
                <a:tc>
                  <a:txBody>
                    <a:bodyPr/>
                    <a:p>
                      <a:pPr algn="ctr">
                        <a:lnSpc>
                          <a:spcPct val="100000"/>
                        </a:lnSpc>
                      </a:pPr>
                      <a:r>
                        <a:rPr lang="en-US" strike="noStrike">
                          <a:solidFill>
                            <a:srgbClr val="000000"/>
                          </a:solidFill>
                          <a:latin typeface="Arial"/>
                          <a:ea typeface="Arial"/>
                        </a:rPr>
                        <a:t>Lâm</a:t>
                      </a:r>
                      <a:endParaRPr/>
                    </a:p>
                  </a:txBody>
                  <a:tcPr/>
                </a:tc>
              </a:tr>
              <a:tr h="347760">
                <a:tc>
                  <a:txBody>
                    <a:bodyPr/>
                    <a:p>
                      <a:pPr algn="ctr">
                        <a:lnSpc>
                          <a:spcPct val="100000"/>
                        </a:lnSpc>
                      </a:pPr>
                      <a:r>
                        <a:rPr lang="en-US" strike="noStrike">
                          <a:solidFill>
                            <a:srgbClr val="000000"/>
                          </a:solidFill>
                          <a:latin typeface="Arial"/>
                          <a:ea typeface="Arial"/>
                        </a:rPr>
                        <a:t>C3</a:t>
                      </a:r>
                      <a:endParaRPr/>
                    </a:p>
                  </a:txBody>
                  <a:tcPr/>
                </a:tc>
                <a:tc>
                  <a:txBody>
                    <a:bodyPr/>
                    <a:p>
                      <a:pPr algn="ctr">
                        <a:lnSpc>
                          <a:spcPct val="100000"/>
                        </a:lnSpc>
                      </a:pPr>
                      <a:r>
                        <a:rPr lang="en-US" strike="noStrike">
                          <a:solidFill>
                            <a:srgbClr val="000000"/>
                          </a:solidFill>
                          <a:latin typeface="Arial"/>
                          <a:ea typeface="Arial"/>
                        </a:rPr>
                        <a:t>Phạm</a:t>
                      </a:r>
                      <a:endParaRPr/>
                    </a:p>
                  </a:txBody>
                  <a:tcPr/>
                </a:tc>
                <a:tc>
                  <a:txBody>
                    <a:bodyPr/>
                    <a:p>
                      <a:pPr algn="ctr">
                        <a:lnSpc>
                          <a:spcPct val="100000"/>
                        </a:lnSpc>
                      </a:pPr>
                      <a:r>
                        <a:rPr lang="en-US" strike="noStrike">
                          <a:solidFill>
                            <a:srgbClr val="000000"/>
                          </a:solidFill>
                          <a:latin typeface="Arial"/>
                          <a:ea typeface="Arial"/>
                        </a:rPr>
                        <a:t>Hải</a:t>
                      </a:r>
                      <a:endParaRPr/>
                    </a:p>
                  </a:txBody>
                  <a:tcPr/>
                </a:tc>
                <a:tc>
                  <a:txBody>
                    <a:bodyPr/>
                    <a:p>
                      <a:pPr algn="ctr">
                        <a:lnSpc>
                          <a:spcPct val="100000"/>
                        </a:lnSpc>
                      </a:pPr>
                      <a:r>
                        <a:rPr lang="en-US" strike="noStrike">
                          <a:solidFill>
                            <a:srgbClr val="000000"/>
                          </a:solidFill>
                          <a:latin typeface="Arial"/>
                          <a:ea typeface="Arial"/>
                        </a:rPr>
                        <a:t>Ngọc</a:t>
                      </a:r>
                      <a:endParaRPr/>
                    </a:p>
                  </a:txBody>
                  <a:tcPr/>
                </a:tc>
              </a:tr>
            </a:tbl>
          </a:graphicData>
        </a:graphic>
      </p:graphicFrame>
      <p:sp>
        <p:nvSpPr>
          <p:cNvPr id="275" name="CustomShape 7"/>
          <p:cNvSpPr/>
          <p:nvPr/>
        </p:nvSpPr>
        <p:spPr>
          <a:xfrm>
            <a:off x="0" y="137160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SINHVIEN</a:t>
            </a:r>
            <a:endParaRPr/>
          </a:p>
        </p:txBody>
      </p:sp>
      <p:graphicFrame>
        <p:nvGraphicFramePr>
          <p:cNvPr id="276" name="Table 8"/>
          <p:cNvGraphicFramePr/>
          <p:nvPr/>
        </p:nvGraphicFramePr>
        <p:xfrm>
          <a:off x="4876920" y="1752480"/>
          <a:ext cx="2666160" cy="3477240"/>
        </p:xfrm>
        <a:graphic>
          <a:graphicData uri="http://schemas.openxmlformats.org/drawingml/2006/table">
            <a:tbl>
              <a:tblPr/>
              <a:tblGrid>
                <a:gridCol w="785880"/>
                <a:gridCol w="1006920"/>
                <a:gridCol w="873720"/>
              </a:tblGrid>
              <a:tr h="347760">
                <a:tc>
                  <a:txBody>
                    <a:bodyPr/>
                    <a:p>
                      <a:pPr algn="ctr">
                        <a:lnSpc>
                          <a:spcPct val="115000"/>
                        </a:lnSpc>
                      </a:pPr>
                      <a:r>
                        <a:rPr lang="en-US" strike="noStrike" u="sng">
                          <a:solidFill>
                            <a:srgbClr val="000000"/>
                          </a:solidFill>
                          <a:latin typeface="Arial"/>
                          <a:ea typeface="Arial"/>
                        </a:rPr>
                        <a:t>Masv</a:t>
                      </a:r>
                      <a:endParaRPr/>
                    </a:p>
                  </a:txBody>
                  <a:tcPr/>
                </a:tc>
                <a:tc>
                  <a:txBody>
                    <a:bodyPr/>
                    <a:p>
                      <a:pPr algn="ctr">
                        <a:lnSpc>
                          <a:spcPct val="115000"/>
                        </a:lnSpc>
                      </a:pPr>
                      <a:r>
                        <a:rPr lang="en-US" strike="noStrike" u="sng">
                          <a:solidFill>
                            <a:srgbClr val="000000"/>
                          </a:solidFill>
                          <a:latin typeface="Arial"/>
                          <a:ea typeface="Arial"/>
                        </a:rPr>
                        <a:t>Mamon</a:t>
                      </a:r>
                      <a:endParaRPr/>
                    </a:p>
                  </a:txBody>
                  <a:tcPr/>
                </a:tc>
                <a:tc>
                  <a:txBody>
                    <a:bodyPr/>
                    <a:p>
                      <a:pPr algn="ctr">
                        <a:lnSpc>
                          <a:spcPct val="115000"/>
                        </a:lnSpc>
                      </a:pPr>
                      <a:r>
                        <a:rPr lang="en-US" strike="noStrike">
                          <a:solidFill>
                            <a:srgbClr val="000000"/>
                          </a:solidFill>
                          <a:latin typeface="Arial"/>
                          <a:ea typeface="Arial"/>
                        </a:rPr>
                        <a:t>Diem</a:t>
                      </a:r>
                      <a:endParaRPr/>
                    </a:p>
                  </a:txBody>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9</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3</a:t>
                      </a:r>
                      <a:endParaRPr/>
                    </a:p>
                  </a:txBody>
                  <a:tcPr/>
                </a:tc>
              </a:tr>
              <a:tr h="347760">
                <a:tc>
                  <a:txBody>
                    <a:bodyPr/>
                    <a:p>
                      <a:pPr algn="ctr">
                        <a:lnSpc>
                          <a:spcPct val="115000"/>
                        </a:lnSpc>
                      </a:pPr>
                      <a:r>
                        <a:rPr lang="en-US" strike="noStrike">
                          <a:solidFill>
                            <a:srgbClr val="000000"/>
                          </a:solidFill>
                          <a:latin typeface="Arial"/>
                          <a:ea typeface="Arial"/>
                        </a:rPr>
                        <a:t>T3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10</a:t>
                      </a:r>
                      <a:endParaRPr/>
                    </a:p>
                  </a:txBody>
                  <a:tcPr/>
                </a:tc>
              </a:tr>
              <a:tr h="3477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47760">
                <a:tc>
                  <a:txBody>
                    <a:bodyPr/>
                    <a:p>
                      <a:pPr algn="ctr">
                        <a:lnSpc>
                          <a:spcPct val="115000"/>
                        </a:lnSpc>
                      </a:pPr>
                      <a:r>
                        <a:rPr lang="en-US" strike="noStrike">
                          <a:solidFill>
                            <a:srgbClr val="000000"/>
                          </a:solidFill>
                          <a:latin typeface="Arial"/>
                          <a:ea typeface="Arial"/>
                        </a:rPr>
                        <a:t>C3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6</a:t>
                      </a:r>
                      <a:endParaRPr/>
                    </a:p>
                  </a:txBody>
                  <a:tcPr/>
                </a:tc>
              </a:tr>
            </a:tbl>
          </a:graphicData>
        </a:graphic>
      </p:graphicFrame>
      <p:sp>
        <p:nvSpPr>
          <p:cNvPr id="277" name="CustomShape 9"/>
          <p:cNvSpPr/>
          <p:nvPr/>
        </p:nvSpPr>
        <p:spPr>
          <a:xfrm>
            <a:off x="4724280" y="144792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SV_DIEM</a:t>
            </a:r>
            <a:endParaRPr/>
          </a:p>
        </p:txBody>
      </p:sp>
      <p:graphicFrame>
        <p:nvGraphicFramePr>
          <p:cNvPr id="278" name="Table 10"/>
          <p:cNvGraphicFramePr/>
          <p:nvPr/>
        </p:nvGraphicFramePr>
        <p:xfrm>
          <a:off x="914400" y="3732840"/>
          <a:ext cx="3290040" cy="1390680"/>
        </p:xfrm>
        <a:graphic>
          <a:graphicData uri="http://schemas.openxmlformats.org/drawingml/2006/table">
            <a:tbl>
              <a:tblPr/>
              <a:tblGrid>
                <a:gridCol w="1116360"/>
                <a:gridCol w="1056960"/>
                <a:gridCol w="1117080"/>
              </a:tblGrid>
              <a:tr h="347760">
                <a:tc>
                  <a:txBody>
                    <a:bodyPr/>
                    <a:p>
                      <a:pPr algn="ctr">
                        <a:lnSpc>
                          <a:spcPct val="100000"/>
                        </a:lnSpc>
                      </a:pPr>
                      <a:r>
                        <a:rPr lang="en-US" strike="noStrike" u="sng">
                          <a:solidFill>
                            <a:srgbClr val="000000"/>
                          </a:solidFill>
                          <a:latin typeface="Arial"/>
                          <a:ea typeface="Arial"/>
                        </a:rPr>
                        <a:t>Mamon</a:t>
                      </a:r>
                      <a:endParaRPr/>
                    </a:p>
                  </a:txBody>
                  <a:tcPr/>
                </a:tc>
                <a:tc>
                  <a:txBody>
                    <a:bodyPr/>
                    <a:p>
                      <a:pPr algn="ctr">
                        <a:lnSpc>
                          <a:spcPct val="100000"/>
                        </a:lnSpc>
                      </a:pPr>
                      <a:r>
                        <a:rPr lang="en-US" strike="noStrike">
                          <a:solidFill>
                            <a:srgbClr val="000000"/>
                          </a:solidFill>
                          <a:latin typeface="Arial"/>
                          <a:ea typeface="Arial"/>
                        </a:rPr>
                        <a:t>Tenmon</a:t>
                      </a:r>
                      <a:endParaRPr/>
                    </a:p>
                  </a:txBody>
                  <a:tcPr/>
                </a:tc>
                <a:tc>
                  <a:txBody>
                    <a:bodyPr/>
                    <a:p>
                      <a:pPr algn="ctr">
                        <a:lnSpc>
                          <a:spcPct val="100000"/>
                        </a:lnSpc>
                      </a:pPr>
                      <a:r>
                        <a:rPr lang="en-US" strike="noStrike">
                          <a:solidFill>
                            <a:srgbClr val="000000"/>
                          </a:solidFill>
                          <a:latin typeface="Arial"/>
                          <a:ea typeface="Arial"/>
                        </a:rPr>
                        <a:t>Sotinchi</a:t>
                      </a:r>
                      <a:endParaRPr/>
                    </a:p>
                  </a:txBody>
                  <a:tcPr/>
                </a:tc>
              </a:tr>
              <a:tr h="347760">
                <a:tc>
                  <a:txBody>
                    <a:bodyPr/>
                    <a:p>
                      <a:pPr algn="ctr">
                        <a:lnSpc>
                          <a:spcPct val="100000"/>
                        </a:lnSpc>
                      </a:pPr>
                      <a:r>
                        <a:rPr lang="en-US" strike="noStrike">
                          <a:solidFill>
                            <a:srgbClr val="000000"/>
                          </a:solidFill>
                          <a:latin typeface="Arial"/>
                          <a:ea typeface="Arial"/>
                        </a:rPr>
                        <a:t>Int1001</a:t>
                      </a:r>
                      <a:endParaRPr/>
                    </a:p>
                  </a:txBody>
                  <a:tcPr/>
                </a:tc>
                <a:tc>
                  <a:txBody>
                    <a:bodyPr/>
                    <a:p>
                      <a:pPr algn="ctr">
                        <a:lnSpc>
                          <a:spcPct val="100000"/>
                        </a:lnSpc>
                      </a:pPr>
                      <a:r>
                        <a:rPr lang="en-US" strike="noStrike">
                          <a:solidFill>
                            <a:srgbClr val="000000"/>
                          </a:solidFill>
                          <a:latin typeface="Arial"/>
                          <a:ea typeface="Arial"/>
                        </a:rPr>
                        <a:t>CSDL</a:t>
                      </a:r>
                      <a:endParaRPr/>
                    </a:p>
                  </a:txBody>
                  <a:tcPr/>
                </a:tc>
                <a:tc>
                  <a:txBody>
                    <a:bodyPr/>
                    <a:p>
                      <a:pPr algn="ctr">
                        <a:lnSpc>
                          <a:spcPct val="100000"/>
                        </a:lnSpc>
                      </a:pPr>
                      <a:r>
                        <a:rPr lang="en-US" strike="noStrike">
                          <a:solidFill>
                            <a:srgbClr val="000000"/>
                          </a:solidFill>
                          <a:latin typeface="Arial"/>
                          <a:ea typeface="Arial"/>
                        </a:rPr>
                        <a:t>3</a:t>
                      </a:r>
                      <a:endParaRPr/>
                    </a:p>
                  </a:txBody>
                  <a:tcPr/>
                </a:tc>
              </a:tr>
              <a:tr h="347760">
                <a:tc>
                  <a:txBody>
                    <a:bodyPr/>
                    <a:p>
                      <a:pPr algn="ctr">
                        <a:lnSpc>
                          <a:spcPct val="100000"/>
                        </a:lnSpc>
                      </a:pPr>
                      <a:r>
                        <a:rPr lang="en-US" strike="noStrike">
                          <a:solidFill>
                            <a:srgbClr val="000000"/>
                          </a:solidFill>
                          <a:latin typeface="Arial"/>
                          <a:ea typeface="Arial"/>
                        </a:rPr>
                        <a:t>Int1002</a:t>
                      </a:r>
                      <a:endParaRPr/>
                    </a:p>
                  </a:txBody>
                  <a:tcPr/>
                </a:tc>
                <a:tc>
                  <a:txBody>
                    <a:bodyPr/>
                    <a:p>
                      <a:pPr algn="ctr">
                        <a:lnSpc>
                          <a:spcPct val="100000"/>
                        </a:lnSpc>
                      </a:pPr>
                      <a:r>
                        <a:rPr lang="en-US" strike="noStrike">
                          <a:solidFill>
                            <a:srgbClr val="000000"/>
                          </a:solidFill>
                          <a:latin typeface="Arial"/>
                          <a:ea typeface="Arial"/>
                        </a:rPr>
                        <a:t>NGLT C</a:t>
                      </a:r>
                      <a:endParaRPr/>
                    </a:p>
                  </a:txBody>
                  <a:tcPr/>
                </a:tc>
                <a:tc>
                  <a:txBody>
                    <a:bodyPr/>
                    <a:p>
                      <a:pPr algn="ctr">
                        <a:lnSpc>
                          <a:spcPct val="100000"/>
                        </a:lnSpc>
                      </a:pPr>
                      <a:r>
                        <a:rPr lang="en-US" strike="noStrike">
                          <a:solidFill>
                            <a:srgbClr val="000000"/>
                          </a:solidFill>
                          <a:latin typeface="Arial"/>
                          <a:ea typeface="Arial"/>
                        </a:rPr>
                        <a:t>4</a:t>
                      </a:r>
                      <a:endParaRPr/>
                    </a:p>
                  </a:txBody>
                  <a:tcPr/>
                </a:tc>
              </a:tr>
              <a:tr h="347760">
                <a:tc>
                  <a:txBody>
                    <a:bodyPr/>
                    <a:p>
                      <a:pPr algn="ctr">
                        <a:lnSpc>
                          <a:spcPct val="100000"/>
                        </a:lnSpc>
                      </a:pPr>
                      <a:r>
                        <a:rPr lang="en-US" strike="noStrike">
                          <a:solidFill>
                            <a:srgbClr val="000000"/>
                          </a:solidFill>
                          <a:latin typeface="Arial"/>
                          <a:ea typeface="Arial"/>
                        </a:rPr>
                        <a:t>Int1003</a:t>
                      </a:r>
                      <a:endParaRPr/>
                    </a:p>
                  </a:txBody>
                  <a:tcPr/>
                </a:tc>
                <a:tc>
                  <a:txBody>
                    <a:bodyPr/>
                    <a:p>
                      <a:pPr algn="ctr">
                        <a:lnSpc>
                          <a:spcPct val="100000"/>
                        </a:lnSpc>
                      </a:pPr>
                      <a:r>
                        <a:rPr lang="en-US" strike="noStrike">
                          <a:solidFill>
                            <a:srgbClr val="000000"/>
                          </a:solidFill>
                          <a:latin typeface="Arial"/>
                          <a:ea typeface="Arial"/>
                        </a:rPr>
                        <a:t>TRR</a:t>
                      </a:r>
                      <a:endParaRPr/>
                    </a:p>
                  </a:txBody>
                  <a:tcPr/>
                </a:tc>
                <a:tc>
                  <a:txBody>
                    <a:bodyPr/>
                    <a:p>
                      <a:pPr algn="ctr">
                        <a:lnSpc>
                          <a:spcPct val="100000"/>
                        </a:lnSpc>
                      </a:pPr>
                      <a:r>
                        <a:rPr lang="en-US" strike="noStrike">
                          <a:solidFill>
                            <a:srgbClr val="000000"/>
                          </a:solidFill>
                          <a:latin typeface="Arial"/>
                          <a:ea typeface="Arial"/>
                        </a:rPr>
                        <a:t>3</a:t>
                      </a:r>
                      <a:endParaRPr/>
                    </a:p>
                  </a:txBody>
                  <a:tcPr/>
                </a:tc>
              </a:tr>
            </a:tbl>
          </a:graphicData>
        </a:graphic>
      </p:graphicFrame>
      <p:sp>
        <p:nvSpPr>
          <p:cNvPr id="279" name="CustomShape 11"/>
          <p:cNvSpPr/>
          <p:nvPr/>
        </p:nvSpPr>
        <p:spPr>
          <a:xfrm>
            <a:off x="0" y="341496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MONHOC</a:t>
            </a:r>
            <a:endParaRPr/>
          </a:p>
        </p:txBody>
      </p:sp>
      <p:sp>
        <p:nvSpPr>
          <p:cNvPr id="280" name="CustomShape 12"/>
          <p:cNvSpPr/>
          <p:nvPr/>
        </p:nvSpPr>
        <p:spPr>
          <a:xfrm>
            <a:off x="457200" y="685800"/>
            <a:ext cx="822852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1.1. Thêm bộ mới vào quan hệ</a:t>
            </a:r>
            <a:endParaRPr/>
          </a:p>
        </p:txBody>
      </p:sp>
      <p:sp>
        <p:nvSpPr>
          <p:cNvPr id="281" name="CustomShape 13"/>
          <p:cNvSpPr/>
          <p:nvPr/>
        </p:nvSpPr>
        <p:spPr>
          <a:xfrm>
            <a:off x="685800" y="5181480"/>
            <a:ext cx="7085520" cy="619560"/>
          </a:xfrm>
          <a:prstGeom prst="rect">
            <a:avLst/>
          </a:prstGeom>
          <a:noFill/>
          <a:ln w="9360">
            <a:noFill/>
          </a:ln>
        </p:spPr>
        <p:style>
          <a:lnRef idx="0"/>
          <a:fillRef idx="0"/>
          <a:effectRef idx="0"/>
          <a:fontRef idx="minor"/>
        </p:style>
        <p:txBody>
          <a:bodyPr lIns="0" rIns="0" tIns="45000" bIns="0" anchor="b"/>
          <a:p>
            <a:pPr>
              <a:lnSpc>
                <a:spcPct val="100000"/>
              </a:lnSpc>
            </a:pPr>
            <a:r>
              <a:rPr b="1" lang="en-US" sz="2400" strike="noStrike">
                <a:solidFill>
                  <a:srgbClr val="04617b"/>
                </a:solidFill>
                <a:latin typeface="Calibri"/>
                <a:ea typeface="DejaVu Sans"/>
              </a:rPr>
              <a:t>INSERT(SINHVIEN; “C4”, “Vũ”,null,”Luận”)</a:t>
            </a:r>
            <a:endParaRPr/>
          </a:p>
        </p:txBody>
      </p:sp>
      <p:sp>
        <p:nvSpPr>
          <p:cNvPr id="282" name="CustomShape 14"/>
          <p:cNvSpPr/>
          <p:nvPr/>
        </p:nvSpPr>
        <p:spPr>
          <a:xfrm>
            <a:off x="685800" y="5181480"/>
            <a:ext cx="7085520" cy="619560"/>
          </a:xfrm>
          <a:prstGeom prst="rect">
            <a:avLst/>
          </a:prstGeom>
          <a:noFill/>
          <a:ln w="9360">
            <a:noFill/>
          </a:ln>
        </p:spPr>
        <p:style>
          <a:lnRef idx="0"/>
          <a:fillRef idx="0"/>
          <a:effectRef idx="0"/>
          <a:fontRef idx="minor"/>
        </p:style>
        <p:txBody>
          <a:bodyPr lIns="0" rIns="0" tIns="45000" bIns="0" anchor="b"/>
          <a:p>
            <a:pPr>
              <a:lnSpc>
                <a:spcPct val="100000"/>
              </a:lnSpc>
            </a:pPr>
            <a:r>
              <a:rPr b="1" lang="en-US" sz="2400" strike="noStrike">
                <a:solidFill>
                  <a:srgbClr val="04617b"/>
                </a:solidFill>
                <a:latin typeface="Calibri"/>
                <a:ea typeface="DejaVu Sans"/>
              </a:rPr>
              <a:t>INSERT(SINHVIEN; null, “Trần”,”Bá”,”Luận”)</a:t>
            </a:r>
            <a:endParaRPr/>
          </a:p>
        </p:txBody>
      </p:sp>
      <p:sp>
        <p:nvSpPr>
          <p:cNvPr id="283" name="CustomShape 15"/>
          <p:cNvSpPr/>
          <p:nvPr/>
        </p:nvSpPr>
        <p:spPr>
          <a:xfrm>
            <a:off x="685800" y="5181480"/>
            <a:ext cx="7085520" cy="619560"/>
          </a:xfrm>
          <a:prstGeom prst="rect">
            <a:avLst/>
          </a:prstGeom>
          <a:noFill/>
          <a:ln w="9360">
            <a:noFill/>
          </a:ln>
        </p:spPr>
        <p:style>
          <a:lnRef idx="0"/>
          <a:fillRef idx="0"/>
          <a:effectRef idx="0"/>
          <a:fontRef idx="minor"/>
        </p:style>
        <p:txBody>
          <a:bodyPr lIns="0" rIns="0" tIns="45000" bIns="0" anchor="b"/>
          <a:p>
            <a:pPr>
              <a:lnSpc>
                <a:spcPct val="100000"/>
              </a:lnSpc>
            </a:pPr>
            <a:r>
              <a:rPr b="1" lang="en-US" sz="2400" strike="noStrike">
                <a:solidFill>
                  <a:srgbClr val="04617b"/>
                </a:solidFill>
                <a:latin typeface="Calibri"/>
                <a:ea typeface="DejaVu Sans"/>
              </a:rPr>
              <a:t>INSERT(SV_DIEM; “T1”, “Int1001”,9.5)</a:t>
            </a:r>
            <a:endParaRPr/>
          </a:p>
        </p:txBody>
      </p:sp>
      <p:sp>
        <p:nvSpPr>
          <p:cNvPr id="284" name="CustomShape 16"/>
          <p:cNvSpPr/>
          <p:nvPr/>
        </p:nvSpPr>
        <p:spPr>
          <a:xfrm>
            <a:off x="609480" y="5257800"/>
            <a:ext cx="7085520" cy="619560"/>
          </a:xfrm>
          <a:prstGeom prst="rect">
            <a:avLst/>
          </a:prstGeom>
          <a:noFill/>
          <a:ln w="9360">
            <a:noFill/>
          </a:ln>
        </p:spPr>
        <p:style>
          <a:lnRef idx="0"/>
          <a:fillRef idx="0"/>
          <a:effectRef idx="0"/>
          <a:fontRef idx="minor"/>
        </p:style>
        <p:txBody>
          <a:bodyPr lIns="0" rIns="0" tIns="45000" bIns="0" anchor="b"/>
          <a:p>
            <a:pPr>
              <a:lnSpc>
                <a:spcPct val="100000"/>
              </a:lnSpc>
            </a:pPr>
            <a:r>
              <a:rPr b="1" lang="en-US" sz="2400" strike="noStrike">
                <a:solidFill>
                  <a:srgbClr val="04617b"/>
                </a:solidFill>
                <a:latin typeface="Calibri"/>
                <a:ea typeface="DejaVu Sans"/>
              </a:rPr>
              <a:t>INSERT(SV_DIEM; “T4”, “Int1007”, 6.0)</a:t>
            </a:r>
            <a:endParaRPr/>
          </a:p>
        </p:txBody>
      </p:sp>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2" presetSubtype="4">
                                  <p:stCondLst>
                                    <p:cond delay="0"/>
                                  </p:stCondLst>
                                  <p:childTnLst>
                                    <p:set>
                                      <p:cBhvr>
                                        <p:cTn id="78" dur="1" fill="hold">
                                          <p:stCondLst>
                                            <p:cond delay="0"/>
                                          </p:stCondLst>
                                        </p:cTn>
                                        <p:tgtEl>
                                          <p:spTgt spid="281"/>
                                        </p:tgtEl>
                                        <p:attrNameLst>
                                          <p:attrName>style.visibility</p:attrName>
                                        </p:attrNameLst>
                                      </p:cBhvr>
                                      <p:to>
                                        <p:strVal val="visible"/>
                                      </p:to>
                                    </p:set>
                                    <p:anim calcmode="lin" valueType="num">
                                      <p:cBhvr additive="repl">
                                        <p:cTn id="79" dur="500" fill="hold"/>
                                        <p:tgtEl>
                                          <p:spTgt spid="281"/>
                                        </p:tgtEl>
                                        <p:attrNameLst>
                                          <p:attrName>ppt_x</p:attrName>
                                        </p:attrNameLst>
                                      </p:cBhvr>
                                      <p:tavLst>
                                        <p:tav tm="0">
                                          <p:val>
                                            <p:strVal val="#ppt_x"/>
                                          </p:val>
                                        </p:tav>
                                        <p:tav tm="100000">
                                          <p:val>
                                            <p:strVal val="#ppt_x"/>
                                          </p:val>
                                        </p:tav>
                                      </p:tavLst>
                                    </p:anim>
                                    <p:anim calcmode="lin" valueType="num">
                                      <p:cBhvr additive="repl">
                                        <p:cTn id="80"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nodeType="clickEffect" fill="hold" presetClass="exit" presetID="2" presetSubtype="4">
                                  <p:stCondLst>
                                    <p:cond delay="0"/>
                                  </p:stCondLst>
                                  <p:childTnLst>
                                    <p:anim calcmode="lin" valueType="num">
                                      <p:cBhvr additive="repl">
                                        <p:cTn id="84" dur="500"/>
                                        <p:tgtEl>
                                          <p:spTgt spid="281"/>
                                        </p:tgtEl>
                                        <p:attrNameLst>
                                          <p:attrName>ppt_x</p:attrName>
                                        </p:attrNameLst>
                                      </p:cBhvr>
                                      <p:tavLst>
                                        <p:tav tm="0">
                                          <p:val>
                                            <p:strVal val="#ppt_x"/>
                                          </p:val>
                                        </p:tav>
                                        <p:tav tm="100000">
                                          <p:val>
                                            <p:strVal val="#ppt_x"/>
                                          </p:val>
                                        </p:tav>
                                      </p:tavLst>
                                    </p:anim>
                                    <p:anim calcmode="lin" valueType="num">
                                      <p:cBhvr additive="repl">
                                        <p:cTn id="85" dur="500"/>
                                        <p:tgtEl>
                                          <p:spTgt spid="281"/>
                                        </p:tgtEl>
                                        <p:attrNameLst>
                                          <p:attrName>ppt_y</p:attrName>
                                        </p:attrNameLst>
                                      </p:cBhvr>
                                      <p:tavLst>
                                        <p:tav tm="0">
                                          <p:val>
                                            <p:strVal val="#ppt_y"/>
                                          </p:val>
                                        </p:tav>
                                        <p:tav tm="100000">
                                          <p:val>
                                            <p:strVal val="1+#ppt_h/2"/>
                                          </p:val>
                                        </p:tav>
                                      </p:tavLst>
                                    </p:anim>
                                    <p:set>
                                      <p:cBhvr>
                                        <p:cTn id="86" dur="1" fill="hold">
                                          <p:stCondLst>
                                            <p:cond delay="499"/>
                                          </p:stCondLst>
                                        </p:cTn>
                                        <p:tgtEl>
                                          <p:spTgt spid="28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2" presetSubtype="4">
                                  <p:stCondLst>
                                    <p:cond delay="0"/>
                                  </p:stCondLst>
                                  <p:childTnLst>
                                    <p:set>
                                      <p:cBhvr>
                                        <p:cTn id="90" dur="1" fill="hold">
                                          <p:stCondLst>
                                            <p:cond delay="0"/>
                                          </p:stCondLst>
                                        </p:cTn>
                                        <p:tgtEl>
                                          <p:spTgt spid="282"/>
                                        </p:tgtEl>
                                        <p:attrNameLst>
                                          <p:attrName>style.visibility</p:attrName>
                                        </p:attrNameLst>
                                      </p:cBhvr>
                                      <p:to>
                                        <p:strVal val="visible"/>
                                      </p:to>
                                    </p:set>
                                    <p:anim calcmode="lin" valueType="num">
                                      <p:cBhvr additive="repl">
                                        <p:cTn id="91" dur="500" fill="hold"/>
                                        <p:tgtEl>
                                          <p:spTgt spid="282"/>
                                        </p:tgtEl>
                                        <p:attrNameLst>
                                          <p:attrName>ppt_x</p:attrName>
                                        </p:attrNameLst>
                                      </p:cBhvr>
                                      <p:tavLst>
                                        <p:tav tm="0">
                                          <p:val>
                                            <p:strVal val="#ppt_x"/>
                                          </p:val>
                                        </p:tav>
                                        <p:tav tm="100000">
                                          <p:val>
                                            <p:strVal val="#ppt_x"/>
                                          </p:val>
                                        </p:tav>
                                      </p:tavLst>
                                    </p:anim>
                                    <p:anim calcmode="lin" valueType="num">
                                      <p:cBhvr additive="repl">
                                        <p:cTn id="92" dur="500" fill="hold"/>
                                        <p:tgtEl>
                                          <p:spTgt spid="28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nodeType="clickEffect" fill="hold" presetClass="exit" presetID="2" presetSubtype="4">
                                  <p:stCondLst>
                                    <p:cond delay="0"/>
                                  </p:stCondLst>
                                  <p:childTnLst>
                                    <p:anim calcmode="lin" valueType="num">
                                      <p:cBhvr additive="repl">
                                        <p:cTn id="96" dur="500"/>
                                        <p:tgtEl>
                                          <p:spTgt spid="282"/>
                                        </p:tgtEl>
                                        <p:attrNameLst>
                                          <p:attrName>ppt_x</p:attrName>
                                        </p:attrNameLst>
                                      </p:cBhvr>
                                      <p:tavLst>
                                        <p:tav tm="0">
                                          <p:val>
                                            <p:strVal val="#ppt_x"/>
                                          </p:val>
                                        </p:tav>
                                        <p:tav tm="100000">
                                          <p:val>
                                            <p:strVal val="#ppt_x"/>
                                          </p:val>
                                        </p:tav>
                                      </p:tavLst>
                                    </p:anim>
                                    <p:anim calcmode="lin" valueType="num">
                                      <p:cBhvr additive="repl">
                                        <p:cTn id="97" dur="500"/>
                                        <p:tgtEl>
                                          <p:spTgt spid="282"/>
                                        </p:tgtEl>
                                        <p:attrNameLst>
                                          <p:attrName>ppt_y</p:attrName>
                                        </p:attrNameLst>
                                      </p:cBhvr>
                                      <p:tavLst>
                                        <p:tav tm="0">
                                          <p:val>
                                            <p:strVal val="#ppt_y"/>
                                          </p:val>
                                        </p:tav>
                                        <p:tav tm="100000">
                                          <p:val>
                                            <p:strVal val="1+#ppt_h/2"/>
                                          </p:val>
                                        </p:tav>
                                      </p:tavLst>
                                    </p:anim>
                                    <p:set>
                                      <p:cBhvr>
                                        <p:cTn id="98" dur="1" fill="hold">
                                          <p:stCondLst>
                                            <p:cond delay="499"/>
                                          </p:stCondLst>
                                        </p:cTn>
                                        <p:tgtEl>
                                          <p:spTgt spid="28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2" presetSubtype="4">
                                  <p:stCondLst>
                                    <p:cond delay="0"/>
                                  </p:stCondLst>
                                  <p:childTnLst>
                                    <p:set>
                                      <p:cBhvr>
                                        <p:cTn id="102" dur="1" fill="hold">
                                          <p:stCondLst>
                                            <p:cond delay="0"/>
                                          </p:stCondLst>
                                        </p:cTn>
                                        <p:tgtEl>
                                          <p:spTgt spid="283"/>
                                        </p:tgtEl>
                                        <p:attrNameLst>
                                          <p:attrName>style.visibility</p:attrName>
                                        </p:attrNameLst>
                                      </p:cBhvr>
                                      <p:to>
                                        <p:strVal val="visible"/>
                                      </p:to>
                                    </p:set>
                                    <p:anim calcmode="lin" valueType="num">
                                      <p:cBhvr additive="repl">
                                        <p:cTn id="103" dur="500" fill="hold"/>
                                        <p:tgtEl>
                                          <p:spTgt spid="283"/>
                                        </p:tgtEl>
                                        <p:attrNameLst>
                                          <p:attrName>ppt_x</p:attrName>
                                        </p:attrNameLst>
                                      </p:cBhvr>
                                      <p:tavLst>
                                        <p:tav tm="0">
                                          <p:val>
                                            <p:strVal val="#ppt_x"/>
                                          </p:val>
                                        </p:tav>
                                        <p:tav tm="100000">
                                          <p:val>
                                            <p:strVal val="#ppt_x"/>
                                          </p:val>
                                        </p:tav>
                                      </p:tavLst>
                                    </p:anim>
                                    <p:anim calcmode="lin" valueType="num">
                                      <p:cBhvr additive="repl">
                                        <p:cTn id="104"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nodeType="clickEffect" fill="hold" presetClass="exit" presetID="2" presetSubtype="4">
                                  <p:stCondLst>
                                    <p:cond delay="0"/>
                                  </p:stCondLst>
                                  <p:childTnLst>
                                    <p:anim calcmode="lin" valueType="num">
                                      <p:cBhvr additive="repl">
                                        <p:cTn id="108" dur="500"/>
                                        <p:tgtEl>
                                          <p:spTgt spid="283"/>
                                        </p:tgtEl>
                                        <p:attrNameLst>
                                          <p:attrName>ppt_x</p:attrName>
                                        </p:attrNameLst>
                                      </p:cBhvr>
                                      <p:tavLst>
                                        <p:tav tm="0">
                                          <p:val>
                                            <p:strVal val="#ppt_x"/>
                                          </p:val>
                                        </p:tav>
                                        <p:tav tm="100000">
                                          <p:val>
                                            <p:strVal val="#ppt_x"/>
                                          </p:val>
                                        </p:tav>
                                      </p:tavLst>
                                    </p:anim>
                                    <p:anim calcmode="lin" valueType="num">
                                      <p:cBhvr additive="repl">
                                        <p:cTn id="109" dur="500"/>
                                        <p:tgtEl>
                                          <p:spTgt spid="283"/>
                                        </p:tgtEl>
                                        <p:attrNameLst>
                                          <p:attrName>ppt_y</p:attrName>
                                        </p:attrNameLst>
                                      </p:cBhvr>
                                      <p:tavLst>
                                        <p:tav tm="0">
                                          <p:val>
                                            <p:strVal val="#ppt_y"/>
                                          </p:val>
                                        </p:tav>
                                        <p:tav tm="100000">
                                          <p:val>
                                            <p:strVal val="1+#ppt_h/2"/>
                                          </p:val>
                                        </p:tav>
                                      </p:tavLst>
                                    </p:anim>
                                    <p:set>
                                      <p:cBhvr>
                                        <p:cTn id="110" dur="1" fill="hold">
                                          <p:stCondLst>
                                            <p:cond delay="499"/>
                                          </p:stCondLst>
                                        </p:cTn>
                                        <p:tgtEl>
                                          <p:spTgt spid="28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2" presetSubtype="4">
                                  <p:stCondLst>
                                    <p:cond delay="0"/>
                                  </p:stCondLst>
                                  <p:childTnLst>
                                    <p:set>
                                      <p:cBhvr>
                                        <p:cTn id="114" dur="1" fill="hold">
                                          <p:stCondLst>
                                            <p:cond delay="0"/>
                                          </p:stCondLst>
                                        </p:cTn>
                                        <p:tgtEl>
                                          <p:spTgt spid="284"/>
                                        </p:tgtEl>
                                        <p:attrNameLst>
                                          <p:attrName>style.visibility</p:attrName>
                                        </p:attrNameLst>
                                      </p:cBhvr>
                                      <p:to>
                                        <p:strVal val="visible"/>
                                      </p:to>
                                    </p:set>
                                    <p:anim calcmode="lin" valueType="num">
                                      <p:cBhvr additive="repl">
                                        <p:cTn id="115" dur="500" fill="hold"/>
                                        <p:tgtEl>
                                          <p:spTgt spid="284"/>
                                        </p:tgtEl>
                                        <p:attrNameLst>
                                          <p:attrName>ppt_x</p:attrName>
                                        </p:attrNameLst>
                                      </p:cBhvr>
                                      <p:tavLst>
                                        <p:tav tm="0">
                                          <p:val>
                                            <p:strVal val="#ppt_x"/>
                                          </p:val>
                                        </p:tav>
                                        <p:tav tm="100000">
                                          <p:val>
                                            <p:strVal val="#ppt_x"/>
                                          </p:val>
                                        </p:tav>
                                      </p:tavLst>
                                    </p:anim>
                                    <p:anim calcmode="lin" valueType="num">
                                      <p:cBhvr additive="repl">
                                        <p:cTn id="116" dur="500" fill="hold"/>
                                        <p:tgtEl>
                                          <p:spTgt spid="28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nodeType="clickEffect" fill="hold" presetClass="exit" presetID="2" presetSubtype="4">
                                  <p:stCondLst>
                                    <p:cond delay="0"/>
                                  </p:stCondLst>
                                  <p:childTnLst>
                                    <p:anim calcmode="lin" valueType="num">
                                      <p:cBhvr additive="repl">
                                        <p:cTn id="120" dur="500"/>
                                        <p:tgtEl>
                                          <p:spTgt spid="284"/>
                                        </p:tgtEl>
                                        <p:attrNameLst>
                                          <p:attrName>ppt_x</p:attrName>
                                        </p:attrNameLst>
                                      </p:cBhvr>
                                      <p:tavLst>
                                        <p:tav tm="0">
                                          <p:val>
                                            <p:strVal val="#ppt_x"/>
                                          </p:val>
                                        </p:tav>
                                        <p:tav tm="100000">
                                          <p:val>
                                            <p:strVal val="#ppt_x"/>
                                          </p:val>
                                        </p:tav>
                                      </p:tavLst>
                                    </p:anim>
                                    <p:anim calcmode="lin" valueType="num">
                                      <p:cBhvr additive="repl">
                                        <p:cTn id="121" dur="500"/>
                                        <p:tgtEl>
                                          <p:spTgt spid="284"/>
                                        </p:tgtEl>
                                        <p:attrNameLst>
                                          <p:attrName>ppt_y</p:attrName>
                                        </p:attrNameLst>
                                      </p:cBhvr>
                                      <p:tavLst>
                                        <p:tav tm="0">
                                          <p:val>
                                            <p:strVal val="#ppt_y"/>
                                          </p:val>
                                        </p:tav>
                                        <p:tav tm="100000">
                                          <p:val>
                                            <p:strVal val="1+#ppt_h/2"/>
                                          </p:val>
                                        </p:tav>
                                      </p:tavLst>
                                    </p:anim>
                                    <p:set>
                                      <p:cBhvr>
                                        <p:cTn id="122" dur="1" fill="hold">
                                          <p:stCondLst>
                                            <p:cond delay="499"/>
                                          </p:stCondLst>
                                        </p:cTn>
                                        <p:tgtEl>
                                          <p:spTgt spid="284"/>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0" name="CustomShape 1"/>
          <p:cNvSpPr/>
          <p:nvPr/>
        </p:nvSpPr>
        <p:spPr>
          <a:xfrm>
            <a:off x="38088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chia</a:t>
            </a:r>
            <a:endParaRPr/>
          </a:p>
        </p:txBody>
      </p:sp>
      <p:sp>
        <p:nvSpPr>
          <p:cNvPr id="1951" name="CustomShape 2"/>
          <p:cNvSpPr/>
          <p:nvPr/>
        </p:nvSpPr>
        <p:spPr>
          <a:xfrm>
            <a:off x="457200" y="1295280"/>
            <a:ext cx="8228520" cy="5180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p:txBody>
      </p:sp>
      <p:sp>
        <p:nvSpPr>
          <p:cNvPr id="1952"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953"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EDB82C53-B570-4F55-BC02-71A7E01DE5BC}" type="slidenum">
              <a:rPr lang="en-US" sz="1200" strike="noStrike">
                <a:solidFill>
                  <a:srgbClr val="035c75"/>
                </a:solidFill>
                <a:latin typeface="Tahoma"/>
                <a:ea typeface="DejaVu Sans"/>
              </a:rPr>
              <a:t>&lt;number&gt;</a:t>
            </a:fld>
            <a:endParaRPr/>
          </a:p>
        </p:txBody>
      </p:sp>
      <p:sp>
        <p:nvSpPr>
          <p:cNvPr id="1954"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955" name="Picture 3" descr=""/>
          <p:cNvPicPr/>
          <p:nvPr/>
        </p:nvPicPr>
        <p:blipFill>
          <a:blip r:embed="rId1"/>
          <a:stretch/>
        </p:blipFill>
        <p:spPr>
          <a:xfrm>
            <a:off x="0" y="628560"/>
            <a:ext cx="9106920" cy="56160"/>
          </a:xfrm>
          <a:prstGeom prst="rect">
            <a:avLst/>
          </a:prstGeom>
          <a:ln>
            <a:noFill/>
          </a:ln>
        </p:spPr>
      </p:pic>
      <p:sp>
        <p:nvSpPr>
          <p:cNvPr id="1956"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957"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1958" name="Table 8"/>
          <p:cNvGraphicFramePr/>
          <p:nvPr/>
        </p:nvGraphicFramePr>
        <p:xfrm>
          <a:off x="4343400" y="2057400"/>
          <a:ext cx="1751760" cy="1151280"/>
        </p:xfrm>
        <a:graphic>
          <a:graphicData uri="http://schemas.openxmlformats.org/drawingml/2006/table">
            <a:tbl>
              <a:tblPr/>
              <a:tblGrid>
                <a:gridCol w="583920"/>
                <a:gridCol w="583920"/>
                <a:gridCol w="584280"/>
              </a:tblGrid>
              <a:tr h="360000">
                <a:tc>
                  <a:txBody>
                    <a:bodyPr/>
                    <a:p>
                      <a:pPr>
                        <a:lnSpc>
                          <a:spcPct val="100000"/>
                        </a:lnSpc>
                      </a:pPr>
                      <a:r>
                        <a:rPr b="1" lang="en-US" strike="noStrike">
                          <a:solidFill>
                            <a:srgbClr val="ffffff"/>
                          </a:solidFill>
                          <a:latin typeface="Constantia"/>
                        </a:rPr>
                        <a:t>S</a:t>
                      </a:r>
                      <a:endParaRPr/>
                    </a:p>
                  </a:txBody>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r>
              <a:tr h="431640">
                <a:tc>
                  <a:tcPr/>
                </a:tc>
                <a:tc>
                  <a:txBody>
                    <a:bodyPr/>
                    <a:p>
                      <a:pPr>
                        <a:lnSpc>
                          <a:spcPct val="100000"/>
                        </a:lnSpc>
                      </a:pPr>
                      <a:r>
                        <a:rPr lang="en-US" strike="noStrike">
                          <a:solidFill>
                            <a:srgbClr val="000000"/>
                          </a:solidFill>
                          <a:latin typeface="Constantia"/>
                        </a:rPr>
                        <a:t>a1</a:t>
                      </a:r>
                      <a:endParaRPr/>
                    </a:p>
                  </a:txBody>
                  <a:tcPr/>
                </a:tc>
                <a:tc>
                  <a:txBody>
                    <a:bodyPr/>
                    <a:p>
                      <a:pPr>
                        <a:lnSpc>
                          <a:spcPct val="100000"/>
                        </a:lnSpc>
                      </a:pPr>
                      <a:r>
                        <a:rPr lang="en-US" strike="noStrike">
                          <a:solidFill>
                            <a:srgbClr val="000000"/>
                          </a:solidFill>
                          <a:latin typeface="Constantia"/>
                        </a:rPr>
                        <a:t>b1</a:t>
                      </a:r>
                      <a:endParaRPr/>
                    </a:p>
                  </a:txBody>
                  <a:tcPr/>
                </a:tc>
              </a:tr>
              <a:tr h="360000">
                <a:tc>
                  <a:txBody>
                    <a:bodyPr/>
                    <a:p>
                      <a:pPr>
                        <a:lnSpc>
                          <a:spcPct val="100000"/>
                        </a:lnSpc>
                      </a:pPr>
                      <a:r>
                        <a:rPr lang="en-US" strike="noStrike">
                          <a:solidFill>
                            <a:srgbClr val="000000"/>
                          </a:solidFill>
                          <a:latin typeface="Constantia"/>
                        </a:rPr>
                        <a:t>a2</a:t>
                      </a:r>
                      <a:endParaRPr/>
                    </a:p>
                  </a:txBody>
                  <a:tcPr/>
                </a:tc>
                <a:tc>
                  <a:txBody>
                    <a:bodyPr/>
                    <a:p>
                      <a:pPr>
                        <a:lnSpc>
                          <a:spcPct val="100000"/>
                        </a:lnSpc>
                      </a:pPr>
                      <a:r>
                        <a:rPr lang="en-US" strike="noStrike">
                          <a:solidFill>
                            <a:srgbClr val="000000"/>
                          </a:solidFill>
                          <a:latin typeface="Constantia"/>
                        </a:rPr>
                        <a:t>b2</a:t>
                      </a:r>
                      <a:endParaRPr/>
                    </a:p>
                  </a:txBody>
                  <a:tcPr/>
                </a:tc>
                <a:tc>
                  <a:tcPr/>
                </a:tc>
              </a:tr>
            </a:tbl>
          </a:graphicData>
        </a:graphic>
      </p:graphicFrame>
      <p:graphicFrame>
        <p:nvGraphicFramePr>
          <p:cNvPr id="1959" name="Table 9"/>
          <p:cNvGraphicFramePr/>
          <p:nvPr/>
        </p:nvGraphicFramePr>
        <p:xfrm>
          <a:off x="762120" y="2057400"/>
          <a:ext cx="2361600" cy="4078080"/>
        </p:xfrm>
        <a:graphic>
          <a:graphicData uri="http://schemas.openxmlformats.org/drawingml/2006/table">
            <a:tbl>
              <a:tblPr/>
              <a:tblGrid>
                <a:gridCol w="472320"/>
                <a:gridCol w="472320"/>
                <a:gridCol w="472320"/>
                <a:gridCol w="472320"/>
                <a:gridCol w="472680"/>
              </a:tblGrid>
              <a:tr h="360000">
                <a:tc>
                  <a:txBody>
                    <a:bodyPr/>
                    <a:p>
                      <a:pPr>
                        <a:lnSpc>
                          <a:spcPct val="100000"/>
                        </a:lnSpc>
                      </a:pPr>
                      <a:r>
                        <a:rPr b="1" lang="en-US" strike="noStrike">
                          <a:solidFill>
                            <a:srgbClr val="ffffff"/>
                          </a:solidFill>
                          <a:latin typeface="Constantia"/>
                        </a:rPr>
                        <a:t>R</a:t>
                      </a:r>
                      <a:endParaRPr/>
                    </a:p>
                  </a:txBody>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c>
                  <a:txBody>
                    <a:bodyPr/>
                    <a:p>
                      <a:pPr>
                        <a:lnSpc>
                          <a:spcPct val="100000"/>
                        </a:lnSpc>
                      </a:pPr>
                      <a:r>
                        <a:rPr b="1" lang="en-US" strike="noStrike">
                          <a:solidFill>
                            <a:srgbClr val="ffffff"/>
                          </a:solidFill>
                          <a:latin typeface="Constantia"/>
                        </a:rPr>
                        <a:t>C</a:t>
                      </a:r>
                      <a:endParaRPr/>
                    </a:p>
                  </a:txBody>
                  <a:tcPr/>
                </a:tc>
                <a:tc>
                  <a:txBody>
                    <a:bodyPr/>
                    <a:p>
                      <a:pPr>
                        <a:lnSpc>
                          <a:spcPct val="100000"/>
                        </a:lnSpc>
                      </a:pPr>
                      <a:r>
                        <a:rPr b="1" lang="en-US" strike="noStrike">
                          <a:solidFill>
                            <a:srgbClr val="ffffff"/>
                          </a:solidFill>
                          <a:latin typeface="Constantia"/>
                        </a:rPr>
                        <a:t>D</a:t>
                      </a:r>
                      <a:endParaRPr/>
                    </a:p>
                  </a:txBody>
                  <a:tcPr/>
                </a:tc>
              </a:tr>
              <a:tr h="431640">
                <a:tc>
                  <a:tcPr/>
                </a:tc>
                <a:tc>
                  <a:txBody>
                    <a:bodyPr/>
                    <a:p>
                      <a:pPr>
                        <a:lnSpc>
                          <a:spcPct val="100000"/>
                        </a:lnSpc>
                      </a:pPr>
                      <a:r>
                        <a:rPr lang="en-US" strike="noStrike">
                          <a:solidFill>
                            <a:srgbClr val="000000"/>
                          </a:solidFill>
                          <a:latin typeface="Constantia"/>
                        </a:rPr>
                        <a:t>a1</a:t>
                      </a:r>
                      <a:endParaRPr/>
                    </a:p>
                  </a:txBody>
                  <a:tcPr/>
                </a:tc>
                <a:tc>
                  <a:txBody>
                    <a:bodyPr/>
                    <a:p>
                      <a:pPr>
                        <a:lnSpc>
                          <a:spcPct val="100000"/>
                        </a:lnSpc>
                      </a:pPr>
                      <a:r>
                        <a:rPr lang="en-US" strike="noStrike">
                          <a:solidFill>
                            <a:srgbClr val="000000"/>
                          </a:solidFill>
                          <a:latin typeface="Constantia"/>
                        </a:rPr>
                        <a:t>b1</a:t>
                      </a:r>
                      <a:endParaRPr/>
                    </a:p>
                  </a:txBody>
                  <a:tcPr/>
                </a:tc>
                <a:tc>
                  <a:txBody>
                    <a:bodyPr/>
                    <a:p>
                      <a:pPr>
                        <a:lnSpc>
                          <a:spcPct val="100000"/>
                        </a:lnSpc>
                      </a:pPr>
                      <a:r>
                        <a:rPr lang="en-US" strike="noStrike">
                          <a:solidFill>
                            <a:srgbClr val="000000"/>
                          </a:solidFill>
                          <a:latin typeface="Constantia"/>
                        </a:rPr>
                        <a:t>x1</a:t>
                      </a:r>
                      <a:endParaRPr/>
                    </a:p>
                  </a:txBody>
                  <a:tcPr/>
                </a:tc>
                <a:tc>
                  <a:txBody>
                    <a:bodyPr/>
                    <a:p>
                      <a:pPr>
                        <a:lnSpc>
                          <a:spcPct val="100000"/>
                        </a:lnSpc>
                      </a:pPr>
                      <a:r>
                        <a:rPr lang="en-US" strike="noStrike">
                          <a:solidFill>
                            <a:srgbClr val="000000"/>
                          </a:solidFill>
                          <a:latin typeface="Constantia"/>
                        </a:rPr>
                        <a:t>y1</a:t>
                      </a:r>
                      <a:endParaRPr/>
                    </a:p>
                  </a:txBody>
                  <a:tcPr/>
                </a:tc>
              </a:tr>
              <a:tr h="431640">
                <a:tc>
                  <a:txBody>
                    <a:bodyPr/>
                    <a:p>
                      <a:pPr>
                        <a:lnSpc>
                          <a:spcPct val="100000"/>
                        </a:lnSpc>
                      </a:pPr>
                      <a:r>
                        <a:rPr lang="en-US" strike="noStrike">
                          <a:solidFill>
                            <a:srgbClr val="000000"/>
                          </a:solidFill>
                          <a:latin typeface="Constantia"/>
                        </a:rPr>
                        <a:t>a2</a:t>
                      </a:r>
                      <a:endParaRPr/>
                    </a:p>
                  </a:txBody>
                  <a:tcPr/>
                </a:tc>
                <a:tc>
                  <a:txBody>
                    <a:bodyPr/>
                    <a:p>
                      <a:pPr>
                        <a:lnSpc>
                          <a:spcPct val="100000"/>
                        </a:lnSpc>
                      </a:pPr>
                      <a:r>
                        <a:rPr lang="en-US" strike="noStrike">
                          <a:solidFill>
                            <a:srgbClr val="000000"/>
                          </a:solidFill>
                          <a:latin typeface="Constantia"/>
                        </a:rPr>
                        <a:t>b2</a:t>
                      </a:r>
                      <a:endParaRPr/>
                    </a:p>
                  </a:txBody>
                  <a:tcPr/>
                </a:tc>
                <a:tc>
                  <a:txBody>
                    <a:bodyPr/>
                    <a:p>
                      <a:pPr>
                        <a:lnSpc>
                          <a:spcPct val="100000"/>
                        </a:lnSpc>
                      </a:pPr>
                      <a:r>
                        <a:rPr lang="en-US" strike="noStrike">
                          <a:solidFill>
                            <a:srgbClr val="000000"/>
                          </a:solidFill>
                          <a:latin typeface="Constantia"/>
                        </a:rPr>
                        <a:t>x1</a:t>
                      </a:r>
                      <a:endParaRPr/>
                    </a:p>
                  </a:txBody>
                  <a:tcPr/>
                </a:tc>
                <a:tc>
                  <a:txBody>
                    <a:bodyPr/>
                    <a:p>
                      <a:pPr>
                        <a:lnSpc>
                          <a:spcPct val="100000"/>
                        </a:lnSpc>
                      </a:pPr>
                      <a:r>
                        <a:rPr lang="en-US" strike="noStrike">
                          <a:solidFill>
                            <a:srgbClr val="000000"/>
                          </a:solidFill>
                          <a:latin typeface="Constantia"/>
                        </a:rPr>
                        <a:t>y1</a:t>
                      </a:r>
                      <a:endParaRPr/>
                    </a:p>
                  </a:txBody>
                  <a:tcPr/>
                </a:tc>
                <a:tc>
                  <a:tcPr/>
                </a:tc>
              </a:tr>
              <a:tr h="431640">
                <a:tc>
                  <a:txBody>
                    <a:bodyPr/>
                    <a:p>
                      <a:pPr>
                        <a:lnSpc>
                          <a:spcPct val="100000"/>
                        </a:lnSpc>
                      </a:pPr>
                      <a:r>
                        <a:rPr lang="en-US" strike="noStrike">
                          <a:solidFill>
                            <a:srgbClr val="000000"/>
                          </a:solidFill>
                          <a:latin typeface="Constantia"/>
                        </a:rPr>
                        <a:t>a1</a:t>
                      </a:r>
                      <a:endParaRPr/>
                    </a:p>
                  </a:txBody>
                  <a:tcPr/>
                </a:tc>
                <a:tc>
                  <a:txBody>
                    <a:bodyPr/>
                    <a:p>
                      <a:pPr>
                        <a:lnSpc>
                          <a:spcPct val="100000"/>
                        </a:lnSpc>
                      </a:pPr>
                      <a:r>
                        <a:rPr lang="en-US" strike="noStrike">
                          <a:solidFill>
                            <a:srgbClr val="000000"/>
                          </a:solidFill>
                          <a:latin typeface="Constantia"/>
                        </a:rPr>
                        <a:t>b2</a:t>
                      </a:r>
                      <a:endParaRPr/>
                    </a:p>
                  </a:txBody>
                  <a:tcPr/>
                </a:tc>
                <a:tc>
                  <a:txBody>
                    <a:bodyPr/>
                    <a:p>
                      <a:pPr>
                        <a:lnSpc>
                          <a:spcPct val="100000"/>
                        </a:lnSpc>
                      </a:pPr>
                      <a:r>
                        <a:rPr lang="en-US" strike="noStrike">
                          <a:solidFill>
                            <a:srgbClr val="000000"/>
                          </a:solidFill>
                          <a:latin typeface="Constantia"/>
                        </a:rPr>
                        <a:t>x1</a:t>
                      </a:r>
                      <a:endParaRPr/>
                    </a:p>
                  </a:txBody>
                  <a:tcPr/>
                </a:tc>
                <a:tc>
                  <a:txBody>
                    <a:bodyPr/>
                    <a:p>
                      <a:pPr>
                        <a:lnSpc>
                          <a:spcPct val="100000"/>
                        </a:lnSpc>
                      </a:pPr>
                      <a:r>
                        <a:rPr lang="en-US" strike="noStrike">
                          <a:solidFill>
                            <a:srgbClr val="000000"/>
                          </a:solidFill>
                          <a:latin typeface="Constantia"/>
                        </a:rPr>
                        <a:t>y1</a:t>
                      </a:r>
                      <a:endParaRPr/>
                    </a:p>
                  </a:txBody>
                  <a:tcPr/>
                </a:tc>
                <a:tc>
                  <a:tcPr/>
                </a:tc>
              </a:tr>
              <a:tr h="431640">
                <a:tc>
                  <a:txBody>
                    <a:bodyPr/>
                    <a:p>
                      <a:pPr>
                        <a:lnSpc>
                          <a:spcPct val="100000"/>
                        </a:lnSpc>
                      </a:pPr>
                      <a:r>
                        <a:rPr lang="en-US" strike="noStrike">
                          <a:solidFill>
                            <a:srgbClr val="000000"/>
                          </a:solidFill>
                          <a:latin typeface="Constantia"/>
                        </a:rPr>
                        <a:t>a2</a:t>
                      </a:r>
                      <a:endParaRPr/>
                    </a:p>
                  </a:txBody>
                  <a:tcPr/>
                </a:tc>
                <a:tc>
                  <a:txBody>
                    <a:bodyPr/>
                    <a:p>
                      <a:pPr>
                        <a:lnSpc>
                          <a:spcPct val="100000"/>
                        </a:lnSpc>
                      </a:pPr>
                      <a:r>
                        <a:rPr lang="en-US" strike="noStrike">
                          <a:solidFill>
                            <a:srgbClr val="000000"/>
                          </a:solidFill>
                          <a:latin typeface="Constantia"/>
                        </a:rPr>
                        <a:t>b2</a:t>
                      </a:r>
                      <a:endParaRPr/>
                    </a:p>
                  </a:txBody>
                  <a:tcPr/>
                </a:tc>
                <a:tc>
                  <a:txBody>
                    <a:bodyPr/>
                    <a:p>
                      <a:pPr>
                        <a:lnSpc>
                          <a:spcPct val="100000"/>
                        </a:lnSpc>
                      </a:pPr>
                      <a:r>
                        <a:rPr lang="en-US" strike="noStrike">
                          <a:solidFill>
                            <a:srgbClr val="000000"/>
                          </a:solidFill>
                          <a:latin typeface="Constantia"/>
                        </a:rPr>
                        <a:t>x1</a:t>
                      </a:r>
                      <a:endParaRPr/>
                    </a:p>
                  </a:txBody>
                  <a:tcPr/>
                </a:tc>
                <a:tc>
                  <a:txBody>
                    <a:bodyPr/>
                    <a:p>
                      <a:pPr>
                        <a:lnSpc>
                          <a:spcPct val="100000"/>
                        </a:lnSpc>
                      </a:pPr>
                      <a:r>
                        <a:rPr lang="en-US" strike="noStrike">
                          <a:solidFill>
                            <a:srgbClr val="000000"/>
                          </a:solidFill>
                          <a:latin typeface="Constantia"/>
                        </a:rPr>
                        <a:t>y2</a:t>
                      </a:r>
                      <a:endParaRPr/>
                    </a:p>
                  </a:txBody>
                  <a:tcPr/>
                </a:tc>
                <a:tc>
                  <a:tcPr/>
                </a:tc>
              </a:tr>
              <a:tr h="431640">
                <a:tc>
                  <a:txBody>
                    <a:bodyPr/>
                    <a:p>
                      <a:pPr>
                        <a:lnSpc>
                          <a:spcPct val="100000"/>
                        </a:lnSpc>
                      </a:pPr>
                      <a:r>
                        <a:rPr lang="en-US" strike="noStrike">
                          <a:solidFill>
                            <a:srgbClr val="000000"/>
                          </a:solidFill>
                          <a:latin typeface="Constantia"/>
                        </a:rPr>
                        <a:t>a1</a:t>
                      </a:r>
                      <a:endParaRPr/>
                    </a:p>
                  </a:txBody>
                  <a:tcPr/>
                </a:tc>
                <a:tc>
                  <a:txBody>
                    <a:bodyPr/>
                    <a:p>
                      <a:pPr>
                        <a:lnSpc>
                          <a:spcPct val="100000"/>
                        </a:lnSpc>
                      </a:pPr>
                      <a:r>
                        <a:rPr lang="en-US" strike="noStrike">
                          <a:solidFill>
                            <a:srgbClr val="000000"/>
                          </a:solidFill>
                          <a:latin typeface="Constantia"/>
                        </a:rPr>
                        <a:t>b1</a:t>
                      </a:r>
                      <a:endParaRPr/>
                    </a:p>
                  </a:txBody>
                  <a:tcPr/>
                </a:tc>
                <a:tc>
                  <a:txBody>
                    <a:bodyPr/>
                    <a:p>
                      <a:pPr>
                        <a:lnSpc>
                          <a:spcPct val="100000"/>
                        </a:lnSpc>
                      </a:pPr>
                      <a:r>
                        <a:rPr lang="en-US" strike="noStrike">
                          <a:solidFill>
                            <a:srgbClr val="000000"/>
                          </a:solidFill>
                          <a:latin typeface="Constantia"/>
                        </a:rPr>
                        <a:t>x1</a:t>
                      </a:r>
                      <a:endParaRPr/>
                    </a:p>
                  </a:txBody>
                  <a:tcPr/>
                </a:tc>
                <a:tc>
                  <a:txBody>
                    <a:bodyPr/>
                    <a:p>
                      <a:pPr>
                        <a:lnSpc>
                          <a:spcPct val="100000"/>
                        </a:lnSpc>
                      </a:pPr>
                      <a:r>
                        <a:rPr lang="en-US" strike="noStrike">
                          <a:solidFill>
                            <a:srgbClr val="000000"/>
                          </a:solidFill>
                          <a:latin typeface="Constantia"/>
                        </a:rPr>
                        <a:t>y2</a:t>
                      </a:r>
                      <a:endParaRPr/>
                    </a:p>
                  </a:txBody>
                  <a:tcPr/>
                </a:tc>
                <a:tc>
                  <a:tcPr/>
                </a:tc>
              </a:tr>
              <a:tr h="431640">
                <a:tc>
                  <a:txBody>
                    <a:bodyPr/>
                    <a:p>
                      <a:pPr>
                        <a:lnSpc>
                          <a:spcPct val="100000"/>
                        </a:lnSpc>
                      </a:pPr>
                      <a:r>
                        <a:rPr lang="en-US" strike="noStrike">
                          <a:solidFill>
                            <a:srgbClr val="000000"/>
                          </a:solidFill>
                          <a:latin typeface="Constantia"/>
                        </a:rPr>
                        <a:t>a1</a:t>
                      </a:r>
                      <a:endParaRPr/>
                    </a:p>
                  </a:txBody>
                  <a:tcPr/>
                </a:tc>
                <a:tc>
                  <a:txBody>
                    <a:bodyPr/>
                    <a:p>
                      <a:pPr>
                        <a:lnSpc>
                          <a:spcPct val="100000"/>
                        </a:lnSpc>
                      </a:pPr>
                      <a:r>
                        <a:rPr lang="en-US" strike="noStrike">
                          <a:solidFill>
                            <a:srgbClr val="000000"/>
                          </a:solidFill>
                          <a:latin typeface="Constantia"/>
                        </a:rPr>
                        <a:t>b1</a:t>
                      </a:r>
                      <a:endParaRPr/>
                    </a:p>
                  </a:txBody>
                  <a:tcPr/>
                </a:tc>
                <a:tc>
                  <a:txBody>
                    <a:bodyPr/>
                    <a:p>
                      <a:pPr>
                        <a:lnSpc>
                          <a:spcPct val="100000"/>
                        </a:lnSpc>
                      </a:pPr>
                      <a:r>
                        <a:rPr lang="en-US" strike="noStrike">
                          <a:solidFill>
                            <a:srgbClr val="000000"/>
                          </a:solidFill>
                          <a:latin typeface="Constantia"/>
                        </a:rPr>
                        <a:t>x2</a:t>
                      </a:r>
                      <a:endParaRPr/>
                    </a:p>
                  </a:txBody>
                  <a:tcPr/>
                </a:tc>
                <a:tc>
                  <a:txBody>
                    <a:bodyPr/>
                    <a:p>
                      <a:pPr>
                        <a:lnSpc>
                          <a:spcPct val="100000"/>
                        </a:lnSpc>
                      </a:pPr>
                      <a:r>
                        <a:rPr lang="en-US" strike="noStrike">
                          <a:solidFill>
                            <a:srgbClr val="000000"/>
                          </a:solidFill>
                          <a:latin typeface="Constantia"/>
                        </a:rPr>
                        <a:t>y1</a:t>
                      </a:r>
                      <a:endParaRPr/>
                    </a:p>
                  </a:txBody>
                  <a:tcPr/>
                </a:tc>
                <a:tc>
                  <a:tcPr/>
                </a:tc>
              </a:tr>
              <a:tr h="431640">
                <a:tc>
                  <a:txBody>
                    <a:bodyPr/>
                    <a:p>
                      <a:pPr>
                        <a:lnSpc>
                          <a:spcPct val="100000"/>
                        </a:lnSpc>
                      </a:pPr>
                      <a:r>
                        <a:rPr lang="en-US" strike="noStrike">
                          <a:solidFill>
                            <a:srgbClr val="000000"/>
                          </a:solidFill>
                          <a:latin typeface="Constantia"/>
                        </a:rPr>
                        <a:t>a2</a:t>
                      </a:r>
                      <a:endParaRPr/>
                    </a:p>
                  </a:txBody>
                  <a:tcPr/>
                </a:tc>
                <a:tc>
                  <a:txBody>
                    <a:bodyPr/>
                    <a:p>
                      <a:pPr>
                        <a:lnSpc>
                          <a:spcPct val="100000"/>
                        </a:lnSpc>
                      </a:pPr>
                      <a:r>
                        <a:rPr lang="en-US" strike="noStrike">
                          <a:solidFill>
                            <a:srgbClr val="000000"/>
                          </a:solidFill>
                          <a:latin typeface="Constantia"/>
                        </a:rPr>
                        <a:t>b2</a:t>
                      </a:r>
                      <a:endParaRPr/>
                    </a:p>
                  </a:txBody>
                  <a:tcPr/>
                </a:tc>
                <a:tc>
                  <a:txBody>
                    <a:bodyPr/>
                    <a:p>
                      <a:pPr>
                        <a:lnSpc>
                          <a:spcPct val="100000"/>
                        </a:lnSpc>
                      </a:pPr>
                      <a:r>
                        <a:rPr lang="en-US" strike="noStrike">
                          <a:solidFill>
                            <a:srgbClr val="000000"/>
                          </a:solidFill>
                          <a:latin typeface="Constantia"/>
                        </a:rPr>
                        <a:t>x2</a:t>
                      </a:r>
                      <a:endParaRPr/>
                    </a:p>
                  </a:txBody>
                  <a:tcPr/>
                </a:tc>
                <a:tc>
                  <a:txBody>
                    <a:bodyPr/>
                    <a:p>
                      <a:pPr>
                        <a:lnSpc>
                          <a:spcPct val="100000"/>
                        </a:lnSpc>
                      </a:pPr>
                      <a:r>
                        <a:rPr lang="en-US" strike="noStrike">
                          <a:solidFill>
                            <a:srgbClr val="000000"/>
                          </a:solidFill>
                          <a:latin typeface="Constantia"/>
                        </a:rPr>
                        <a:t>y1</a:t>
                      </a:r>
                      <a:endParaRPr/>
                    </a:p>
                  </a:txBody>
                  <a:tcPr/>
                </a:tc>
                <a:tc>
                  <a:tcPr/>
                </a:tc>
              </a:tr>
              <a:tr h="431640">
                <a:tc>
                  <a:txBody>
                    <a:bodyPr/>
                    <a:p>
                      <a:pPr>
                        <a:lnSpc>
                          <a:spcPct val="100000"/>
                        </a:lnSpc>
                      </a:pPr>
                      <a:r>
                        <a:rPr lang="en-US" strike="noStrike">
                          <a:solidFill>
                            <a:srgbClr val="000000"/>
                          </a:solidFill>
                          <a:latin typeface="Constantia"/>
                        </a:rPr>
                        <a:t>a1</a:t>
                      </a:r>
                      <a:endParaRPr/>
                    </a:p>
                  </a:txBody>
                  <a:tcPr/>
                </a:tc>
                <a:tc>
                  <a:txBody>
                    <a:bodyPr/>
                    <a:p>
                      <a:pPr>
                        <a:lnSpc>
                          <a:spcPct val="100000"/>
                        </a:lnSpc>
                      </a:pPr>
                      <a:r>
                        <a:rPr lang="en-US" strike="noStrike">
                          <a:solidFill>
                            <a:srgbClr val="000000"/>
                          </a:solidFill>
                          <a:latin typeface="Constantia"/>
                        </a:rPr>
                        <a:t>b1</a:t>
                      </a:r>
                      <a:endParaRPr/>
                    </a:p>
                  </a:txBody>
                  <a:tcPr/>
                </a:tc>
                <a:tc>
                  <a:txBody>
                    <a:bodyPr/>
                    <a:p>
                      <a:pPr>
                        <a:lnSpc>
                          <a:spcPct val="100000"/>
                        </a:lnSpc>
                      </a:pPr>
                      <a:r>
                        <a:rPr lang="en-US" strike="noStrike">
                          <a:solidFill>
                            <a:srgbClr val="000000"/>
                          </a:solidFill>
                          <a:latin typeface="Constantia"/>
                        </a:rPr>
                        <a:t>x2</a:t>
                      </a:r>
                      <a:endParaRPr/>
                    </a:p>
                  </a:txBody>
                  <a:tcPr/>
                </a:tc>
                <a:tc>
                  <a:txBody>
                    <a:bodyPr/>
                    <a:p>
                      <a:pPr>
                        <a:lnSpc>
                          <a:spcPct val="100000"/>
                        </a:lnSpc>
                      </a:pPr>
                      <a:r>
                        <a:rPr lang="en-US" strike="noStrike">
                          <a:solidFill>
                            <a:srgbClr val="000000"/>
                          </a:solidFill>
                          <a:latin typeface="Constantia"/>
                        </a:rPr>
                        <a:t>y2</a:t>
                      </a:r>
                      <a:endParaRPr/>
                    </a:p>
                  </a:txBody>
                  <a:tcPr/>
                </a:tc>
                <a:tc>
                  <a:tcPr/>
                </a:tc>
              </a:tr>
              <a:tr h="431640">
                <a:tc>
                  <a:txBody>
                    <a:bodyPr/>
                    <a:p>
                      <a:pPr>
                        <a:lnSpc>
                          <a:spcPct val="100000"/>
                        </a:lnSpc>
                      </a:pPr>
                      <a:r>
                        <a:rPr lang="en-US" strike="noStrike">
                          <a:solidFill>
                            <a:srgbClr val="000000"/>
                          </a:solidFill>
                          <a:latin typeface="Constantia"/>
                        </a:rPr>
                        <a:t>a2</a:t>
                      </a:r>
                      <a:endParaRPr/>
                    </a:p>
                  </a:txBody>
                  <a:tcPr/>
                </a:tc>
                <a:tc>
                  <a:txBody>
                    <a:bodyPr/>
                    <a:p>
                      <a:pPr>
                        <a:lnSpc>
                          <a:spcPct val="100000"/>
                        </a:lnSpc>
                      </a:pPr>
                      <a:r>
                        <a:rPr lang="en-US" strike="noStrike">
                          <a:solidFill>
                            <a:srgbClr val="000000"/>
                          </a:solidFill>
                          <a:latin typeface="Constantia"/>
                        </a:rPr>
                        <a:t>b3</a:t>
                      </a:r>
                      <a:endParaRPr/>
                    </a:p>
                  </a:txBody>
                  <a:tcPr/>
                </a:tc>
                <a:tc>
                  <a:txBody>
                    <a:bodyPr/>
                    <a:p>
                      <a:pPr>
                        <a:lnSpc>
                          <a:spcPct val="100000"/>
                        </a:lnSpc>
                      </a:pPr>
                      <a:r>
                        <a:rPr lang="en-US" strike="noStrike">
                          <a:solidFill>
                            <a:srgbClr val="000000"/>
                          </a:solidFill>
                          <a:latin typeface="Constantia"/>
                        </a:rPr>
                        <a:t>x1</a:t>
                      </a:r>
                      <a:endParaRPr/>
                    </a:p>
                  </a:txBody>
                  <a:tcPr/>
                </a:tc>
                <a:tc>
                  <a:txBody>
                    <a:bodyPr/>
                    <a:p>
                      <a:pPr>
                        <a:lnSpc>
                          <a:spcPct val="100000"/>
                        </a:lnSpc>
                      </a:pPr>
                      <a:r>
                        <a:rPr lang="en-US" strike="noStrike">
                          <a:solidFill>
                            <a:srgbClr val="000000"/>
                          </a:solidFill>
                          <a:latin typeface="Constantia"/>
                        </a:rPr>
                        <a:t>y2</a:t>
                      </a:r>
                      <a:endParaRPr/>
                    </a:p>
                  </a:txBody>
                  <a:tcPr/>
                </a:tc>
                <a:tc>
                  <a:tcPr/>
                </a:tc>
              </a:tr>
              <a:tr h="360000">
                <a:tc>
                  <a:txBody>
                    <a:bodyPr/>
                    <a:p>
                      <a:pPr>
                        <a:lnSpc>
                          <a:spcPct val="100000"/>
                        </a:lnSpc>
                      </a:pPr>
                      <a:r>
                        <a:rPr lang="en-US" strike="noStrike">
                          <a:solidFill>
                            <a:srgbClr val="000000"/>
                          </a:solidFill>
                          <a:latin typeface="Constantia"/>
                        </a:rPr>
                        <a:t>a3</a:t>
                      </a:r>
                      <a:endParaRPr/>
                    </a:p>
                  </a:txBody>
                  <a:tcPr/>
                </a:tc>
                <a:tc>
                  <a:txBody>
                    <a:bodyPr/>
                    <a:p>
                      <a:pPr>
                        <a:lnSpc>
                          <a:spcPct val="100000"/>
                        </a:lnSpc>
                      </a:pPr>
                      <a:r>
                        <a:rPr lang="en-US" strike="noStrike">
                          <a:solidFill>
                            <a:srgbClr val="000000"/>
                          </a:solidFill>
                          <a:latin typeface="Constantia"/>
                        </a:rPr>
                        <a:t>b1</a:t>
                      </a:r>
                      <a:endParaRPr/>
                    </a:p>
                  </a:txBody>
                  <a:tcPr/>
                </a:tc>
                <a:tc>
                  <a:txBody>
                    <a:bodyPr/>
                    <a:p>
                      <a:pPr>
                        <a:lnSpc>
                          <a:spcPct val="100000"/>
                        </a:lnSpc>
                      </a:pPr>
                      <a:r>
                        <a:rPr lang="en-US" strike="noStrike">
                          <a:solidFill>
                            <a:srgbClr val="000000"/>
                          </a:solidFill>
                          <a:latin typeface="Constantia"/>
                        </a:rPr>
                        <a:t>x1</a:t>
                      </a:r>
                      <a:endParaRPr/>
                    </a:p>
                  </a:txBody>
                  <a:tcPr/>
                </a:tc>
                <a:tc>
                  <a:txBody>
                    <a:bodyPr/>
                    <a:p>
                      <a:pPr>
                        <a:lnSpc>
                          <a:spcPct val="100000"/>
                        </a:lnSpc>
                      </a:pPr>
                      <a:r>
                        <a:rPr lang="en-US" strike="noStrike">
                          <a:solidFill>
                            <a:srgbClr val="000000"/>
                          </a:solidFill>
                          <a:latin typeface="Constantia"/>
                        </a:rPr>
                        <a:t>y1</a:t>
                      </a:r>
                      <a:endParaRPr/>
                    </a:p>
                  </a:txBody>
                  <a:tcPr/>
                </a:tc>
                <a:tc>
                  <a:tcPr/>
                </a:tc>
              </a:tr>
            </a:tbl>
          </a:graphicData>
        </a:graphic>
      </p:graphicFrame>
      <p:sp>
        <p:nvSpPr>
          <p:cNvPr id="1960" name="CustomShape 10"/>
          <p:cNvSpPr/>
          <p:nvPr/>
        </p:nvSpPr>
        <p:spPr>
          <a:xfrm>
            <a:off x="4495680" y="4267080"/>
            <a:ext cx="3351600" cy="638280"/>
          </a:xfrm>
          <a:prstGeom prst="rect">
            <a:avLst/>
          </a:prstGeom>
          <a:noFill/>
          <a:ln>
            <a:noFill/>
          </a:ln>
        </p:spPr>
        <p:style>
          <a:lnRef idx="0"/>
          <a:fillRef idx="0"/>
          <a:effectRef idx="0"/>
          <a:fontRef idx="minor"/>
        </p:style>
        <p:txBody>
          <a:bodyPr lIns="90000" rIns="90000" tIns="45000" bIns="45000"/>
          <a:p>
            <a:pPr algn="ctr">
              <a:lnSpc>
                <a:spcPct val="100000"/>
              </a:lnSpc>
            </a:pPr>
            <a:r>
              <a:rPr lang="en-US" sz="2800" strike="noStrike">
                <a:solidFill>
                  <a:srgbClr val="000000"/>
                </a:solidFill>
                <a:latin typeface="Tahoma"/>
                <a:ea typeface="DejaVu Sans"/>
              </a:rPr>
              <a:t> </a:t>
            </a:r>
            <a:r>
              <a:rPr lang="en-US" sz="3600" strike="noStrike">
                <a:solidFill>
                  <a:srgbClr val="000000"/>
                </a:solidFill>
                <a:latin typeface="Tahoma"/>
                <a:ea typeface="DejaVu Sans"/>
              </a:rPr>
              <a:t>T = R </a:t>
            </a:r>
            <a:r>
              <a:rPr lang="en-US" sz="3600" strike="noStrike">
                <a:solidFill>
                  <a:srgbClr val="000000"/>
                </a:solidFill>
                <a:latin typeface="Symbol"/>
                <a:ea typeface="DejaVu Sans"/>
              </a:rPr>
              <a:t></a:t>
            </a:r>
            <a:r>
              <a:rPr lang="en-US" sz="3600" strike="noStrike">
                <a:solidFill>
                  <a:srgbClr val="000000"/>
                </a:solidFill>
                <a:latin typeface="Tahoma"/>
                <a:ea typeface="DejaVu Sans"/>
              </a:rPr>
              <a:t> S   </a:t>
            </a:r>
            <a:r>
              <a:rPr lang="en-US" sz="2800" strike="noStrike">
                <a:solidFill>
                  <a:srgbClr val="000000"/>
                </a:solidFill>
                <a:latin typeface="Tahoma"/>
                <a:ea typeface="DejaVu Sans"/>
              </a:rPr>
              <a:t>? </a:t>
            </a:r>
            <a:endParaRPr/>
          </a:p>
        </p:txBody>
      </p:sp>
    </p:spTree>
  </p:cSld>
  <p:timing>
    <p:tnLst>
      <p:par>
        <p:cTn id="1137" dur="indefinite" restart="never" nodeType="tmRoot">
          <p:childTnLst>
            <p:seq>
              <p:cTn id="1138"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1" name="CustomShape 1"/>
          <p:cNvSpPr/>
          <p:nvPr/>
        </p:nvSpPr>
        <p:spPr>
          <a:xfrm>
            <a:off x="38088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chia</a:t>
            </a:r>
            <a:endParaRPr/>
          </a:p>
        </p:txBody>
      </p:sp>
      <p:sp>
        <p:nvSpPr>
          <p:cNvPr id="1962" name="CustomShape 2"/>
          <p:cNvSpPr/>
          <p:nvPr/>
        </p:nvSpPr>
        <p:spPr>
          <a:xfrm>
            <a:off x="457200" y="1295280"/>
            <a:ext cx="8228520" cy="5180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p:txBody>
      </p:sp>
      <p:sp>
        <p:nvSpPr>
          <p:cNvPr id="1963"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11:01:06 AM</a:t>
            </a:r>
            <a:endParaRPr/>
          </a:p>
        </p:txBody>
      </p:sp>
      <p:sp>
        <p:nvSpPr>
          <p:cNvPr id="1964"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BEE68A02-B219-4B20-8257-324EAF94908B}" type="slidenum">
              <a:rPr lang="en-US" sz="1200" strike="noStrike">
                <a:solidFill>
                  <a:srgbClr val="035c75"/>
                </a:solidFill>
                <a:latin typeface="Tahoma"/>
                <a:ea typeface="DejaVu Sans"/>
              </a:rPr>
              <a:t>&lt;number&gt;</a:t>
            </a:fld>
            <a:endParaRPr/>
          </a:p>
        </p:txBody>
      </p:sp>
      <p:sp>
        <p:nvSpPr>
          <p:cNvPr id="1965"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966" name="Picture 3" descr=""/>
          <p:cNvPicPr/>
          <p:nvPr/>
        </p:nvPicPr>
        <p:blipFill>
          <a:blip r:embed="rId1"/>
          <a:stretch/>
        </p:blipFill>
        <p:spPr>
          <a:xfrm>
            <a:off x="0" y="628560"/>
            <a:ext cx="9106920" cy="56160"/>
          </a:xfrm>
          <a:prstGeom prst="rect">
            <a:avLst/>
          </a:prstGeom>
          <a:ln>
            <a:noFill/>
          </a:ln>
        </p:spPr>
      </p:pic>
      <p:sp>
        <p:nvSpPr>
          <p:cNvPr id="1967"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968"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1969" name="Table 8"/>
          <p:cNvGraphicFramePr/>
          <p:nvPr/>
        </p:nvGraphicFramePr>
        <p:xfrm>
          <a:off x="3276720" y="1752480"/>
          <a:ext cx="1751760" cy="1120680"/>
        </p:xfrm>
        <a:graphic>
          <a:graphicData uri="http://schemas.openxmlformats.org/drawingml/2006/table">
            <a:tbl>
              <a:tblPr/>
              <a:tblGrid>
                <a:gridCol w="583920"/>
                <a:gridCol w="583920"/>
                <a:gridCol w="584280"/>
              </a:tblGrid>
              <a:tr h="360000">
                <a:tc>
                  <a:txBody>
                    <a:bodyPr/>
                    <a:p>
                      <a:pPr>
                        <a:lnSpc>
                          <a:spcPct val="100000"/>
                        </a:lnSpc>
                      </a:pPr>
                      <a:r>
                        <a:rPr b="1" lang="en-US" strike="noStrike">
                          <a:solidFill>
                            <a:srgbClr val="ffffff"/>
                          </a:solidFill>
                          <a:latin typeface="Constantia"/>
                        </a:rPr>
                        <a:t>S</a:t>
                      </a:r>
                      <a:endParaRPr/>
                    </a:p>
                  </a:txBody>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r>
              <a:tr h="431640">
                <a:tc>
                  <a:tcPr/>
                </a:tc>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r>
              <a:tr h="34776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cPr/>
                </a:tc>
              </a:tr>
            </a:tbl>
          </a:graphicData>
        </a:graphic>
      </p:graphicFrame>
      <p:graphicFrame>
        <p:nvGraphicFramePr>
          <p:cNvPr id="1970" name="Table 9"/>
          <p:cNvGraphicFramePr/>
          <p:nvPr/>
        </p:nvGraphicFramePr>
        <p:xfrm>
          <a:off x="762120" y="1752480"/>
          <a:ext cx="2361600" cy="3842280"/>
        </p:xfrm>
        <a:graphic>
          <a:graphicData uri="http://schemas.openxmlformats.org/drawingml/2006/table">
            <a:tbl>
              <a:tblPr/>
              <a:tblGrid>
                <a:gridCol w="472320"/>
                <a:gridCol w="472320"/>
                <a:gridCol w="472320"/>
                <a:gridCol w="472320"/>
                <a:gridCol w="472680"/>
              </a:tblGrid>
              <a:tr h="360000">
                <a:tc>
                  <a:txBody>
                    <a:bodyPr/>
                    <a:p>
                      <a:pPr>
                        <a:lnSpc>
                          <a:spcPct val="100000"/>
                        </a:lnSpc>
                      </a:pPr>
                      <a:r>
                        <a:rPr b="1" lang="en-US" strike="noStrike">
                          <a:solidFill>
                            <a:srgbClr val="ffffff"/>
                          </a:solidFill>
                          <a:latin typeface="Constantia"/>
                        </a:rPr>
                        <a:t>R</a:t>
                      </a:r>
                      <a:endParaRPr/>
                    </a:p>
                  </a:txBody>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c>
                  <a:txBody>
                    <a:bodyPr/>
                    <a:p>
                      <a:pPr>
                        <a:lnSpc>
                          <a:spcPct val="100000"/>
                        </a:lnSpc>
                      </a:pPr>
                      <a:r>
                        <a:rPr b="1" lang="en-US" strike="noStrike">
                          <a:solidFill>
                            <a:srgbClr val="ffffff"/>
                          </a:solidFill>
                          <a:latin typeface="Constantia"/>
                        </a:rPr>
                        <a:t>C</a:t>
                      </a:r>
                      <a:endParaRPr/>
                    </a:p>
                  </a:txBody>
                  <a:tcPr/>
                </a:tc>
                <a:tc>
                  <a:txBody>
                    <a:bodyPr/>
                    <a:p>
                      <a:pPr>
                        <a:lnSpc>
                          <a:spcPct val="100000"/>
                        </a:lnSpc>
                      </a:pPr>
                      <a:r>
                        <a:rPr b="1" lang="en-US" strike="noStrike">
                          <a:solidFill>
                            <a:srgbClr val="ffffff"/>
                          </a:solidFill>
                          <a:latin typeface="Constantia"/>
                        </a:rPr>
                        <a:t>D</a:t>
                      </a:r>
                      <a:endParaRPr/>
                    </a:p>
                  </a:txBody>
                  <a:tcPr/>
                </a:tc>
              </a:tr>
              <a:tr h="431640">
                <a:tc>
                  <a:tcPr/>
                </a:tc>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y1</a:t>
                      </a:r>
                      <a:endParaRPr/>
                    </a:p>
                  </a:txBody>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x2</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x2</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x2</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b3</a:t>
                      </a:r>
                      <a:endParaRPr/>
                    </a:p>
                  </a:txBody>
                  <a:tcPr/>
                </a:tc>
                <a:tc>
                  <a:txBody>
                    <a:bodyPr/>
                    <a:p>
                      <a:pPr>
                        <a:lnSpc>
                          <a:spcPct val="100000"/>
                        </a:lnSpc>
                      </a:pPr>
                      <a:r>
                        <a:rPr lang="en-US" sz="1600" strike="noStrike">
                          <a:solidFill>
                            <a:srgbClr val="000000"/>
                          </a:solidFill>
                          <a:latin typeface="Constantia"/>
                        </a:rPr>
                        <a:t>x3</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347760">
                <a:tc>
                  <a:txBody>
                    <a:bodyPr/>
                    <a:p>
                      <a:pPr>
                        <a:lnSpc>
                          <a:spcPct val="100000"/>
                        </a:lnSpc>
                      </a:pPr>
                      <a:r>
                        <a:rPr lang="en-US" sz="1600" strike="noStrike">
                          <a:solidFill>
                            <a:srgbClr val="000000"/>
                          </a:solidFill>
                          <a:latin typeface="Constantia"/>
                        </a:rPr>
                        <a:t>a3</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y3</a:t>
                      </a:r>
                      <a:endParaRPr/>
                    </a:p>
                  </a:txBody>
                  <a:tcPr/>
                </a:tc>
                <a:tc>
                  <a:tcPr/>
                </a:tc>
              </a:tr>
            </a:tbl>
          </a:graphicData>
        </a:graphic>
      </p:graphicFrame>
      <p:sp>
        <p:nvSpPr>
          <p:cNvPr id="1971" name="CustomShape 10"/>
          <p:cNvSpPr/>
          <p:nvPr/>
        </p:nvSpPr>
        <p:spPr>
          <a:xfrm>
            <a:off x="5257800" y="1752480"/>
            <a:ext cx="3351600" cy="638280"/>
          </a:xfrm>
          <a:prstGeom prst="rect">
            <a:avLst/>
          </a:prstGeom>
          <a:noFill/>
          <a:ln>
            <a:noFill/>
          </a:ln>
        </p:spPr>
        <p:style>
          <a:lnRef idx="0"/>
          <a:fillRef idx="0"/>
          <a:effectRef idx="0"/>
          <a:fontRef idx="minor"/>
        </p:style>
        <p:txBody>
          <a:bodyPr lIns="90000" rIns="90000" tIns="45000" bIns="45000"/>
          <a:p>
            <a:pPr algn="ctr">
              <a:lnSpc>
                <a:spcPct val="100000"/>
              </a:lnSpc>
            </a:pPr>
            <a:r>
              <a:rPr lang="en-US" sz="2000" strike="noStrike">
                <a:solidFill>
                  <a:srgbClr val="000000"/>
                </a:solidFill>
                <a:latin typeface="Tahoma"/>
                <a:ea typeface="DejaVu Sans"/>
              </a:rPr>
              <a:t> </a:t>
            </a:r>
            <a:r>
              <a:rPr lang="en-US" sz="2800" strike="noStrike">
                <a:solidFill>
                  <a:srgbClr val="000000"/>
                </a:solidFill>
                <a:latin typeface="Tahoma"/>
                <a:ea typeface="DejaVu Sans"/>
              </a:rPr>
              <a:t>1</a:t>
            </a:r>
            <a:r>
              <a:rPr lang="en-US" sz="3600" strike="noStrike">
                <a:solidFill>
                  <a:srgbClr val="000000"/>
                </a:solidFill>
                <a:latin typeface="Tahoma"/>
                <a:ea typeface="DejaVu Sans"/>
              </a:rPr>
              <a:t>. Y  = {C,D }</a:t>
            </a:r>
            <a:r>
              <a:rPr lang="en-US" sz="2800" strike="noStrike">
                <a:solidFill>
                  <a:srgbClr val="000000"/>
                </a:solidFill>
                <a:latin typeface="Tahoma"/>
                <a:ea typeface="DejaVu Sans"/>
              </a:rPr>
              <a:t> </a:t>
            </a:r>
            <a:endParaRPr/>
          </a:p>
        </p:txBody>
      </p:sp>
      <p:sp>
        <p:nvSpPr>
          <p:cNvPr id="1972" name="CustomShape 11"/>
          <p:cNvSpPr/>
          <p:nvPr/>
        </p:nvSpPr>
        <p:spPr>
          <a:xfrm>
            <a:off x="5334120" y="2666880"/>
            <a:ext cx="3351600" cy="1139760"/>
          </a:xfrm>
          <a:prstGeom prst="rect">
            <a:avLst/>
          </a:prstGeom>
          <a:noFill/>
          <a:ln>
            <a:noFill/>
          </a:ln>
        </p:spPr>
        <p:style>
          <a:lnRef idx="0"/>
          <a:fillRef idx="0"/>
          <a:effectRef idx="0"/>
          <a:fontRef idx="minor"/>
        </p:style>
        <p:txBody>
          <a:bodyPr lIns="90000" rIns="90000" tIns="45000" bIns="45000"/>
          <a:p>
            <a:pPr algn="ctr">
              <a:lnSpc>
                <a:spcPct val="100000"/>
              </a:lnSpc>
            </a:pPr>
            <a:r>
              <a:rPr lang="en-US" sz="2800" strike="noStrike">
                <a:solidFill>
                  <a:srgbClr val="000000"/>
                </a:solidFill>
                <a:latin typeface="Tahoma"/>
                <a:ea typeface="DejaVu Sans"/>
              </a:rPr>
              <a:t> </a:t>
            </a:r>
            <a:r>
              <a:rPr lang="en-US" sz="2800" strike="noStrike">
                <a:solidFill>
                  <a:srgbClr val="000000"/>
                </a:solidFill>
                <a:latin typeface="Tahoma"/>
                <a:ea typeface="DejaVu Sans"/>
              </a:rPr>
              <a:t>2</a:t>
            </a:r>
            <a:r>
              <a:rPr lang="en-US" sz="3600" strike="noStrike">
                <a:solidFill>
                  <a:srgbClr val="000000"/>
                </a:solidFill>
                <a:latin typeface="Tahoma"/>
                <a:ea typeface="DejaVu Sans"/>
              </a:rPr>
              <a:t>. T1  = </a:t>
            </a:r>
            <a:r>
              <a:rPr lang="en-US" sz="3600" strike="noStrike">
                <a:solidFill>
                  <a:srgbClr val="000000"/>
                </a:solidFill>
                <a:latin typeface="Symbol"/>
                <a:ea typeface="DejaVu Sans"/>
              </a:rPr>
              <a:t></a:t>
            </a:r>
            <a:r>
              <a:rPr lang="en-US" sz="3600" strike="noStrike">
                <a:solidFill>
                  <a:srgbClr val="000000"/>
                </a:solidFill>
                <a:latin typeface="Tahoma"/>
                <a:ea typeface="DejaVu Sans"/>
              </a:rPr>
              <a:t> </a:t>
            </a:r>
            <a:r>
              <a:rPr lang="en-US" sz="3600" strike="noStrike" baseline="-25000">
                <a:solidFill>
                  <a:srgbClr val="000000"/>
                </a:solidFill>
                <a:latin typeface="Tahoma"/>
                <a:ea typeface="DejaVu Sans"/>
              </a:rPr>
              <a:t>Y </a:t>
            </a:r>
            <a:r>
              <a:rPr lang="en-US" sz="3600" strike="noStrike">
                <a:solidFill>
                  <a:srgbClr val="000000"/>
                </a:solidFill>
                <a:latin typeface="Tahoma"/>
                <a:ea typeface="DejaVu Sans"/>
              </a:rPr>
              <a:t>(R) </a:t>
            </a:r>
            <a:r>
              <a:rPr lang="en-US" sz="2800" strike="noStrike">
                <a:solidFill>
                  <a:srgbClr val="000000"/>
                </a:solidFill>
                <a:latin typeface="Tahoma"/>
                <a:ea typeface="DejaVu Sans"/>
              </a:rPr>
              <a:t> </a:t>
            </a:r>
            <a:endParaRPr/>
          </a:p>
        </p:txBody>
      </p:sp>
      <p:graphicFrame>
        <p:nvGraphicFramePr>
          <p:cNvPr id="1973" name="Table 12"/>
          <p:cNvGraphicFramePr/>
          <p:nvPr/>
        </p:nvGraphicFramePr>
        <p:xfrm>
          <a:off x="5562720" y="3581280"/>
          <a:ext cx="3123360" cy="2664720"/>
        </p:xfrm>
        <a:graphic>
          <a:graphicData uri="http://schemas.openxmlformats.org/drawingml/2006/table">
            <a:tbl>
              <a:tblPr/>
              <a:tblGrid>
                <a:gridCol w="1041120"/>
                <a:gridCol w="1041120"/>
                <a:gridCol w="1041480"/>
              </a:tblGrid>
              <a:tr h="410040">
                <a:tc>
                  <a:txBody>
                    <a:bodyPr/>
                    <a:p>
                      <a:pPr>
                        <a:lnSpc>
                          <a:spcPct val="100000"/>
                        </a:lnSpc>
                      </a:pPr>
                      <a:r>
                        <a:rPr b="1" lang="en-US" strike="noStrike">
                          <a:solidFill>
                            <a:srgbClr val="ffffff"/>
                          </a:solidFill>
                          <a:latin typeface="Constantia"/>
                        </a:rPr>
                        <a:t>T1</a:t>
                      </a:r>
                      <a:endParaRPr/>
                    </a:p>
                  </a:txBody>
                  <a:tcPr/>
                </a:tc>
                <a:tc>
                  <a:txBody>
                    <a:bodyPr/>
                    <a:p>
                      <a:pPr algn="ctr">
                        <a:lnSpc>
                          <a:spcPct val="100000"/>
                        </a:lnSpc>
                      </a:pPr>
                      <a:r>
                        <a:rPr b="1" lang="en-US" strike="noStrike">
                          <a:solidFill>
                            <a:srgbClr val="ffffff"/>
                          </a:solidFill>
                          <a:latin typeface="Constantia"/>
                        </a:rPr>
                        <a:t>C</a:t>
                      </a:r>
                      <a:endParaRPr/>
                    </a:p>
                  </a:txBody>
                  <a:tcPr/>
                </a:tc>
                <a:tc>
                  <a:txBody>
                    <a:bodyPr/>
                    <a:p>
                      <a:pPr algn="ctr">
                        <a:lnSpc>
                          <a:spcPct val="100000"/>
                        </a:lnSpc>
                      </a:pPr>
                      <a:r>
                        <a:rPr b="1" lang="en-US" strike="noStrike">
                          <a:solidFill>
                            <a:srgbClr val="ffffff"/>
                          </a:solidFill>
                          <a:latin typeface="Constantia"/>
                        </a:rPr>
                        <a:t>D</a:t>
                      </a:r>
                      <a:endParaRPr/>
                    </a:p>
                  </a:txBody>
                  <a:tcPr/>
                </a:tc>
              </a:tr>
              <a:tr h="375840">
                <a:tc>
                  <a:tcPr/>
                </a:tc>
                <a:tc>
                  <a:txBody>
                    <a:bodyPr/>
                    <a:p>
                      <a:pPr algn="ctr">
                        <a:lnSpc>
                          <a:spcPct val="100000"/>
                        </a:lnSpc>
                      </a:pPr>
                      <a:r>
                        <a:rPr lang="en-US" sz="2000" strike="noStrike">
                          <a:solidFill>
                            <a:srgbClr val="000000"/>
                          </a:solidFill>
                          <a:latin typeface="Constantia"/>
                        </a:rPr>
                        <a:t>x1</a:t>
                      </a:r>
                      <a:endParaRPr/>
                    </a:p>
                  </a:txBody>
                  <a:tcPr/>
                </a:tc>
                <a:tc>
                  <a:txBody>
                    <a:bodyPr/>
                    <a:p>
                      <a:pPr algn="ctr">
                        <a:lnSpc>
                          <a:spcPct val="100000"/>
                        </a:lnSpc>
                      </a:pPr>
                      <a:r>
                        <a:rPr lang="en-US" sz="2000" strike="noStrike">
                          <a:solidFill>
                            <a:srgbClr val="000000"/>
                          </a:solidFill>
                          <a:latin typeface="Constantia"/>
                        </a:rPr>
                        <a:t>y1</a:t>
                      </a:r>
                      <a:endParaRPr/>
                    </a:p>
                  </a:txBody>
                  <a:tcPr/>
                </a:tc>
              </a:tr>
              <a:tr h="375840">
                <a:tc>
                  <a:txBody>
                    <a:bodyPr/>
                    <a:p>
                      <a:pPr algn="ctr">
                        <a:lnSpc>
                          <a:spcPct val="100000"/>
                        </a:lnSpc>
                      </a:pPr>
                      <a:r>
                        <a:rPr lang="en-US" sz="2000" strike="noStrike">
                          <a:solidFill>
                            <a:srgbClr val="000000"/>
                          </a:solidFill>
                          <a:latin typeface="Constantia"/>
                        </a:rPr>
                        <a:t>x1</a:t>
                      </a:r>
                      <a:endParaRPr/>
                    </a:p>
                  </a:txBody>
                  <a:tcPr/>
                </a:tc>
                <a:tc>
                  <a:txBody>
                    <a:bodyPr/>
                    <a:p>
                      <a:pPr algn="ctr">
                        <a:lnSpc>
                          <a:spcPct val="100000"/>
                        </a:lnSpc>
                      </a:pPr>
                      <a:r>
                        <a:rPr lang="en-US" sz="2000" strike="noStrike">
                          <a:solidFill>
                            <a:srgbClr val="000000"/>
                          </a:solidFill>
                          <a:latin typeface="Constantia"/>
                        </a:rPr>
                        <a:t>y2</a:t>
                      </a:r>
                      <a:endParaRPr/>
                    </a:p>
                  </a:txBody>
                  <a:tcPr/>
                </a:tc>
                <a:tc>
                  <a:tcPr/>
                </a:tc>
              </a:tr>
              <a:tr h="375840">
                <a:tc>
                  <a:txBody>
                    <a:bodyPr/>
                    <a:p>
                      <a:pPr algn="ctr">
                        <a:lnSpc>
                          <a:spcPct val="100000"/>
                        </a:lnSpc>
                      </a:pPr>
                      <a:r>
                        <a:rPr lang="en-US" sz="2000" strike="noStrike">
                          <a:solidFill>
                            <a:srgbClr val="000000"/>
                          </a:solidFill>
                          <a:latin typeface="Constantia"/>
                        </a:rPr>
                        <a:t>x2</a:t>
                      </a:r>
                      <a:endParaRPr/>
                    </a:p>
                  </a:txBody>
                  <a:tcPr/>
                </a:tc>
                <a:tc>
                  <a:txBody>
                    <a:bodyPr/>
                    <a:p>
                      <a:pPr algn="ctr">
                        <a:lnSpc>
                          <a:spcPct val="100000"/>
                        </a:lnSpc>
                      </a:pPr>
                      <a:r>
                        <a:rPr lang="en-US" sz="2000" strike="noStrike">
                          <a:solidFill>
                            <a:srgbClr val="000000"/>
                          </a:solidFill>
                          <a:latin typeface="Constantia"/>
                        </a:rPr>
                        <a:t>y1</a:t>
                      </a:r>
                      <a:endParaRPr/>
                    </a:p>
                  </a:txBody>
                  <a:tcPr/>
                </a:tc>
                <a:tc>
                  <a:tcPr/>
                </a:tc>
              </a:tr>
              <a:tr h="375840">
                <a:tc>
                  <a:txBody>
                    <a:bodyPr/>
                    <a:p>
                      <a:pPr algn="ctr">
                        <a:lnSpc>
                          <a:spcPct val="100000"/>
                        </a:lnSpc>
                      </a:pPr>
                      <a:r>
                        <a:rPr lang="en-US" sz="2000" strike="noStrike">
                          <a:solidFill>
                            <a:srgbClr val="000000"/>
                          </a:solidFill>
                          <a:latin typeface="Constantia"/>
                        </a:rPr>
                        <a:t>x2</a:t>
                      </a:r>
                      <a:endParaRPr/>
                    </a:p>
                  </a:txBody>
                  <a:tcPr/>
                </a:tc>
                <a:tc>
                  <a:txBody>
                    <a:bodyPr/>
                    <a:p>
                      <a:pPr algn="ctr">
                        <a:lnSpc>
                          <a:spcPct val="100000"/>
                        </a:lnSpc>
                      </a:pPr>
                      <a:r>
                        <a:rPr lang="en-US" sz="2000" strike="noStrike">
                          <a:solidFill>
                            <a:srgbClr val="000000"/>
                          </a:solidFill>
                          <a:latin typeface="Constantia"/>
                        </a:rPr>
                        <a:t>y2</a:t>
                      </a:r>
                      <a:endParaRPr/>
                    </a:p>
                  </a:txBody>
                  <a:tcPr/>
                </a:tc>
                <a:tc>
                  <a:tcPr/>
                </a:tc>
              </a:tr>
              <a:tr h="375840">
                <a:tc>
                  <a:tcPr/>
                </a:tc>
                <a:tc>
                  <a:txBody>
                    <a:bodyPr/>
                    <a:p>
                      <a:pPr algn="ctr">
                        <a:lnSpc>
                          <a:spcPct val="100000"/>
                        </a:lnSpc>
                      </a:pPr>
                      <a:r>
                        <a:rPr lang="en-US" sz="2000" strike="noStrike">
                          <a:solidFill>
                            <a:srgbClr val="000000"/>
                          </a:solidFill>
                          <a:latin typeface="Constantia"/>
                        </a:rPr>
                        <a:t>x3</a:t>
                      </a:r>
                      <a:endParaRPr/>
                    </a:p>
                  </a:txBody>
                  <a:tcPr/>
                </a:tc>
                <a:tc>
                  <a:txBody>
                    <a:bodyPr/>
                    <a:p>
                      <a:pPr algn="ctr">
                        <a:lnSpc>
                          <a:spcPct val="100000"/>
                        </a:lnSpc>
                      </a:pPr>
                      <a:r>
                        <a:rPr lang="en-US" sz="2000" strike="noStrike">
                          <a:solidFill>
                            <a:srgbClr val="000000"/>
                          </a:solidFill>
                          <a:latin typeface="Constantia"/>
                        </a:rPr>
                        <a:t>y2</a:t>
                      </a:r>
                      <a:endParaRPr/>
                    </a:p>
                  </a:txBody>
                  <a:tcPr/>
                </a:tc>
              </a:tr>
              <a:tr h="375840">
                <a:tc>
                  <a:tcPr/>
                </a:tc>
                <a:tc>
                  <a:txBody>
                    <a:bodyPr/>
                    <a:p>
                      <a:pPr algn="ctr">
                        <a:lnSpc>
                          <a:spcPct val="100000"/>
                        </a:lnSpc>
                      </a:pPr>
                      <a:r>
                        <a:rPr lang="en-US" sz="2000" strike="noStrike">
                          <a:solidFill>
                            <a:srgbClr val="000000"/>
                          </a:solidFill>
                          <a:latin typeface="Constantia"/>
                        </a:rPr>
                        <a:t>x1</a:t>
                      </a:r>
                      <a:endParaRPr/>
                    </a:p>
                  </a:txBody>
                  <a:tcPr/>
                </a:tc>
                <a:tc>
                  <a:txBody>
                    <a:bodyPr/>
                    <a:p>
                      <a:pPr algn="ctr">
                        <a:lnSpc>
                          <a:spcPct val="100000"/>
                        </a:lnSpc>
                      </a:pPr>
                      <a:r>
                        <a:rPr lang="en-US" sz="2000" strike="noStrike">
                          <a:solidFill>
                            <a:srgbClr val="000000"/>
                          </a:solidFill>
                          <a:latin typeface="Constantia"/>
                        </a:rPr>
                        <a:t>y3</a:t>
                      </a:r>
                      <a:endParaRPr/>
                    </a:p>
                  </a:txBody>
                  <a:tcPr/>
                </a:tc>
              </a:tr>
            </a:tbl>
          </a:graphicData>
        </a:graphic>
      </p:graphicFrame>
    </p:spTree>
  </p:cSld>
  <p:timing>
    <p:tnLst>
      <p:par>
        <p:cTn id="1139" dur="indefinite" restart="never" nodeType="tmRoot">
          <p:childTnLst>
            <p:seq>
              <p:cTn id="1140" dur="indefinite" nodeType="mainSeq">
                <p:childTnLst>
                  <p:par>
                    <p:cTn id="1141" fill="hold">
                      <p:stCondLst>
                        <p:cond delay="indefinite"/>
                      </p:stCondLst>
                      <p:childTnLst>
                        <p:par>
                          <p:cTn id="1142" fill="hold">
                            <p:stCondLst>
                              <p:cond delay="0"/>
                            </p:stCondLst>
                            <p:childTnLst>
                              <p:par>
                                <p:cTn id="1143" nodeType="clickEffect" fill="hold" presetClass="entr" presetID="4" presetSubtype="16">
                                  <p:stCondLst>
                                    <p:cond delay="0"/>
                                  </p:stCondLst>
                                  <p:childTnLst>
                                    <p:set>
                                      <p:cBhvr>
                                        <p:cTn id="1144" dur="1" fill="hold">
                                          <p:stCondLst>
                                            <p:cond delay="0"/>
                                          </p:stCondLst>
                                        </p:cTn>
                                        <p:tgtEl>
                                          <p:spTgt spid="1971"/>
                                        </p:tgtEl>
                                        <p:attrNameLst>
                                          <p:attrName>style.visibility</p:attrName>
                                        </p:attrNameLst>
                                      </p:cBhvr>
                                      <p:to>
                                        <p:strVal val="visible"/>
                                      </p:to>
                                    </p:set>
                                    <p:animEffect filter="box(in)" transition="out">
                                      <p:cBhvr additive="repl">
                                        <p:cTn id="1145" dur="500"/>
                                        <p:tgtEl>
                                          <p:spTgt spid="1971"/>
                                        </p:tgtEl>
                                      </p:cBhvr>
                                    </p:animEffect>
                                  </p:childTnLst>
                                </p:cTn>
                              </p:par>
                            </p:childTnLst>
                          </p:cTn>
                        </p:par>
                      </p:childTnLst>
                    </p:cTn>
                  </p:par>
                  <p:par>
                    <p:cTn id="1146" fill="hold">
                      <p:stCondLst>
                        <p:cond delay="indefinite"/>
                      </p:stCondLst>
                      <p:childTnLst>
                        <p:par>
                          <p:cTn id="1147" fill="hold">
                            <p:stCondLst>
                              <p:cond delay="0"/>
                            </p:stCondLst>
                            <p:childTnLst>
                              <p:par>
                                <p:cTn id="1148" nodeType="clickEffect" fill="hold" presetClass="entr" presetID="4" presetSubtype="16">
                                  <p:stCondLst>
                                    <p:cond delay="0"/>
                                  </p:stCondLst>
                                  <p:childTnLst>
                                    <p:set>
                                      <p:cBhvr>
                                        <p:cTn id="1149" dur="1" fill="hold">
                                          <p:stCondLst>
                                            <p:cond delay="0"/>
                                          </p:stCondLst>
                                        </p:cTn>
                                        <p:tgtEl>
                                          <p:spTgt spid="1972"/>
                                        </p:tgtEl>
                                        <p:attrNameLst>
                                          <p:attrName>style.visibility</p:attrName>
                                        </p:attrNameLst>
                                      </p:cBhvr>
                                      <p:to>
                                        <p:strVal val="visible"/>
                                      </p:to>
                                    </p:set>
                                    <p:animEffect filter="box(in)" transition="out">
                                      <p:cBhvr additive="repl">
                                        <p:cTn id="1150" dur="500"/>
                                        <p:tgtEl>
                                          <p:spTgt spid="1972"/>
                                        </p:tgtEl>
                                      </p:cBhvr>
                                    </p:animEffect>
                                  </p:childTnLst>
                                </p:cTn>
                              </p:par>
                            </p:childTnLst>
                          </p:cTn>
                        </p:par>
                      </p:childTnLst>
                    </p:cTn>
                  </p:par>
                  <p:par>
                    <p:cTn id="1151" fill="hold">
                      <p:stCondLst>
                        <p:cond delay="indefinite"/>
                      </p:stCondLst>
                      <p:childTnLst>
                        <p:par>
                          <p:cTn id="1152" fill="hold">
                            <p:stCondLst>
                              <p:cond delay="0"/>
                            </p:stCondLst>
                            <p:childTnLst>
                              <p:par>
                                <p:cTn id="1153" nodeType="clickEffect" fill="hold" presetClass="entr" presetID="4" presetSubtype="16">
                                  <p:stCondLst>
                                    <p:cond delay="0"/>
                                  </p:stCondLst>
                                  <p:childTnLst>
                                    <p:set>
                                      <p:cBhvr>
                                        <p:cTn id="1154" dur="1" fill="hold">
                                          <p:stCondLst>
                                            <p:cond delay="0"/>
                                          </p:stCondLst>
                                        </p:cTn>
                                        <p:tgtEl>
                                          <p:spTgt spid="1973"/>
                                        </p:tgtEl>
                                        <p:attrNameLst>
                                          <p:attrName>style.visibility</p:attrName>
                                        </p:attrNameLst>
                                      </p:cBhvr>
                                      <p:to>
                                        <p:strVal val="visible"/>
                                      </p:to>
                                    </p:set>
                                    <p:animEffect filter="box(in)" transition="out">
                                      <p:cBhvr additive="repl">
                                        <p:cTn id="1155" dur="500"/>
                                        <p:tgtEl>
                                          <p:spTgt spid="197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4" name="CustomShape 1"/>
          <p:cNvSpPr/>
          <p:nvPr/>
        </p:nvSpPr>
        <p:spPr>
          <a:xfrm>
            <a:off x="38088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chia</a:t>
            </a:r>
            <a:endParaRPr/>
          </a:p>
        </p:txBody>
      </p:sp>
      <p:sp>
        <p:nvSpPr>
          <p:cNvPr id="1975" name="CustomShape 2"/>
          <p:cNvSpPr/>
          <p:nvPr/>
        </p:nvSpPr>
        <p:spPr>
          <a:xfrm>
            <a:off x="457200" y="1295280"/>
            <a:ext cx="8228520" cy="5180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p:txBody>
      </p:sp>
      <p:sp>
        <p:nvSpPr>
          <p:cNvPr id="1976"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1977"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213308C3-DB91-4418-AC4A-8C7F5F1B672E}" type="slidenum">
              <a:rPr lang="en-US" sz="1200" strike="noStrike">
                <a:solidFill>
                  <a:srgbClr val="035c75"/>
                </a:solidFill>
                <a:latin typeface="Tahoma"/>
                <a:ea typeface="DejaVu Sans"/>
              </a:rPr>
              <a:t>&lt;number&gt;</a:t>
            </a:fld>
            <a:endParaRPr/>
          </a:p>
        </p:txBody>
      </p:sp>
      <p:sp>
        <p:nvSpPr>
          <p:cNvPr id="1978"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1979" name="Picture 3" descr=""/>
          <p:cNvPicPr/>
          <p:nvPr/>
        </p:nvPicPr>
        <p:blipFill>
          <a:blip r:embed="rId1"/>
          <a:stretch/>
        </p:blipFill>
        <p:spPr>
          <a:xfrm>
            <a:off x="0" y="628560"/>
            <a:ext cx="9106920" cy="56160"/>
          </a:xfrm>
          <a:prstGeom prst="rect">
            <a:avLst/>
          </a:prstGeom>
          <a:ln>
            <a:noFill/>
          </a:ln>
        </p:spPr>
      </p:pic>
      <p:sp>
        <p:nvSpPr>
          <p:cNvPr id="1980"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1981"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1982" name="Table 8"/>
          <p:cNvGraphicFramePr/>
          <p:nvPr/>
        </p:nvGraphicFramePr>
        <p:xfrm>
          <a:off x="3276720" y="1752480"/>
          <a:ext cx="1751760" cy="1120680"/>
        </p:xfrm>
        <a:graphic>
          <a:graphicData uri="http://schemas.openxmlformats.org/drawingml/2006/table">
            <a:tbl>
              <a:tblPr/>
              <a:tblGrid>
                <a:gridCol w="583920"/>
                <a:gridCol w="583920"/>
                <a:gridCol w="584280"/>
              </a:tblGrid>
              <a:tr h="360000">
                <a:tc>
                  <a:txBody>
                    <a:bodyPr/>
                    <a:p>
                      <a:pPr>
                        <a:lnSpc>
                          <a:spcPct val="100000"/>
                        </a:lnSpc>
                      </a:pPr>
                      <a:r>
                        <a:rPr b="1" lang="en-US" strike="noStrike">
                          <a:solidFill>
                            <a:srgbClr val="ffffff"/>
                          </a:solidFill>
                          <a:latin typeface="Constantia"/>
                        </a:rPr>
                        <a:t>S</a:t>
                      </a:r>
                      <a:endParaRPr/>
                    </a:p>
                  </a:txBody>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r>
              <a:tr h="431640">
                <a:tc>
                  <a:tcPr/>
                </a:tc>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r>
              <a:tr h="34776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cPr/>
                </a:tc>
              </a:tr>
            </a:tbl>
          </a:graphicData>
        </a:graphic>
      </p:graphicFrame>
      <p:graphicFrame>
        <p:nvGraphicFramePr>
          <p:cNvPr id="1983" name="Table 9"/>
          <p:cNvGraphicFramePr/>
          <p:nvPr/>
        </p:nvGraphicFramePr>
        <p:xfrm>
          <a:off x="762120" y="1752480"/>
          <a:ext cx="2361600" cy="3842280"/>
        </p:xfrm>
        <a:graphic>
          <a:graphicData uri="http://schemas.openxmlformats.org/drawingml/2006/table">
            <a:tbl>
              <a:tblPr/>
              <a:tblGrid>
                <a:gridCol w="472320"/>
                <a:gridCol w="472320"/>
                <a:gridCol w="472320"/>
                <a:gridCol w="472320"/>
                <a:gridCol w="472680"/>
              </a:tblGrid>
              <a:tr h="360000">
                <a:tc>
                  <a:txBody>
                    <a:bodyPr/>
                    <a:p>
                      <a:pPr>
                        <a:lnSpc>
                          <a:spcPct val="100000"/>
                        </a:lnSpc>
                      </a:pPr>
                      <a:r>
                        <a:rPr b="1" lang="en-US" strike="noStrike">
                          <a:solidFill>
                            <a:srgbClr val="ffffff"/>
                          </a:solidFill>
                          <a:latin typeface="Constantia"/>
                        </a:rPr>
                        <a:t>R</a:t>
                      </a:r>
                      <a:endParaRPr/>
                    </a:p>
                  </a:txBody>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c>
                  <a:txBody>
                    <a:bodyPr/>
                    <a:p>
                      <a:pPr>
                        <a:lnSpc>
                          <a:spcPct val="100000"/>
                        </a:lnSpc>
                      </a:pPr>
                      <a:r>
                        <a:rPr b="1" lang="en-US" strike="noStrike">
                          <a:solidFill>
                            <a:srgbClr val="ffffff"/>
                          </a:solidFill>
                          <a:latin typeface="Constantia"/>
                        </a:rPr>
                        <a:t>C</a:t>
                      </a:r>
                      <a:endParaRPr/>
                    </a:p>
                  </a:txBody>
                  <a:tcPr/>
                </a:tc>
                <a:tc>
                  <a:txBody>
                    <a:bodyPr/>
                    <a:p>
                      <a:pPr>
                        <a:lnSpc>
                          <a:spcPct val="100000"/>
                        </a:lnSpc>
                      </a:pPr>
                      <a:r>
                        <a:rPr b="1" lang="en-US" strike="noStrike">
                          <a:solidFill>
                            <a:srgbClr val="ffffff"/>
                          </a:solidFill>
                          <a:latin typeface="Constantia"/>
                        </a:rPr>
                        <a:t>D</a:t>
                      </a:r>
                      <a:endParaRPr/>
                    </a:p>
                  </a:txBody>
                  <a:tcPr/>
                </a:tc>
              </a:tr>
              <a:tr h="431640">
                <a:tc>
                  <a:tcPr/>
                </a:tc>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y1</a:t>
                      </a:r>
                      <a:endParaRPr/>
                    </a:p>
                  </a:txBody>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x2</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x2</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x2</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b3</a:t>
                      </a:r>
                      <a:endParaRPr/>
                    </a:p>
                  </a:txBody>
                  <a:tcPr/>
                </a:tc>
                <a:tc>
                  <a:txBody>
                    <a:bodyPr/>
                    <a:p>
                      <a:pPr>
                        <a:lnSpc>
                          <a:spcPct val="100000"/>
                        </a:lnSpc>
                      </a:pPr>
                      <a:r>
                        <a:rPr lang="en-US" sz="1600" strike="noStrike">
                          <a:solidFill>
                            <a:srgbClr val="000000"/>
                          </a:solidFill>
                          <a:latin typeface="Constantia"/>
                        </a:rPr>
                        <a:t>x3</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347760">
                <a:tc>
                  <a:txBody>
                    <a:bodyPr/>
                    <a:p>
                      <a:pPr>
                        <a:lnSpc>
                          <a:spcPct val="100000"/>
                        </a:lnSpc>
                      </a:pPr>
                      <a:r>
                        <a:rPr lang="en-US" sz="1600" strike="noStrike">
                          <a:solidFill>
                            <a:srgbClr val="000000"/>
                          </a:solidFill>
                          <a:latin typeface="Constantia"/>
                        </a:rPr>
                        <a:t>a3</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y3</a:t>
                      </a:r>
                      <a:endParaRPr/>
                    </a:p>
                  </a:txBody>
                  <a:tcPr/>
                </a:tc>
                <a:tc>
                  <a:tcPr/>
                </a:tc>
              </a:tr>
            </a:tbl>
          </a:graphicData>
        </a:graphic>
      </p:graphicFrame>
      <p:sp>
        <p:nvSpPr>
          <p:cNvPr id="1984" name="CustomShape 10"/>
          <p:cNvSpPr/>
          <p:nvPr/>
        </p:nvSpPr>
        <p:spPr>
          <a:xfrm>
            <a:off x="5486400" y="762120"/>
            <a:ext cx="3351600" cy="39456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000000"/>
                </a:solidFill>
                <a:latin typeface="Tahoma"/>
                <a:ea typeface="DejaVu Sans"/>
              </a:rPr>
              <a:t> </a:t>
            </a:r>
            <a:r>
              <a:rPr lang="en-US" sz="1600" strike="noStrike">
                <a:solidFill>
                  <a:srgbClr val="000000"/>
                </a:solidFill>
                <a:latin typeface="Tahoma"/>
                <a:ea typeface="DejaVu Sans"/>
              </a:rPr>
              <a:t>1</a:t>
            </a:r>
            <a:r>
              <a:rPr lang="en-US" sz="2000" strike="noStrike">
                <a:solidFill>
                  <a:srgbClr val="000000"/>
                </a:solidFill>
                <a:latin typeface="Tahoma"/>
                <a:ea typeface="DejaVu Sans"/>
              </a:rPr>
              <a:t>. Y  = {C,D }</a:t>
            </a:r>
            <a:r>
              <a:rPr lang="en-US" sz="1600" strike="noStrike">
                <a:solidFill>
                  <a:srgbClr val="000000"/>
                </a:solidFill>
                <a:latin typeface="Tahoma"/>
                <a:ea typeface="DejaVu Sans"/>
              </a:rPr>
              <a:t> </a:t>
            </a:r>
            <a:endParaRPr/>
          </a:p>
        </p:txBody>
      </p:sp>
      <p:sp>
        <p:nvSpPr>
          <p:cNvPr id="1985" name="CustomShape 11"/>
          <p:cNvSpPr/>
          <p:nvPr/>
        </p:nvSpPr>
        <p:spPr>
          <a:xfrm>
            <a:off x="5486400" y="1219320"/>
            <a:ext cx="3351600" cy="400680"/>
          </a:xfrm>
          <a:prstGeom prst="rect">
            <a:avLst/>
          </a:prstGeom>
          <a:noFill/>
          <a:ln>
            <a:noFill/>
          </a:ln>
        </p:spPr>
        <p:style>
          <a:lnRef idx="0"/>
          <a:fillRef idx="0"/>
          <a:effectRef idx="0"/>
          <a:fontRef idx="minor"/>
        </p:style>
        <p:txBody>
          <a:bodyPr lIns="90000" rIns="90000" tIns="45000" bIns="45000"/>
          <a:p>
            <a:pPr>
              <a:lnSpc>
                <a:spcPct val="100000"/>
              </a:lnSpc>
            </a:pPr>
            <a:r>
              <a:rPr lang="en-US" sz="1400" strike="noStrike">
                <a:solidFill>
                  <a:srgbClr val="000000"/>
                </a:solidFill>
                <a:latin typeface="Tahoma"/>
                <a:ea typeface="DejaVu Sans"/>
              </a:rPr>
              <a:t> </a:t>
            </a:r>
            <a:r>
              <a:rPr lang="en-US" sz="1400" strike="noStrike">
                <a:solidFill>
                  <a:srgbClr val="000000"/>
                </a:solidFill>
                <a:latin typeface="Tahoma"/>
                <a:ea typeface="DejaVu Sans"/>
              </a:rPr>
              <a:t>2</a:t>
            </a:r>
            <a:r>
              <a:rPr lang="en-US" strike="noStrike">
                <a:solidFill>
                  <a:srgbClr val="000000"/>
                </a:solidFill>
                <a:latin typeface="Tahoma"/>
                <a:ea typeface="DejaVu Sans"/>
              </a:rPr>
              <a:t>. T1  = </a:t>
            </a:r>
            <a:r>
              <a:rPr lang="en-US" strike="noStrike">
                <a:solidFill>
                  <a:srgbClr val="000000"/>
                </a:solidFill>
                <a:latin typeface="Symbol"/>
                <a:ea typeface="DejaVu Sans"/>
              </a:rPr>
              <a:t></a:t>
            </a:r>
            <a:r>
              <a:rPr lang="en-US" strike="noStrike">
                <a:solidFill>
                  <a:srgbClr val="000000"/>
                </a:solidFill>
                <a:latin typeface="Tahoma"/>
                <a:ea typeface="DejaVu Sans"/>
              </a:rPr>
              <a:t> </a:t>
            </a:r>
            <a:r>
              <a:rPr lang="en-US" strike="noStrike" baseline="-25000">
                <a:solidFill>
                  <a:srgbClr val="000000"/>
                </a:solidFill>
                <a:latin typeface="Tahoma"/>
                <a:ea typeface="DejaVu Sans"/>
              </a:rPr>
              <a:t>Y </a:t>
            </a:r>
            <a:r>
              <a:rPr lang="en-US" strike="noStrike">
                <a:solidFill>
                  <a:srgbClr val="000000"/>
                </a:solidFill>
                <a:latin typeface="Tahoma"/>
                <a:ea typeface="DejaVu Sans"/>
              </a:rPr>
              <a:t>(R) </a:t>
            </a:r>
            <a:r>
              <a:rPr lang="en-US" sz="1400" strike="noStrike">
                <a:solidFill>
                  <a:srgbClr val="000000"/>
                </a:solidFill>
                <a:latin typeface="Tahoma"/>
                <a:ea typeface="DejaVu Sans"/>
              </a:rPr>
              <a:t> </a:t>
            </a:r>
            <a:endParaRPr/>
          </a:p>
        </p:txBody>
      </p:sp>
      <p:graphicFrame>
        <p:nvGraphicFramePr>
          <p:cNvPr id="1986" name="Table 12"/>
          <p:cNvGraphicFramePr/>
          <p:nvPr/>
        </p:nvGraphicFramePr>
        <p:xfrm>
          <a:off x="3276720" y="3276720"/>
          <a:ext cx="1751760" cy="2615760"/>
        </p:xfrm>
        <a:graphic>
          <a:graphicData uri="http://schemas.openxmlformats.org/drawingml/2006/table">
            <a:tbl>
              <a:tblPr/>
              <a:tblGrid>
                <a:gridCol w="583920"/>
                <a:gridCol w="583920"/>
                <a:gridCol w="584280"/>
              </a:tblGrid>
              <a:tr h="300600">
                <a:tc>
                  <a:txBody>
                    <a:bodyPr/>
                    <a:p>
                      <a:pPr>
                        <a:lnSpc>
                          <a:spcPct val="100000"/>
                        </a:lnSpc>
                      </a:pPr>
                      <a:r>
                        <a:rPr b="1" lang="en-US" sz="1400" strike="noStrike">
                          <a:solidFill>
                            <a:srgbClr val="ffffff"/>
                          </a:solidFill>
                          <a:latin typeface="Constantia"/>
                        </a:rPr>
                        <a:t>T1</a:t>
                      </a:r>
                      <a:endParaRPr/>
                    </a:p>
                  </a:txBody>
                  <a:tcPr/>
                </a:tc>
                <a:tc>
                  <a:txBody>
                    <a:bodyPr/>
                    <a:p>
                      <a:pPr algn="ctr">
                        <a:lnSpc>
                          <a:spcPct val="100000"/>
                        </a:lnSpc>
                      </a:pPr>
                      <a:r>
                        <a:rPr b="1" lang="en-US" sz="1400" strike="noStrike">
                          <a:solidFill>
                            <a:srgbClr val="ffffff"/>
                          </a:solidFill>
                          <a:latin typeface="Constantia"/>
                        </a:rPr>
                        <a:t>C</a:t>
                      </a:r>
                      <a:endParaRPr/>
                    </a:p>
                  </a:txBody>
                  <a:tcPr/>
                </a:tc>
                <a:tc>
                  <a:txBody>
                    <a:bodyPr/>
                    <a:p>
                      <a:pPr algn="ctr">
                        <a:lnSpc>
                          <a:spcPct val="100000"/>
                        </a:lnSpc>
                      </a:pPr>
                      <a:r>
                        <a:rPr b="1" lang="en-US" sz="1400" strike="noStrike">
                          <a:solidFill>
                            <a:srgbClr val="ffffff"/>
                          </a:solidFill>
                          <a:latin typeface="Constantia"/>
                        </a:rPr>
                        <a:t>D</a:t>
                      </a:r>
                      <a:endParaRPr/>
                    </a:p>
                  </a:txBody>
                  <a:tcPr/>
                </a:tc>
              </a:tr>
              <a:tr h="431640">
                <a:tc>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y1</a:t>
                      </a:r>
                      <a:endParaRPr/>
                    </a:p>
                  </a:txBody>
                  <a:tcPr/>
                </a:tc>
              </a:tr>
              <a:tr h="431640">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y2</a:t>
                      </a:r>
                      <a:endParaRPr/>
                    </a:p>
                  </a:txBody>
                  <a:tcPr/>
                </a:tc>
                <a:tc>
                  <a:tcPr/>
                </a:tc>
              </a:tr>
              <a:tr h="431640">
                <a:tc>
                  <a:txBody>
                    <a:bodyPr/>
                    <a:p>
                      <a:pPr algn="ctr">
                        <a:lnSpc>
                          <a:spcPct val="100000"/>
                        </a:lnSpc>
                      </a:pPr>
                      <a:r>
                        <a:rPr lang="en-US" sz="1400" strike="noStrike">
                          <a:solidFill>
                            <a:srgbClr val="000000"/>
                          </a:solidFill>
                          <a:latin typeface="Constantia"/>
                        </a:rPr>
                        <a:t>x2</a:t>
                      </a:r>
                      <a:endParaRPr/>
                    </a:p>
                  </a:txBody>
                  <a:tcPr/>
                </a:tc>
                <a:tc>
                  <a:txBody>
                    <a:bodyPr/>
                    <a:p>
                      <a:pPr algn="ctr">
                        <a:lnSpc>
                          <a:spcPct val="100000"/>
                        </a:lnSpc>
                      </a:pPr>
                      <a:r>
                        <a:rPr lang="en-US" sz="1400" strike="noStrike">
                          <a:solidFill>
                            <a:srgbClr val="000000"/>
                          </a:solidFill>
                          <a:latin typeface="Constantia"/>
                        </a:rPr>
                        <a:t>y1</a:t>
                      </a:r>
                      <a:endParaRPr/>
                    </a:p>
                  </a:txBody>
                  <a:tcPr/>
                </a:tc>
                <a:tc>
                  <a:tcPr/>
                </a:tc>
              </a:tr>
              <a:tr h="431640">
                <a:tc>
                  <a:txBody>
                    <a:bodyPr/>
                    <a:p>
                      <a:pPr algn="ctr">
                        <a:lnSpc>
                          <a:spcPct val="100000"/>
                        </a:lnSpc>
                      </a:pPr>
                      <a:r>
                        <a:rPr lang="en-US" sz="1400" strike="noStrike">
                          <a:solidFill>
                            <a:srgbClr val="000000"/>
                          </a:solidFill>
                          <a:latin typeface="Constantia"/>
                        </a:rPr>
                        <a:t>x2</a:t>
                      </a:r>
                      <a:endParaRPr/>
                    </a:p>
                  </a:txBody>
                  <a:tcPr/>
                </a:tc>
                <a:tc>
                  <a:txBody>
                    <a:bodyPr/>
                    <a:p>
                      <a:pPr algn="ctr">
                        <a:lnSpc>
                          <a:spcPct val="100000"/>
                        </a:lnSpc>
                      </a:pPr>
                      <a:r>
                        <a:rPr lang="en-US" sz="1400" strike="noStrike">
                          <a:solidFill>
                            <a:srgbClr val="000000"/>
                          </a:solidFill>
                          <a:latin typeface="Constantia"/>
                        </a:rPr>
                        <a:t>y2</a:t>
                      </a:r>
                      <a:endParaRPr/>
                    </a:p>
                  </a:txBody>
                  <a:tcPr/>
                </a:tc>
                <a:tc>
                  <a:tcPr/>
                </a:tc>
              </a:tr>
              <a:tr h="431640">
                <a:tc>
                  <a:tcPr/>
                </a:tc>
                <a:tc>
                  <a:txBody>
                    <a:bodyPr/>
                    <a:p>
                      <a:pPr algn="ctr">
                        <a:lnSpc>
                          <a:spcPct val="100000"/>
                        </a:lnSpc>
                      </a:pPr>
                      <a:r>
                        <a:rPr lang="en-US" sz="1400" strike="noStrike">
                          <a:solidFill>
                            <a:srgbClr val="000000"/>
                          </a:solidFill>
                          <a:latin typeface="Constantia"/>
                        </a:rPr>
                        <a:t>x3</a:t>
                      </a:r>
                      <a:endParaRPr/>
                    </a:p>
                  </a:txBody>
                  <a:tcPr/>
                </a:tc>
                <a:tc>
                  <a:txBody>
                    <a:bodyPr/>
                    <a:p>
                      <a:pPr algn="ctr">
                        <a:lnSpc>
                          <a:spcPct val="100000"/>
                        </a:lnSpc>
                      </a:pPr>
                      <a:r>
                        <a:rPr lang="en-US" sz="1400" strike="noStrike">
                          <a:solidFill>
                            <a:srgbClr val="000000"/>
                          </a:solidFill>
                          <a:latin typeface="Constantia"/>
                        </a:rPr>
                        <a:t>y2</a:t>
                      </a:r>
                      <a:endParaRPr/>
                    </a:p>
                  </a:txBody>
                  <a:tcPr/>
                </a:tc>
              </a:tr>
              <a:tr h="431640">
                <a:tc>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y3</a:t>
                      </a:r>
                      <a:endParaRPr/>
                    </a:p>
                  </a:txBody>
                  <a:tcPr/>
                </a:tc>
              </a:tr>
            </a:tbl>
          </a:graphicData>
        </a:graphic>
      </p:graphicFrame>
      <p:sp>
        <p:nvSpPr>
          <p:cNvPr id="1987" name="CustomShape 13"/>
          <p:cNvSpPr/>
          <p:nvPr/>
        </p:nvSpPr>
        <p:spPr>
          <a:xfrm>
            <a:off x="5486400" y="1600200"/>
            <a:ext cx="3351600" cy="587880"/>
          </a:xfrm>
          <a:prstGeom prst="rect">
            <a:avLst/>
          </a:prstGeom>
          <a:noFill/>
          <a:ln>
            <a:noFill/>
          </a:ln>
        </p:spPr>
        <p:style>
          <a:lnRef idx="0"/>
          <a:fillRef idx="0"/>
          <a:effectRef idx="0"/>
          <a:fontRef idx="minor"/>
        </p:style>
        <p:txBody>
          <a:bodyPr lIns="90000" rIns="90000" tIns="45000" bIns="45000"/>
          <a:p>
            <a:pPr>
              <a:lnSpc>
                <a:spcPct val="100000"/>
              </a:lnSpc>
            </a:pPr>
            <a:r>
              <a:rPr lang="en-US" sz="1400" strike="noStrike">
                <a:solidFill>
                  <a:srgbClr val="000000"/>
                </a:solidFill>
                <a:latin typeface="Tahoma"/>
                <a:ea typeface="DejaVu Sans"/>
              </a:rPr>
              <a:t> </a:t>
            </a:r>
            <a:r>
              <a:rPr lang="en-US" sz="1400" strike="noStrike">
                <a:solidFill>
                  <a:srgbClr val="000000"/>
                </a:solidFill>
                <a:latin typeface="Tahoma"/>
                <a:ea typeface="DejaVu Sans"/>
              </a:rPr>
              <a:t>3</a:t>
            </a:r>
            <a:r>
              <a:rPr lang="en-US" sz="2000" strike="noStrike">
                <a:solidFill>
                  <a:srgbClr val="000000"/>
                </a:solidFill>
                <a:latin typeface="Tahoma"/>
                <a:ea typeface="DejaVu Sans"/>
              </a:rPr>
              <a:t>. </a:t>
            </a:r>
            <a:r>
              <a:rPr b="1" lang="en-US" sz="2000" strike="noStrike">
                <a:solidFill>
                  <a:srgbClr val="000000"/>
                </a:solidFill>
                <a:latin typeface="Tahoma"/>
                <a:ea typeface="DejaVu Sans"/>
              </a:rPr>
              <a:t>T2  = </a:t>
            </a:r>
            <a:r>
              <a:rPr b="1" lang="en-US" sz="3200" strike="noStrike">
                <a:solidFill>
                  <a:srgbClr val="000000"/>
                </a:solidFill>
                <a:latin typeface="Symbol"/>
                <a:ea typeface="DejaVu Sans"/>
              </a:rPr>
              <a:t></a:t>
            </a:r>
            <a:r>
              <a:rPr b="1" lang="en-US" sz="2000" strike="noStrike">
                <a:solidFill>
                  <a:srgbClr val="000000"/>
                </a:solidFill>
                <a:latin typeface="Tahoma"/>
                <a:ea typeface="DejaVu Sans"/>
              </a:rPr>
              <a:t> </a:t>
            </a:r>
            <a:r>
              <a:rPr b="1" lang="en-US" sz="2000" strike="noStrike" baseline="-25000">
                <a:solidFill>
                  <a:srgbClr val="000000"/>
                </a:solidFill>
                <a:latin typeface="Tahoma"/>
                <a:ea typeface="DejaVu Sans"/>
              </a:rPr>
              <a:t>Y </a:t>
            </a:r>
            <a:r>
              <a:rPr b="1" lang="en-US" sz="2000" strike="noStrike">
                <a:solidFill>
                  <a:srgbClr val="000000"/>
                </a:solidFill>
                <a:latin typeface="Tahoma"/>
                <a:ea typeface="DejaVu Sans"/>
              </a:rPr>
              <a:t>(S </a:t>
            </a:r>
            <a:r>
              <a:rPr b="1" lang="en-US" sz="2000" strike="noStrike">
                <a:solidFill>
                  <a:srgbClr val="000000"/>
                </a:solidFill>
                <a:latin typeface="Symbol"/>
                <a:ea typeface="DejaVu Sans"/>
              </a:rPr>
              <a:t></a:t>
            </a:r>
            <a:r>
              <a:rPr b="1" lang="en-US" sz="2000" strike="noStrike">
                <a:solidFill>
                  <a:srgbClr val="000000"/>
                </a:solidFill>
                <a:latin typeface="Tahoma"/>
                <a:ea typeface="DejaVu Sans"/>
              </a:rPr>
              <a:t> T1) - R) </a:t>
            </a:r>
            <a:r>
              <a:rPr b="1" lang="en-US" sz="1600" strike="noStrike">
                <a:solidFill>
                  <a:srgbClr val="000000"/>
                </a:solidFill>
                <a:latin typeface="Tahoma"/>
                <a:ea typeface="DejaVu Sans"/>
              </a:rPr>
              <a:t> </a:t>
            </a:r>
            <a:endParaRPr/>
          </a:p>
        </p:txBody>
      </p:sp>
      <p:graphicFrame>
        <p:nvGraphicFramePr>
          <p:cNvPr id="1988" name="Table 14"/>
          <p:cNvGraphicFramePr/>
          <p:nvPr/>
        </p:nvGraphicFramePr>
        <p:xfrm>
          <a:off x="5486400" y="2286000"/>
          <a:ext cx="2361600" cy="4788000"/>
        </p:xfrm>
        <a:graphic>
          <a:graphicData uri="http://schemas.openxmlformats.org/drawingml/2006/table">
            <a:tbl>
              <a:tblPr/>
              <a:tblGrid>
                <a:gridCol w="472320"/>
                <a:gridCol w="472320"/>
                <a:gridCol w="472320"/>
                <a:gridCol w="472320"/>
                <a:gridCol w="472680"/>
              </a:tblGrid>
              <a:tr h="431640">
                <a:tc>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c>
                  <a:txBody>
                    <a:bodyPr/>
                    <a:p>
                      <a:pPr>
                        <a:lnSpc>
                          <a:spcPct val="100000"/>
                        </a:lnSpc>
                      </a:pPr>
                      <a:r>
                        <a:rPr b="1" lang="en-US" strike="noStrike">
                          <a:solidFill>
                            <a:srgbClr val="ffffff"/>
                          </a:solidFill>
                          <a:latin typeface="Constantia"/>
                        </a:rPr>
                        <a:t>C</a:t>
                      </a:r>
                      <a:endParaRPr/>
                    </a:p>
                  </a:txBody>
                  <a:tcPr/>
                </a:tc>
                <a:tc>
                  <a:txBody>
                    <a:bodyPr/>
                    <a:p>
                      <a:pPr>
                        <a:lnSpc>
                          <a:spcPct val="100000"/>
                        </a:lnSpc>
                      </a:pPr>
                      <a:r>
                        <a:rPr b="1" lang="en-US" strike="noStrike">
                          <a:solidFill>
                            <a:srgbClr val="ffffff"/>
                          </a:solidFill>
                          <a:latin typeface="Constantia"/>
                        </a:rPr>
                        <a:t>D</a:t>
                      </a:r>
                      <a:endParaRPr/>
                    </a:p>
                  </a:txBody>
                  <a:tcPr/>
                </a:tc>
              </a:tr>
              <a:tr h="431640">
                <a:tc>
                  <a:tcPr/>
                </a:tc>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y1</a:t>
                      </a:r>
                      <a:endParaRPr/>
                    </a:p>
                  </a:txBody>
                  <a:tcPr/>
                </a:tc>
              </a:tr>
              <a:tr h="34020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y2</a:t>
                      </a:r>
                      <a:endParaRPr/>
                    </a:p>
                  </a:txBody>
                  <a:tcPr/>
                </a:tc>
                <a:tc>
                  <a:tcPr/>
                </a:tc>
              </a:tr>
              <a:tr h="34020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gn="ctr">
                        <a:lnSpc>
                          <a:spcPct val="100000"/>
                        </a:lnSpc>
                      </a:pPr>
                      <a:r>
                        <a:rPr lang="en-US" sz="1400" strike="noStrike">
                          <a:solidFill>
                            <a:srgbClr val="000000"/>
                          </a:solidFill>
                          <a:latin typeface="Constantia"/>
                        </a:rPr>
                        <a:t>x2</a:t>
                      </a:r>
                      <a:endParaRPr/>
                    </a:p>
                  </a:txBody>
                  <a:tcPr/>
                </a:tc>
                <a:tc>
                  <a:txBody>
                    <a:bodyPr/>
                    <a:p>
                      <a:pPr algn="ctr">
                        <a:lnSpc>
                          <a:spcPct val="100000"/>
                        </a:lnSpc>
                      </a:pPr>
                      <a:r>
                        <a:rPr lang="en-US" sz="1400" strike="noStrike">
                          <a:solidFill>
                            <a:srgbClr val="000000"/>
                          </a:solidFill>
                          <a:latin typeface="Constantia"/>
                        </a:rPr>
                        <a:t>y1</a:t>
                      </a:r>
                      <a:endParaRPr/>
                    </a:p>
                  </a:txBody>
                  <a:tcPr/>
                </a:tc>
                <a:tc>
                  <a:tcPr/>
                </a:tc>
              </a:tr>
              <a:tr h="34020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gn="ctr">
                        <a:lnSpc>
                          <a:spcPct val="100000"/>
                        </a:lnSpc>
                      </a:pPr>
                      <a:r>
                        <a:rPr lang="en-US" sz="1400" strike="noStrike">
                          <a:solidFill>
                            <a:srgbClr val="000000"/>
                          </a:solidFill>
                          <a:latin typeface="Constantia"/>
                        </a:rPr>
                        <a:t>x2</a:t>
                      </a:r>
                      <a:endParaRPr/>
                    </a:p>
                  </a:txBody>
                  <a:tcPr/>
                </a:tc>
                <a:tc>
                  <a:txBody>
                    <a:bodyPr/>
                    <a:p>
                      <a:pPr algn="ctr">
                        <a:lnSpc>
                          <a:spcPct val="100000"/>
                        </a:lnSpc>
                      </a:pPr>
                      <a:r>
                        <a:rPr lang="en-US" sz="1400" strike="noStrike">
                          <a:solidFill>
                            <a:srgbClr val="000000"/>
                          </a:solidFill>
                          <a:latin typeface="Constantia"/>
                        </a:rPr>
                        <a:t>y2</a:t>
                      </a:r>
                      <a:endParaRPr/>
                    </a:p>
                  </a:txBody>
                  <a:tcPr/>
                </a:tc>
                <a:tc>
                  <a:tcPr/>
                </a:tc>
              </a:tr>
              <a:tr h="34020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gn="ctr">
                        <a:lnSpc>
                          <a:spcPct val="100000"/>
                        </a:lnSpc>
                      </a:pPr>
                      <a:r>
                        <a:rPr lang="en-US" sz="1400" strike="noStrike">
                          <a:solidFill>
                            <a:srgbClr val="000000"/>
                          </a:solidFill>
                          <a:latin typeface="Constantia"/>
                        </a:rPr>
                        <a:t>x3</a:t>
                      </a:r>
                      <a:endParaRPr/>
                    </a:p>
                  </a:txBody>
                  <a:tcPr/>
                </a:tc>
                <a:tc>
                  <a:txBody>
                    <a:bodyPr/>
                    <a:p>
                      <a:pPr algn="ctr">
                        <a:lnSpc>
                          <a:spcPct val="100000"/>
                        </a:lnSpc>
                      </a:pPr>
                      <a:r>
                        <a:rPr lang="en-US" sz="1400" strike="noStrike">
                          <a:solidFill>
                            <a:srgbClr val="000000"/>
                          </a:solidFill>
                          <a:latin typeface="Constantia"/>
                        </a:rPr>
                        <a:t>y2</a:t>
                      </a:r>
                      <a:endParaRPr/>
                    </a:p>
                  </a:txBody>
                  <a:tcPr/>
                </a:tc>
                <a:tc>
                  <a:tcPr/>
                </a:tc>
              </a:tr>
              <a:tr h="34020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y3</a:t>
                      </a:r>
                      <a:endParaRPr/>
                    </a:p>
                  </a:txBody>
                  <a:tcPr/>
                </a:tc>
                <a:tc>
                  <a:tcPr/>
                </a:tc>
              </a:tr>
              <a:tr h="34020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y1</a:t>
                      </a:r>
                      <a:endParaRPr/>
                    </a:p>
                  </a:txBody>
                  <a:tcPr/>
                </a:tc>
                <a:tc>
                  <a:tcPr/>
                </a:tc>
              </a:tr>
              <a:tr h="34020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y2</a:t>
                      </a:r>
                      <a:endParaRPr/>
                    </a:p>
                  </a:txBody>
                  <a:tcPr/>
                </a:tc>
                <a:tc>
                  <a:tcPr/>
                </a:tc>
              </a:tr>
              <a:tr h="34020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gn="ctr">
                        <a:lnSpc>
                          <a:spcPct val="100000"/>
                        </a:lnSpc>
                      </a:pPr>
                      <a:r>
                        <a:rPr lang="en-US" sz="1400" strike="noStrike">
                          <a:solidFill>
                            <a:srgbClr val="000000"/>
                          </a:solidFill>
                          <a:latin typeface="Constantia"/>
                        </a:rPr>
                        <a:t>x2</a:t>
                      </a:r>
                      <a:endParaRPr/>
                    </a:p>
                  </a:txBody>
                  <a:tcPr/>
                </a:tc>
                <a:tc>
                  <a:txBody>
                    <a:bodyPr/>
                    <a:p>
                      <a:pPr algn="ctr">
                        <a:lnSpc>
                          <a:spcPct val="100000"/>
                        </a:lnSpc>
                      </a:pPr>
                      <a:r>
                        <a:rPr lang="en-US" sz="1400" strike="noStrike">
                          <a:solidFill>
                            <a:srgbClr val="000000"/>
                          </a:solidFill>
                          <a:latin typeface="Constantia"/>
                        </a:rPr>
                        <a:t>y1</a:t>
                      </a:r>
                      <a:endParaRPr/>
                    </a:p>
                  </a:txBody>
                  <a:tcPr/>
                </a:tc>
                <a:tc>
                  <a:tcPr/>
                </a:tc>
              </a:tr>
              <a:tr h="34020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gn="ctr">
                        <a:lnSpc>
                          <a:spcPct val="100000"/>
                        </a:lnSpc>
                      </a:pPr>
                      <a:r>
                        <a:rPr lang="en-US" sz="1400" strike="noStrike">
                          <a:solidFill>
                            <a:srgbClr val="000000"/>
                          </a:solidFill>
                          <a:latin typeface="Constantia"/>
                        </a:rPr>
                        <a:t>x2</a:t>
                      </a:r>
                      <a:endParaRPr/>
                    </a:p>
                  </a:txBody>
                  <a:tcPr/>
                </a:tc>
                <a:tc>
                  <a:txBody>
                    <a:bodyPr/>
                    <a:p>
                      <a:pPr algn="ctr">
                        <a:lnSpc>
                          <a:spcPct val="100000"/>
                        </a:lnSpc>
                      </a:pPr>
                      <a:r>
                        <a:rPr lang="en-US" sz="1400" strike="noStrike">
                          <a:solidFill>
                            <a:srgbClr val="000000"/>
                          </a:solidFill>
                          <a:latin typeface="Constantia"/>
                        </a:rPr>
                        <a:t>y2</a:t>
                      </a:r>
                      <a:endParaRPr/>
                    </a:p>
                  </a:txBody>
                  <a:tcPr/>
                </a:tc>
                <a:tc>
                  <a:tcPr/>
                </a:tc>
              </a:tr>
              <a:tr h="431640">
                <a:tc>
                  <a:tcPr/>
                </a:tc>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gn="ctr">
                        <a:lnSpc>
                          <a:spcPct val="100000"/>
                        </a:lnSpc>
                      </a:pPr>
                      <a:r>
                        <a:rPr lang="en-US" sz="1400" strike="noStrike">
                          <a:solidFill>
                            <a:srgbClr val="000000"/>
                          </a:solidFill>
                          <a:latin typeface="Constantia"/>
                        </a:rPr>
                        <a:t>x3</a:t>
                      </a:r>
                      <a:endParaRPr/>
                    </a:p>
                  </a:txBody>
                  <a:tcPr/>
                </a:tc>
                <a:tc>
                  <a:txBody>
                    <a:bodyPr/>
                    <a:p>
                      <a:pPr algn="ctr">
                        <a:lnSpc>
                          <a:spcPct val="100000"/>
                        </a:lnSpc>
                      </a:pPr>
                      <a:r>
                        <a:rPr lang="en-US" sz="1400" strike="noStrike">
                          <a:solidFill>
                            <a:srgbClr val="000000"/>
                          </a:solidFill>
                          <a:latin typeface="Constantia"/>
                        </a:rPr>
                        <a:t>y2</a:t>
                      </a:r>
                      <a:endParaRPr/>
                    </a:p>
                  </a:txBody>
                  <a:tcPr/>
                </a:tc>
              </a:tr>
              <a:tr h="431640">
                <a:tc>
                  <a:tcPr/>
                </a:tc>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y3</a:t>
                      </a:r>
                      <a:endParaRPr/>
                    </a:p>
                  </a:txBody>
                  <a:tcPr/>
                </a:tc>
              </a:tr>
            </a:tbl>
          </a:graphicData>
        </a:graphic>
      </p:graphicFrame>
      <p:sp>
        <p:nvSpPr>
          <p:cNvPr id="1989" name="CustomShape 15"/>
          <p:cNvSpPr/>
          <p:nvPr/>
        </p:nvSpPr>
        <p:spPr>
          <a:xfrm>
            <a:off x="1219320" y="2133720"/>
            <a:ext cx="1904040" cy="303840"/>
          </a:xfrm>
          <a:prstGeom prst="rect">
            <a:avLst/>
          </a:prstGeom>
          <a:solidFill>
            <a:schemeClr val="lt1">
              <a:alpha val="53000"/>
            </a:schemeClr>
          </a:solidFill>
          <a:ln>
            <a:round/>
          </a:ln>
        </p:spPr>
        <p:style>
          <a:lnRef idx="2">
            <a:schemeClr val="accent6"/>
          </a:lnRef>
          <a:fillRef idx="1">
            <a:schemeClr val="lt1"/>
          </a:fillRef>
          <a:effectRef idx="0">
            <a:schemeClr val="accent6"/>
          </a:effectRef>
          <a:fontRef idx="minor"/>
        </p:style>
      </p:sp>
      <p:sp>
        <p:nvSpPr>
          <p:cNvPr id="1990" name="CustomShape 16"/>
          <p:cNvSpPr/>
          <p:nvPr/>
        </p:nvSpPr>
        <p:spPr>
          <a:xfrm>
            <a:off x="3124080" y="2286000"/>
            <a:ext cx="2894400" cy="532440"/>
          </a:xfrm>
          <a:prstGeom prst="straightConnector1">
            <a:avLst/>
          </a:prstGeom>
          <a:noFill/>
          <a:ln>
            <a:solidFill>
              <a:srgbClr val="095294"/>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991" name="CustomShape 17"/>
          <p:cNvSpPr/>
          <p:nvPr/>
        </p:nvSpPr>
        <p:spPr>
          <a:xfrm>
            <a:off x="3124080" y="2666880"/>
            <a:ext cx="2818440" cy="2208600"/>
          </a:xfrm>
          <a:prstGeom prst="straightConnector1">
            <a:avLst/>
          </a:prstGeom>
          <a:noFill/>
          <a:ln>
            <a:solidFill>
              <a:srgbClr val="095294"/>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992" name="CustomShape 18"/>
          <p:cNvSpPr/>
          <p:nvPr/>
        </p:nvSpPr>
        <p:spPr>
          <a:xfrm>
            <a:off x="3124080" y="3352680"/>
            <a:ext cx="2894400" cy="1827720"/>
          </a:xfrm>
          <a:prstGeom prst="straightConnector1">
            <a:avLst/>
          </a:prstGeom>
          <a:noFill/>
          <a:ln>
            <a:solidFill>
              <a:srgbClr val="095294"/>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993" name="CustomShape 19"/>
          <p:cNvSpPr/>
          <p:nvPr/>
        </p:nvSpPr>
        <p:spPr>
          <a:xfrm flipV="1">
            <a:off x="3124080" y="3122640"/>
            <a:ext cx="2818440" cy="532440"/>
          </a:xfrm>
          <a:prstGeom prst="straightConnector1">
            <a:avLst/>
          </a:prstGeom>
          <a:noFill/>
          <a:ln>
            <a:solidFill>
              <a:srgbClr val="095294"/>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994" name="CustomShape 20"/>
          <p:cNvSpPr/>
          <p:nvPr/>
        </p:nvSpPr>
        <p:spPr>
          <a:xfrm flipV="1">
            <a:off x="3048120" y="3503880"/>
            <a:ext cx="2894400" cy="532440"/>
          </a:xfrm>
          <a:prstGeom prst="straightConnector1">
            <a:avLst/>
          </a:prstGeom>
          <a:noFill/>
          <a:ln>
            <a:solidFill>
              <a:srgbClr val="095294"/>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995" name="CustomShape 21"/>
          <p:cNvSpPr/>
          <p:nvPr/>
        </p:nvSpPr>
        <p:spPr>
          <a:xfrm>
            <a:off x="3124080" y="4343400"/>
            <a:ext cx="2818440" cy="1141920"/>
          </a:xfrm>
          <a:prstGeom prst="straightConnector1">
            <a:avLst/>
          </a:prstGeom>
          <a:noFill/>
          <a:ln>
            <a:solidFill>
              <a:srgbClr val="095294"/>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996" name="CustomShape 22"/>
          <p:cNvSpPr/>
          <p:nvPr/>
        </p:nvSpPr>
        <p:spPr>
          <a:xfrm flipV="1">
            <a:off x="3124080" y="3885480"/>
            <a:ext cx="2818440" cy="761040"/>
          </a:xfrm>
          <a:prstGeom prst="straightConnector1">
            <a:avLst/>
          </a:prstGeom>
          <a:noFill/>
          <a:ln>
            <a:solidFill>
              <a:srgbClr val="095294"/>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997" name="CustomShape 23"/>
          <p:cNvSpPr/>
          <p:nvPr/>
        </p:nvSpPr>
        <p:spPr>
          <a:xfrm>
            <a:off x="5943600" y="2666880"/>
            <a:ext cx="1904040" cy="303840"/>
          </a:xfrm>
          <a:prstGeom prst="rect">
            <a:avLst/>
          </a:prstGeom>
          <a:solidFill>
            <a:schemeClr val="lt1">
              <a:alpha val="86000"/>
            </a:schemeClr>
          </a:solidFill>
          <a:ln>
            <a:round/>
          </a:ln>
        </p:spPr>
        <p:style>
          <a:lnRef idx="2">
            <a:schemeClr val="dk1"/>
          </a:lnRef>
          <a:fillRef idx="1">
            <a:schemeClr val="lt1"/>
          </a:fillRef>
          <a:effectRef idx="0">
            <a:schemeClr val="dk1"/>
          </a:effectRef>
          <a:fontRef idx="minor"/>
        </p:style>
      </p:sp>
      <p:sp>
        <p:nvSpPr>
          <p:cNvPr id="1998" name="CustomShape 24"/>
          <p:cNvSpPr/>
          <p:nvPr/>
        </p:nvSpPr>
        <p:spPr>
          <a:xfrm>
            <a:off x="5943600" y="2971800"/>
            <a:ext cx="1904040" cy="303840"/>
          </a:xfrm>
          <a:prstGeom prst="rect">
            <a:avLst/>
          </a:prstGeom>
          <a:solidFill>
            <a:schemeClr val="lt1">
              <a:alpha val="86000"/>
            </a:schemeClr>
          </a:solidFill>
          <a:ln>
            <a:round/>
          </a:ln>
        </p:spPr>
        <p:style>
          <a:lnRef idx="2">
            <a:schemeClr val="dk1"/>
          </a:lnRef>
          <a:fillRef idx="1">
            <a:schemeClr val="lt1"/>
          </a:fillRef>
          <a:effectRef idx="0">
            <a:schemeClr val="dk1"/>
          </a:effectRef>
          <a:fontRef idx="minor"/>
        </p:style>
      </p:sp>
      <p:sp>
        <p:nvSpPr>
          <p:cNvPr id="1999" name="CustomShape 25"/>
          <p:cNvSpPr/>
          <p:nvPr/>
        </p:nvSpPr>
        <p:spPr>
          <a:xfrm>
            <a:off x="5943600" y="3352680"/>
            <a:ext cx="1904040" cy="303840"/>
          </a:xfrm>
          <a:prstGeom prst="rect">
            <a:avLst/>
          </a:prstGeom>
          <a:solidFill>
            <a:schemeClr val="lt1">
              <a:alpha val="86000"/>
            </a:schemeClr>
          </a:solidFill>
          <a:ln>
            <a:round/>
          </a:ln>
        </p:spPr>
        <p:style>
          <a:lnRef idx="2">
            <a:schemeClr val="dk1"/>
          </a:lnRef>
          <a:fillRef idx="1">
            <a:schemeClr val="lt1"/>
          </a:fillRef>
          <a:effectRef idx="0">
            <a:schemeClr val="dk1"/>
          </a:effectRef>
          <a:fontRef idx="minor"/>
        </p:style>
      </p:sp>
      <p:sp>
        <p:nvSpPr>
          <p:cNvPr id="2000" name="CustomShape 26"/>
          <p:cNvSpPr/>
          <p:nvPr/>
        </p:nvSpPr>
        <p:spPr>
          <a:xfrm>
            <a:off x="5943600" y="3657600"/>
            <a:ext cx="1904040" cy="303840"/>
          </a:xfrm>
          <a:prstGeom prst="rect">
            <a:avLst/>
          </a:prstGeom>
          <a:solidFill>
            <a:schemeClr val="lt1">
              <a:alpha val="86000"/>
            </a:schemeClr>
          </a:solidFill>
          <a:ln>
            <a:round/>
          </a:ln>
        </p:spPr>
        <p:style>
          <a:lnRef idx="2">
            <a:schemeClr val="dk1"/>
          </a:lnRef>
          <a:fillRef idx="1">
            <a:schemeClr val="lt1"/>
          </a:fillRef>
          <a:effectRef idx="0">
            <a:schemeClr val="dk1"/>
          </a:effectRef>
          <a:fontRef idx="minor"/>
        </p:style>
      </p:sp>
      <p:sp>
        <p:nvSpPr>
          <p:cNvPr id="2001" name="CustomShape 27"/>
          <p:cNvSpPr/>
          <p:nvPr/>
        </p:nvSpPr>
        <p:spPr>
          <a:xfrm>
            <a:off x="5943600" y="4648320"/>
            <a:ext cx="1904040" cy="303840"/>
          </a:xfrm>
          <a:prstGeom prst="rect">
            <a:avLst/>
          </a:prstGeom>
          <a:solidFill>
            <a:schemeClr val="lt1">
              <a:alpha val="86000"/>
            </a:schemeClr>
          </a:solidFill>
          <a:ln>
            <a:round/>
          </a:ln>
        </p:spPr>
        <p:style>
          <a:lnRef idx="2">
            <a:schemeClr val="dk1"/>
          </a:lnRef>
          <a:fillRef idx="1">
            <a:schemeClr val="lt1"/>
          </a:fillRef>
          <a:effectRef idx="0">
            <a:schemeClr val="dk1"/>
          </a:effectRef>
          <a:fontRef idx="minor"/>
        </p:style>
      </p:sp>
      <p:sp>
        <p:nvSpPr>
          <p:cNvPr id="2002" name="CustomShape 28"/>
          <p:cNvSpPr/>
          <p:nvPr/>
        </p:nvSpPr>
        <p:spPr>
          <a:xfrm>
            <a:off x="5943600" y="5029200"/>
            <a:ext cx="1904040" cy="303840"/>
          </a:xfrm>
          <a:prstGeom prst="rect">
            <a:avLst/>
          </a:prstGeom>
          <a:solidFill>
            <a:schemeClr val="lt1">
              <a:alpha val="86000"/>
            </a:schemeClr>
          </a:solidFill>
          <a:ln>
            <a:round/>
          </a:ln>
        </p:spPr>
        <p:style>
          <a:lnRef idx="2">
            <a:schemeClr val="dk1"/>
          </a:lnRef>
          <a:fillRef idx="1">
            <a:schemeClr val="lt1"/>
          </a:fillRef>
          <a:effectRef idx="0">
            <a:schemeClr val="dk1"/>
          </a:effectRef>
          <a:fontRef idx="minor"/>
        </p:style>
      </p:sp>
      <p:sp>
        <p:nvSpPr>
          <p:cNvPr id="2003" name="CustomShape 29"/>
          <p:cNvSpPr/>
          <p:nvPr/>
        </p:nvSpPr>
        <p:spPr>
          <a:xfrm>
            <a:off x="5943600" y="5410080"/>
            <a:ext cx="1904040" cy="303840"/>
          </a:xfrm>
          <a:prstGeom prst="rect">
            <a:avLst/>
          </a:prstGeom>
          <a:solidFill>
            <a:schemeClr val="lt1">
              <a:alpha val="86000"/>
            </a:schemeClr>
          </a:solidFill>
          <a:ln>
            <a:round/>
          </a:ln>
        </p:spPr>
        <p:style>
          <a:lnRef idx="2">
            <a:schemeClr val="dk1"/>
          </a:lnRef>
          <a:fillRef idx="1">
            <a:schemeClr val="lt1"/>
          </a:fillRef>
          <a:effectRef idx="0">
            <a:schemeClr val="dk1"/>
          </a:effectRef>
          <a:fontRef idx="minor"/>
        </p:style>
      </p:sp>
    </p:spTree>
  </p:cSld>
  <p:timing>
    <p:tnLst>
      <p:par>
        <p:cTn id="1156" dur="indefinite" restart="never" nodeType="tmRoot">
          <p:childTnLst>
            <p:seq>
              <p:cTn id="1157" dur="indefinite" nodeType="mainSeq">
                <p:childTnLst>
                  <p:par>
                    <p:cTn id="1158" fill="hold">
                      <p:stCondLst>
                        <p:cond delay="indefinite"/>
                      </p:stCondLst>
                      <p:childTnLst>
                        <p:par>
                          <p:cTn id="1159" fill="hold">
                            <p:stCondLst>
                              <p:cond delay="0"/>
                            </p:stCondLst>
                            <p:childTnLst>
                              <p:par>
                                <p:cTn id="1160" nodeType="clickEffect" fill="hold" presetClass="entr" presetID="4" presetSubtype="16">
                                  <p:stCondLst>
                                    <p:cond delay="0"/>
                                  </p:stCondLst>
                                  <p:childTnLst>
                                    <p:set>
                                      <p:cBhvr>
                                        <p:cTn id="1161" dur="1" fill="hold">
                                          <p:stCondLst>
                                            <p:cond delay="0"/>
                                          </p:stCondLst>
                                        </p:cTn>
                                        <p:tgtEl>
                                          <p:spTgt spid="1988"/>
                                        </p:tgtEl>
                                        <p:attrNameLst>
                                          <p:attrName>style.visibility</p:attrName>
                                        </p:attrNameLst>
                                      </p:cBhvr>
                                      <p:to>
                                        <p:strVal val="visible"/>
                                      </p:to>
                                    </p:set>
                                    <p:animEffect filter="box(in)" transition="out">
                                      <p:cBhvr additive="repl">
                                        <p:cTn id="1162" dur="500"/>
                                        <p:tgtEl>
                                          <p:spTgt spid="1988"/>
                                        </p:tgtEl>
                                      </p:cBhvr>
                                    </p:animEffect>
                                  </p:childTnLst>
                                </p:cTn>
                              </p:par>
                            </p:childTnLst>
                          </p:cTn>
                        </p:par>
                      </p:childTnLst>
                    </p:cTn>
                  </p:par>
                  <p:par>
                    <p:cTn id="1163" fill="hold">
                      <p:stCondLst>
                        <p:cond delay="indefinite"/>
                      </p:stCondLst>
                      <p:childTnLst>
                        <p:par>
                          <p:cTn id="1164" fill="hold">
                            <p:stCondLst>
                              <p:cond delay="0"/>
                            </p:stCondLst>
                            <p:childTnLst>
                              <p:par>
                                <p:cTn id="1165" nodeType="clickEffect" fill="hold" presetClass="entr" presetID="4" presetSubtype="16">
                                  <p:stCondLst>
                                    <p:cond delay="0"/>
                                  </p:stCondLst>
                                  <p:childTnLst>
                                    <p:set>
                                      <p:cBhvr>
                                        <p:cTn id="1166" dur="1" fill="hold">
                                          <p:stCondLst>
                                            <p:cond delay="0"/>
                                          </p:stCondLst>
                                        </p:cTn>
                                        <p:tgtEl>
                                          <p:spTgt spid="1990"/>
                                        </p:tgtEl>
                                        <p:attrNameLst>
                                          <p:attrName>style.visibility</p:attrName>
                                        </p:attrNameLst>
                                      </p:cBhvr>
                                      <p:to>
                                        <p:strVal val="visible"/>
                                      </p:to>
                                    </p:set>
                                    <p:animEffect filter="box(in)" transition="out">
                                      <p:cBhvr additive="repl">
                                        <p:cTn id="1167" dur="500"/>
                                        <p:tgtEl>
                                          <p:spTgt spid="1990"/>
                                        </p:tgtEl>
                                      </p:cBhvr>
                                    </p:animEffect>
                                  </p:childTnLst>
                                </p:cTn>
                              </p:par>
                            </p:childTnLst>
                          </p:cTn>
                        </p:par>
                        <p:par>
                          <p:cTn id="1168" fill="hold">
                            <p:stCondLst>
                              <p:cond delay="500"/>
                            </p:stCondLst>
                            <p:childTnLst>
                              <p:par>
                                <p:cTn id="1169" nodeType="afterEffect" fill="hold" presetClass="entr" presetID="4" presetSubtype="16">
                                  <p:stCondLst>
                                    <p:cond delay="0"/>
                                  </p:stCondLst>
                                  <p:childTnLst>
                                    <p:set>
                                      <p:cBhvr>
                                        <p:cTn id="1170" dur="1" fill="hold">
                                          <p:stCondLst>
                                            <p:cond delay="0"/>
                                          </p:stCondLst>
                                        </p:cTn>
                                        <p:tgtEl>
                                          <p:spTgt spid="1997"/>
                                        </p:tgtEl>
                                        <p:attrNameLst>
                                          <p:attrName>style.visibility</p:attrName>
                                        </p:attrNameLst>
                                      </p:cBhvr>
                                      <p:to>
                                        <p:strVal val="visible"/>
                                      </p:to>
                                    </p:set>
                                    <p:animEffect filter="box(in)" transition="out">
                                      <p:cBhvr additive="repl">
                                        <p:cTn id="1171" dur="500"/>
                                        <p:tgtEl>
                                          <p:spTgt spid="1997"/>
                                        </p:tgtEl>
                                      </p:cBhvr>
                                    </p:animEffect>
                                  </p:childTnLst>
                                </p:cTn>
                              </p:par>
                            </p:childTnLst>
                          </p:cTn>
                        </p:par>
                      </p:childTnLst>
                    </p:cTn>
                  </p:par>
                  <p:par>
                    <p:cTn id="1172" fill="hold">
                      <p:stCondLst>
                        <p:cond delay="indefinite"/>
                      </p:stCondLst>
                      <p:childTnLst>
                        <p:par>
                          <p:cTn id="1173" fill="hold">
                            <p:stCondLst>
                              <p:cond delay="0"/>
                            </p:stCondLst>
                            <p:childTnLst>
                              <p:par>
                                <p:cTn id="1174" nodeType="clickEffect" fill="hold" presetClass="entr" presetID="4" presetSubtype="16">
                                  <p:stCondLst>
                                    <p:cond delay="0"/>
                                  </p:stCondLst>
                                  <p:childTnLst>
                                    <p:set>
                                      <p:cBhvr>
                                        <p:cTn id="1175" dur="1" fill="hold">
                                          <p:stCondLst>
                                            <p:cond delay="0"/>
                                          </p:stCondLst>
                                        </p:cTn>
                                        <p:tgtEl>
                                          <p:spTgt spid="1991"/>
                                        </p:tgtEl>
                                        <p:attrNameLst>
                                          <p:attrName>style.visibility</p:attrName>
                                        </p:attrNameLst>
                                      </p:cBhvr>
                                      <p:to>
                                        <p:strVal val="visible"/>
                                      </p:to>
                                    </p:set>
                                    <p:animEffect filter="box(in)" transition="out">
                                      <p:cBhvr additive="repl">
                                        <p:cTn id="1176" dur="500"/>
                                        <p:tgtEl>
                                          <p:spTgt spid="1991"/>
                                        </p:tgtEl>
                                      </p:cBhvr>
                                    </p:animEffect>
                                  </p:childTnLst>
                                </p:cTn>
                              </p:par>
                            </p:childTnLst>
                          </p:cTn>
                        </p:par>
                        <p:par>
                          <p:cTn id="1177" fill="hold">
                            <p:stCondLst>
                              <p:cond delay="500"/>
                            </p:stCondLst>
                            <p:childTnLst>
                              <p:par>
                                <p:cTn id="1178" nodeType="afterEffect" fill="hold" presetClass="entr" presetID="4" presetSubtype="16">
                                  <p:stCondLst>
                                    <p:cond delay="0"/>
                                  </p:stCondLst>
                                  <p:childTnLst>
                                    <p:set>
                                      <p:cBhvr>
                                        <p:cTn id="1179" dur="1" fill="hold">
                                          <p:stCondLst>
                                            <p:cond delay="0"/>
                                          </p:stCondLst>
                                        </p:cTn>
                                        <p:tgtEl>
                                          <p:spTgt spid="2001"/>
                                        </p:tgtEl>
                                        <p:attrNameLst>
                                          <p:attrName>style.visibility</p:attrName>
                                        </p:attrNameLst>
                                      </p:cBhvr>
                                      <p:to>
                                        <p:strVal val="visible"/>
                                      </p:to>
                                    </p:set>
                                    <p:animEffect filter="box(in)" transition="out">
                                      <p:cBhvr additive="repl">
                                        <p:cTn id="1180" dur="500"/>
                                        <p:tgtEl>
                                          <p:spTgt spid="2001"/>
                                        </p:tgtEl>
                                      </p:cBhvr>
                                    </p:animEffect>
                                  </p:childTnLst>
                                </p:cTn>
                              </p:par>
                            </p:childTnLst>
                          </p:cTn>
                        </p:par>
                      </p:childTnLst>
                    </p:cTn>
                  </p:par>
                  <p:par>
                    <p:cTn id="1181" fill="hold">
                      <p:stCondLst>
                        <p:cond delay="indefinite"/>
                      </p:stCondLst>
                      <p:childTnLst>
                        <p:par>
                          <p:cTn id="1182" fill="hold">
                            <p:stCondLst>
                              <p:cond delay="0"/>
                            </p:stCondLst>
                            <p:childTnLst>
                              <p:par>
                                <p:cTn id="1183" nodeType="clickEffect" fill="hold" presetClass="entr" presetID="4" presetSubtype="16">
                                  <p:stCondLst>
                                    <p:cond delay="0"/>
                                  </p:stCondLst>
                                  <p:childTnLst>
                                    <p:set>
                                      <p:cBhvr>
                                        <p:cTn id="1184" dur="1" fill="hold">
                                          <p:stCondLst>
                                            <p:cond delay="0"/>
                                          </p:stCondLst>
                                        </p:cTn>
                                        <p:tgtEl>
                                          <p:spTgt spid="1993"/>
                                        </p:tgtEl>
                                        <p:attrNameLst>
                                          <p:attrName>style.visibility</p:attrName>
                                        </p:attrNameLst>
                                      </p:cBhvr>
                                      <p:to>
                                        <p:strVal val="visible"/>
                                      </p:to>
                                    </p:set>
                                    <p:animEffect filter="box(in)" transition="out">
                                      <p:cBhvr additive="repl">
                                        <p:cTn id="1185" dur="500"/>
                                        <p:tgtEl>
                                          <p:spTgt spid="1993"/>
                                        </p:tgtEl>
                                      </p:cBhvr>
                                    </p:animEffect>
                                  </p:childTnLst>
                                </p:cTn>
                              </p:par>
                            </p:childTnLst>
                          </p:cTn>
                        </p:par>
                        <p:par>
                          <p:cTn id="1186" fill="hold">
                            <p:stCondLst>
                              <p:cond delay="500"/>
                            </p:stCondLst>
                            <p:childTnLst>
                              <p:par>
                                <p:cTn id="1187" nodeType="afterEffect" fill="hold" presetClass="entr" presetID="4" presetSubtype="16">
                                  <p:stCondLst>
                                    <p:cond delay="0"/>
                                  </p:stCondLst>
                                  <p:childTnLst>
                                    <p:set>
                                      <p:cBhvr>
                                        <p:cTn id="1188" dur="1" fill="hold">
                                          <p:stCondLst>
                                            <p:cond delay="0"/>
                                          </p:stCondLst>
                                        </p:cTn>
                                        <p:tgtEl>
                                          <p:spTgt spid="1998"/>
                                        </p:tgtEl>
                                        <p:attrNameLst>
                                          <p:attrName>style.visibility</p:attrName>
                                        </p:attrNameLst>
                                      </p:cBhvr>
                                      <p:to>
                                        <p:strVal val="visible"/>
                                      </p:to>
                                    </p:set>
                                    <p:animEffect filter="box(in)" transition="out">
                                      <p:cBhvr additive="repl">
                                        <p:cTn id="1189" dur="500"/>
                                        <p:tgtEl>
                                          <p:spTgt spid="1998"/>
                                        </p:tgtEl>
                                      </p:cBhvr>
                                    </p:animEffect>
                                  </p:childTnLst>
                                </p:cTn>
                              </p:par>
                            </p:childTnLst>
                          </p:cTn>
                        </p:par>
                      </p:childTnLst>
                    </p:cTn>
                  </p:par>
                  <p:par>
                    <p:cTn id="1190" fill="hold">
                      <p:stCondLst>
                        <p:cond delay="indefinite"/>
                      </p:stCondLst>
                      <p:childTnLst>
                        <p:par>
                          <p:cTn id="1191" fill="hold">
                            <p:stCondLst>
                              <p:cond delay="0"/>
                            </p:stCondLst>
                            <p:childTnLst>
                              <p:par>
                                <p:cTn id="1192" nodeType="clickEffect" fill="hold" presetClass="entr" presetID="4" presetSubtype="16">
                                  <p:stCondLst>
                                    <p:cond delay="0"/>
                                  </p:stCondLst>
                                  <p:childTnLst>
                                    <p:set>
                                      <p:cBhvr>
                                        <p:cTn id="1193" dur="1" fill="hold">
                                          <p:stCondLst>
                                            <p:cond delay="0"/>
                                          </p:stCondLst>
                                        </p:cTn>
                                        <p:tgtEl>
                                          <p:spTgt spid="1994"/>
                                        </p:tgtEl>
                                        <p:attrNameLst>
                                          <p:attrName>style.visibility</p:attrName>
                                        </p:attrNameLst>
                                      </p:cBhvr>
                                      <p:to>
                                        <p:strVal val="visible"/>
                                      </p:to>
                                    </p:set>
                                    <p:animEffect filter="box(in)" transition="out">
                                      <p:cBhvr additive="repl">
                                        <p:cTn id="1194" dur="500"/>
                                        <p:tgtEl>
                                          <p:spTgt spid="1994"/>
                                        </p:tgtEl>
                                      </p:cBhvr>
                                    </p:animEffect>
                                  </p:childTnLst>
                                </p:cTn>
                              </p:par>
                            </p:childTnLst>
                          </p:cTn>
                        </p:par>
                        <p:par>
                          <p:cTn id="1195" fill="hold">
                            <p:stCondLst>
                              <p:cond delay="500"/>
                            </p:stCondLst>
                            <p:childTnLst>
                              <p:par>
                                <p:cTn id="1196" nodeType="afterEffect" fill="hold" presetClass="entr" presetID="4" presetSubtype="16">
                                  <p:stCondLst>
                                    <p:cond delay="0"/>
                                  </p:stCondLst>
                                  <p:childTnLst>
                                    <p:set>
                                      <p:cBhvr>
                                        <p:cTn id="1197" dur="1" fill="hold">
                                          <p:stCondLst>
                                            <p:cond delay="0"/>
                                          </p:stCondLst>
                                        </p:cTn>
                                        <p:tgtEl>
                                          <p:spTgt spid="1999"/>
                                        </p:tgtEl>
                                        <p:attrNameLst>
                                          <p:attrName>style.visibility</p:attrName>
                                        </p:attrNameLst>
                                      </p:cBhvr>
                                      <p:to>
                                        <p:strVal val="visible"/>
                                      </p:to>
                                    </p:set>
                                    <p:animEffect filter="box(in)" transition="out">
                                      <p:cBhvr additive="repl">
                                        <p:cTn id="1198" dur="500"/>
                                        <p:tgtEl>
                                          <p:spTgt spid="1999"/>
                                        </p:tgtEl>
                                      </p:cBhvr>
                                    </p:animEffect>
                                  </p:childTnLst>
                                </p:cTn>
                              </p:par>
                            </p:childTnLst>
                          </p:cTn>
                        </p:par>
                      </p:childTnLst>
                    </p:cTn>
                  </p:par>
                  <p:par>
                    <p:cTn id="1199" fill="hold">
                      <p:stCondLst>
                        <p:cond delay="indefinite"/>
                      </p:stCondLst>
                      <p:childTnLst>
                        <p:par>
                          <p:cTn id="1200" fill="hold">
                            <p:stCondLst>
                              <p:cond delay="0"/>
                            </p:stCondLst>
                            <p:childTnLst>
                              <p:par>
                                <p:cTn id="1201" nodeType="clickEffect" fill="hold" presetClass="entr" presetID="4" presetSubtype="16">
                                  <p:stCondLst>
                                    <p:cond delay="0"/>
                                  </p:stCondLst>
                                  <p:childTnLst>
                                    <p:set>
                                      <p:cBhvr>
                                        <p:cTn id="1202" dur="1" fill="hold">
                                          <p:stCondLst>
                                            <p:cond delay="0"/>
                                          </p:stCondLst>
                                        </p:cTn>
                                        <p:tgtEl>
                                          <p:spTgt spid="1992"/>
                                        </p:tgtEl>
                                        <p:attrNameLst>
                                          <p:attrName>style.visibility</p:attrName>
                                        </p:attrNameLst>
                                      </p:cBhvr>
                                      <p:to>
                                        <p:strVal val="visible"/>
                                      </p:to>
                                    </p:set>
                                    <p:animEffect filter="box(in)" transition="out">
                                      <p:cBhvr additive="repl">
                                        <p:cTn id="1203" dur="500"/>
                                        <p:tgtEl>
                                          <p:spTgt spid="1992"/>
                                        </p:tgtEl>
                                      </p:cBhvr>
                                    </p:animEffect>
                                  </p:childTnLst>
                                </p:cTn>
                              </p:par>
                            </p:childTnLst>
                          </p:cTn>
                        </p:par>
                        <p:par>
                          <p:cTn id="1204" fill="hold">
                            <p:stCondLst>
                              <p:cond delay="500"/>
                            </p:stCondLst>
                            <p:childTnLst>
                              <p:par>
                                <p:cTn id="1205" nodeType="afterEffect" fill="hold" presetClass="entr" presetID="4" presetSubtype="16">
                                  <p:stCondLst>
                                    <p:cond delay="0"/>
                                  </p:stCondLst>
                                  <p:childTnLst>
                                    <p:set>
                                      <p:cBhvr>
                                        <p:cTn id="1206" dur="1" fill="hold">
                                          <p:stCondLst>
                                            <p:cond delay="0"/>
                                          </p:stCondLst>
                                        </p:cTn>
                                        <p:tgtEl>
                                          <p:spTgt spid="2002"/>
                                        </p:tgtEl>
                                        <p:attrNameLst>
                                          <p:attrName>style.visibility</p:attrName>
                                        </p:attrNameLst>
                                      </p:cBhvr>
                                      <p:to>
                                        <p:strVal val="visible"/>
                                      </p:to>
                                    </p:set>
                                    <p:animEffect filter="box(in)" transition="out">
                                      <p:cBhvr additive="repl">
                                        <p:cTn id="1207" dur="500"/>
                                        <p:tgtEl>
                                          <p:spTgt spid="2002"/>
                                        </p:tgtEl>
                                      </p:cBhvr>
                                    </p:animEffect>
                                  </p:childTnLst>
                                </p:cTn>
                              </p:par>
                            </p:childTnLst>
                          </p:cTn>
                        </p:par>
                      </p:childTnLst>
                    </p:cTn>
                  </p:par>
                  <p:par>
                    <p:cTn id="1208" fill="hold">
                      <p:stCondLst>
                        <p:cond delay="indefinite"/>
                      </p:stCondLst>
                      <p:childTnLst>
                        <p:par>
                          <p:cTn id="1209" fill="hold">
                            <p:stCondLst>
                              <p:cond delay="0"/>
                            </p:stCondLst>
                            <p:childTnLst>
                              <p:par>
                                <p:cTn id="1210" nodeType="clickEffect" fill="hold" presetClass="entr" presetID="4" presetSubtype="16">
                                  <p:stCondLst>
                                    <p:cond delay="0"/>
                                  </p:stCondLst>
                                  <p:childTnLst>
                                    <p:set>
                                      <p:cBhvr>
                                        <p:cTn id="1211" dur="1" fill="hold">
                                          <p:stCondLst>
                                            <p:cond delay="0"/>
                                          </p:stCondLst>
                                        </p:cTn>
                                        <p:tgtEl>
                                          <p:spTgt spid="1996"/>
                                        </p:tgtEl>
                                        <p:attrNameLst>
                                          <p:attrName>style.visibility</p:attrName>
                                        </p:attrNameLst>
                                      </p:cBhvr>
                                      <p:to>
                                        <p:strVal val="visible"/>
                                      </p:to>
                                    </p:set>
                                    <p:animEffect filter="box(in)" transition="out">
                                      <p:cBhvr additive="repl">
                                        <p:cTn id="1212" dur="500"/>
                                        <p:tgtEl>
                                          <p:spTgt spid="1996"/>
                                        </p:tgtEl>
                                      </p:cBhvr>
                                    </p:animEffect>
                                  </p:childTnLst>
                                </p:cTn>
                              </p:par>
                            </p:childTnLst>
                          </p:cTn>
                        </p:par>
                        <p:par>
                          <p:cTn id="1213" fill="hold">
                            <p:stCondLst>
                              <p:cond delay="500"/>
                            </p:stCondLst>
                            <p:childTnLst>
                              <p:par>
                                <p:cTn id="1214" nodeType="afterEffect" fill="hold" presetClass="entr" presetID="4" presetSubtype="16">
                                  <p:stCondLst>
                                    <p:cond delay="0"/>
                                  </p:stCondLst>
                                  <p:childTnLst>
                                    <p:set>
                                      <p:cBhvr>
                                        <p:cTn id="1215" dur="1" fill="hold">
                                          <p:stCondLst>
                                            <p:cond delay="0"/>
                                          </p:stCondLst>
                                        </p:cTn>
                                        <p:tgtEl>
                                          <p:spTgt spid="2000"/>
                                        </p:tgtEl>
                                        <p:attrNameLst>
                                          <p:attrName>style.visibility</p:attrName>
                                        </p:attrNameLst>
                                      </p:cBhvr>
                                      <p:to>
                                        <p:strVal val="visible"/>
                                      </p:to>
                                    </p:set>
                                    <p:animEffect filter="box(in)" transition="out">
                                      <p:cBhvr additive="repl">
                                        <p:cTn id="1216" dur="500"/>
                                        <p:tgtEl>
                                          <p:spTgt spid="2000"/>
                                        </p:tgtEl>
                                      </p:cBhvr>
                                    </p:animEffect>
                                  </p:childTnLst>
                                </p:cTn>
                              </p:par>
                            </p:childTnLst>
                          </p:cTn>
                        </p:par>
                      </p:childTnLst>
                    </p:cTn>
                  </p:par>
                  <p:par>
                    <p:cTn id="1217" fill="hold">
                      <p:stCondLst>
                        <p:cond delay="indefinite"/>
                      </p:stCondLst>
                      <p:childTnLst>
                        <p:par>
                          <p:cTn id="1218" fill="hold">
                            <p:stCondLst>
                              <p:cond delay="0"/>
                            </p:stCondLst>
                            <p:childTnLst>
                              <p:par>
                                <p:cTn id="1219" nodeType="clickEffect" fill="hold" presetClass="entr" presetID="4" presetSubtype="16">
                                  <p:stCondLst>
                                    <p:cond delay="0"/>
                                  </p:stCondLst>
                                  <p:childTnLst>
                                    <p:set>
                                      <p:cBhvr>
                                        <p:cTn id="1220" dur="1" fill="hold">
                                          <p:stCondLst>
                                            <p:cond delay="0"/>
                                          </p:stCondLst>
                                        </p:cTn>
                                        <p:tgtEl>
                                          <p:spTgt spid="1995"/>
                                        </p:tgtEl>
                                        <p:attrNameLst>
                                          <p:attrName>style.visibility</p:attrName>
                                        </p:attrNameLst>
                                      </p:cBhvr>
                                      <p:to>
                                        <p:strVal val="visible"/>
                                      </p:to>
                                    </p:set>
                                    <p:animEffect filter="box(in)" transition="out">
                                      <p:cBhvr additive="repl">
                                        <p:cTn id="1221" dur="500"/>
                                        <p:tgtEl>
                                          <p:spTgt spid="1995"/>
                                        </p:tgtEl>
                                      </p:cBhvr>
                                    </p:animEffect>
                                  </p:childTnLst>
                                </p:cTn>
                              </p:par>
                            </p:childTnLst>
                          </p:cTn>
                        </p:par>
                        <p:par>
                          <p:cTn id="1222" fill="hold">
                            <p:stCondLst>
                              <p:cond delay="500"/>
                            </p:stCondLst>
                            <p:childTnLst>
                              <p:par>
                                <p:cTn id="1223" nodeType="afterEffect" fill="hold" presetClass="entr" presetID="4" presetSubtype="16">
                                  <p:stCondLst>
                                    <p:cond delay="0"/>
                                  </p:stCondLst>
                                  <p:childTnLst>
                                    <p:set>
                                      <p:cBhvr>
                                        <p:cTn id="1224" dur="1" fill="hold">
                                          <p:stCondLst>
                                            <p:cond delay="0"/>
                                          </p:stCondLst>
                                        </p:cTn>
                                        <p:tgtEl>
                                          <p:spTgt spid="2003"/>
                                        </p:tgtEl>
                                        <p:attrNameLst>
                                          <p:attrName>style.visibility</p:attrName>
                                        </p:attrNameLst>
                                      </p:cBhvr>
                                      <p:to>
                                        <p:strVal val="visible"/>
                                      </p:to>
                                    </p:set>
                                    <p:animEffect filter="box(in)" transition="out">
                                      <p:cBhvr additive="repl">
                                        <p:cTn id="1225" dur="500"/>
                                        <p:tgtEl>
                                          <p:spTgt spid="200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4" name="CustomShape 1"/>
          <p:cNvSpPr/>
          <p:nvPr/>
        </p:nvSpPr>
        <p:spPr>
          <a:xfrm>
            <a:off x="38088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chia</a:t>
            </a:r>
            <a:endParaRPr/>
          </a:p>
        </p:txBody>
      </p:sp>
      <p:sp>
        <p:nvSpPr>
          <p:cNvPr id="2005" name="CustomShape 2"/>
          <p:cNvSpPr/>
          <p:nvPr/>
        </p:nvSpPr>
        <p:spPr>
          <a:xfrm>
            <a:off x="457200" y="1295280"/>
            <a:ext cx="8228520" cy="5180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p:txBody>
      </p:sp>
      <p:sp>
        <p:nvSpPr>
          <p:cNvPr id="2006"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007"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57952D40-355E-46C1-97D5-A30CBBB609C1}" type="slidenum">
              <a:rPr lang="en-US" sz="1200" strike="noStrike">
                <a:solidFill>
                  <a:srgbClr val="035c75"/>
                </a:solidFill>
                <a:latin typeface="Tahoma"/>
                <a:ea typeface="DejaVu Sans"/>
              </a:rPr>
              <a:t>&lt;number&gt;</a:t>
            </a:fld>
            <a:endParaRPr/>
          </a:p>
        </p:txBody>
      </p:sp>
      <p:sp>
        <p:nvSpPr>
          <p:cNvPr id="2008"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009" name="Picture 3" descr=""/>
          <p:cNvPicPr/>
          <p:nvPr/>
        </p:nvPicPr>
        <p:blipFill>
          <a:blip r:embed="rId1"/>
          <a:stretch/>
        </p:blipFill>
        <p:spPr>
          <a:xfrm>
            <a:off x="0" y="628560"/>
            <a:ext cx="9106920" cy="56160"/>
          </a:xfrm>
          <a:prstGeom prst="rect">
            <a:avLst/>
          </a:prstGeom>
          <a:ln>
            <a:noFill/>
          </a:ln>
        </p:spPr>
      </p:pic>
      <p:sp>
        <p:nvSpPr>
          <p:cNvPr id="2010"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011"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2012" name="Table 8"/>
          <p:cNvGraphicFramePr/>
          <p:nvPr/>
        </p:nvGraphicFramePr>
        <p:xfrm>
          <a:off x="3276720" y="1752480"/>
          <a:ext cx="1751760" cy="1120680"/>
        </p:xfrm>
        <a:graphic>
          <a:graphicData uri="http://schemas.openxmlformats.org/drawingml/2006/table">
            <a:tbl>
              <a:tblPr/>
              <a:tblGrid>
                <a:gridCol w="583920"/>
                <a:gridCol w="583920"/>
                <a:gridCol w="584280"/>
              </a:tblGrid>
              <a:tr h="360000">
                <a:tc>
                  <a:txBody>
                    <a:bodyPr/>
                    <a:p>
                      <a:pPr>
                        <a:lnSpc>
                          <a:spcPct val="100000"/>
                        </a:lnSpc>
                      </a:pPr>
                      <a:r>
                        <a:rPr b="1" lang="en-US" strike="noStrike">
                          <a:solidFill>
                            <a:srgbClr val="ffffff"/>
                          </a:solidFill>
                          <a:latin typeface="Constantia"/>
                        </a:rPr>
                        <a:t>S</a:t>
                      </a:r>
                      <a:endParaRPr/>
                    </a:p>
                  </a:txBody>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r>
              <a:tr h="431640">
                <a:tc>
                  <a:tcPr/>
                </a:tc>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r>
              <a:tr h="34776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cPr/>
                </a:tc>
              </a:tr>
            </a:tbl>
          </a:graphicData>
        </a:graphic>
      </p:graphicFrame>
      <p:graphicFrame>
        <p:nvGraphicFramePr>
          <p:cNvPr id="2013" name="Table 9"/>
          <p:cNvGraphicFramePr/>
          <p:nvPr/>
        </p:nvGraphicFramePr>
        <p:xfrm>
          <a:off x="762120" y="1752480"/>
          <a:ext cx="2361600" cy="3842280"/>
        </p:xfrm>
        <a:graphic>
          <a:graphicData uri="http://schemas.openxmlformats.org/drawingml/2006/table">
            <a:tbl>
              <a:tblPr/>
              <a:tblGrid>
                <a:gridCol w="472320"/>
                <a:gridCol w="472320"/>
                <a:gridCol w="472320"/>
                <a:gridCol w="472320"/>
                <a:gridCol w="472680"/>
              </a:tblGrid>
              <a:tr h="360000">
                <a:tc>
                  <a:txBody>
                    <a:bodyPr/>
                    <a:p>
                      <a:pPr>
                        <a:lnSpc>
                          <a:spcPct val="100000"/>
                        </a:lnSpc>
                      </a:pPr>
                      <a:r>
                        <a:rPr b="1" lang="en-US" strike="noStrike">
                          <a:solidFill>
                            <a:srgbClr val="ffffff"/>
                          </a:solidFill>
                          <a:latin typeface="Constantia"/>
                        </a:rPr>
                        <a:t>R</a:t>
                      </a:r>
                      <a:endParaRPr/>
                    </a:p>
                  </a:txBody>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c>
                  <a:txBody>
                    <a:bodyPr/>
                    <a:p>
                      <a:pPr>
                        <a:lnSpc>
                          <a:spcPct val="100000"/>
                        </a:lnSpc>
                      </a:pPr>
                      <a:r>
                        <a:rPr b="1" lang="en-US" strike="noStrike">
                          <a:solidFill>
                            <a:srgbClr val="ffffff"/>
                          </a:solidFill>
                          <a:latin typeface="Constantia"/>
                        </a:rPr>
                        <a:t>C</a:t>
                      </a:r>
                      <a:endParaRPr/>
                    </a:p>
                  </a:txBody>
                  <a:tcPr/>
                </a:tc>
                <a:tc>
                  <a:txBody>
                    <a:bodyPr/>
                    <a:p>
                      <a:pPr>
                        <a:lnSpc>
                          <a:spcPct val="100000"/>
                        </a:lnSpc>
                      </a:pPr>
                      <a:r>
                        <a:rPr b="1" lang="en-US" strike="noStrike">
                          <a:solidFill>
                            <a:srgbClr val="ffffff"/>
                          </a:solidFill>
                          <a:latin typeface="Constantia"/>
                        </a:rPr>
                        <a:t>D</a:t>
                      </a:r>
                      <a:endParaRPr/>
                    </a:p>
                  </a:txBody>
                  <a:tcPr/>
                </a:tc>
              </a:tr>
              <a:tr h="431640">
                <a:tc>
                  <a:tcPr/>
                </a:tc>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y1</a:t>
                      </a:r>
                      <a:endParaRPr/>
                    </a:p>
                  </a:txBody>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x2</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nSpc>
                          <a:spcPct val="100000"/>
                        </a:lnSpc>
                      </a:pPr>
                      <a:r>
                        <a:rPr lang="en-US" sz="1600" strike="noStrike">
                          <a:solidFill>
                            <a:srgbClr val="000000"/>
                          </a:solidFill>
                          <a:latin typeface="Constantia"/>
                        </a:rPr>
                        <a:t>x2</a:t>
                      </a:r>
                      <a:endParaRPr/>
                    </a:p>
                  </a:txBody>
                  <a:tcPr/>
                </a:tc>
                <a:tc>
                  <a:txBody>
                    <a:bodyPr/>
                    <a:p>
                      <a:pPr>
                        <a:lnSpc>
                          <a:spcPct val="100000"/>
                        </a:lnSpc>
                      </a:pPr>
                      <a:r>
                        <a:rPr lang="en-US" sz="1600" strike="noStrike">
                          <a:solidFill>
                            <a:srgbClr val="000000"/>
                          </a:solidFill>
                          <a:latin typeface="Constantia"/>
                        </a:rPr>
                        <a:t>y1</a:t>
                      </a:r>
                      <a:endParaRPr/>
                    </a:p>
                  </a:txBody>
                  <a:tcPr/>
                </a:tc>
                <a:tc>
                  <a:tcPr/>
                </a:tc>
              </a:tr>
              <a:tr h="43164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x2</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43164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b3</a:t>
                      </a:r>
                      <a:endParaRPr/>
                    </a:p>
                  </a:txBody>
                  <a:tcPr/>
                </a:tc>
                <a:tc>
                  <a:txBody>
                    <a:bodyPr/>
                    <a:p>
                      <a:pPr>
                        <a:lnSpc>
                          <a:spcPct val="100000"/>
                        </a:lnSpc>
                      </a:pPr>
                      <a:r>
                        <a:rPr lang="en-US" sz="1600" strike="noStrike">
                          <a:solidFill>
                            <a:srgbClr val="000000"/>
                          </a:solidFill>
                          <a:latin typeface="Constantia"/>
                        </a:rPr>
                        <a:t>x3</a:t>
                      </a:r>
                      <a:endParaRPr/>
                    </a:p>
                  </a:txBody>
                  <a:tcPr/>
                </a:tc>
                <a:tc>
                  <a:txBody>
                    <a:bodyPr/>
                    <a:p>
                      <a:pPr>
                        <a:lnSpc>
                          <a:spcPct val="100000"/>
                        </a:lnSpc>
                      </a:pPr>
                      <a:r>
                        <a:rPr lang="en-US" sz="1600" strike="noStrike">
                          <a:solidFill>
                            <a:srgbClr val="000000"/>
                          </a:solidFill>
                          <a:latin typeface="Constantia"/>
                        </a:rPr>
                        <a:t>y2</a:t>
                      </a:r>
                      <a:endParaRPr/>
                    </a:p>
                  </a:txBody>
                  <a:tcPr/>
                </a:tc>
                <a:tc>
                  <a:tcPr/>
                </a:tc>
              </a:tr>
              <a:tr h="347760">
                <a:tc>
                  <a:txBody>
                    <a:bodyPr/>
                    <a:p>
                      <a:pPr>
                        <a:lnSpc>
                          <a:spcPct val="100000"/>
                        </a:lnSpc>
                      </a:pPr>
                      <a:r>
                        <a:rPr lang="en-US" sz="1600" strike="noStrike">
                          <a:solidFill>
                            <a:srgbClr val="000000"/>
                          </a:solidFill>
                          <a:latin typeface="Constantia"/>
                        </a:rPr>
                        <a:t>a3</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nSpc>
                          <a:spcPct val="100000"/>
                        </a:lnSpc>
                      </a:pPr>
                      <a:r>
                        <a:rPr lang="en-US" sz="1600" strike="noStrike">
                          <a:solidFill>
                            <a:srgbClr val="000000"/>
                          </a:solidFill>
                          <a:latin typeface="Constantia"/>
                        </a:rPr>
                        <a:t>x1</a:t>
                      </a:r>
                      <a:endParaRPr/>
                    </a:p>
                  </a:txBody>
                  <a:tcPr/>
                </a:tc>
                <a:tc>
                  <a:txBody>
                    <a:bodyPr/>
                    <a:p>
                      <a:pPr>
                        <a:lnSpc>
                          <a:spcPct val="100000"/>
                        </a:lnSpc>
                      </a:pPr>
                      <a:r>
                        <a:rPr lang="en-US" sz="1600" strike="noStrike">
                          <a:solidFill>
                            <a:srgbClr val="000000"/>
                          </a:solidFill>
                          <a:latin typeface="Constantia"/>
                        </a:rPr>
                        <a:t>y3</a:t>
                      </a:r>
                      <a:endParaRPr/>
                    </a:p>
                  </a:txBody>
                  <a:tcPr/>
                </a:tc>
                <a:tc>
                  <a:tcPr/>
                </a:tc>
              </a:tr>
            </a:tbl>
          </a:graphicData>
        </a:graphic>
      </p:graphicFrame>
      <p:sp>
        <p:nvSpPr>
          <p:cNvPr id="2014" name="CustomShape 10"/>
          <p:cNvSpPr/>
          <p:nvPr/>
        </p:nvSpPr>
        <p:spPr>
          <a:xfrm>
            <a:off x="5486400" y="762120"/>
            <a:ext cx="3351600" cy="39456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000000"/>
                </a:solidFill>
                <a:latin typeface="Tahoma"/>
                <a:ea typeface="DejaVu Sans"/>
              </a:rPr>
              <a:t> </a:t>
            </a:r>
            <a:r>
              <a:rPr lang="en-US" sz="1600" strike="noStrike">
                <a:solidFill>
                  <a:srgbClr val="000000"/>
                </a:solidFill>
                <a:latin typeface="Tahoma"/>
                <a:ea typeface="DejaVu Sans"/>
              </a:rPr>
              <a:t>1</a:t>
            </a:r>
            <a:r>
              <a:rPr lang="en-US" sz="2000" strike="noStrike">
                <a:solidFill>
                  <a:srgbClr val="000000"/>
                </a:solidFill>
                <a:latin typeface="Tahoma"/>
                <a:ea typeface="DejaVu Sans"/>
              </a:rPr>
              <a:t>. Y  = {C,D }</a:t>
            </a:r>
            <a:r>
              <a:rPr lang="en-US" sz="1600" strike="noStrike">
                <a:solidFill>
                  <a:srgbClr val="000000"/>
                </a:solidFill>
                <a:latin typeface="Tahoma"/>
                <a:ea typeface="DejaVu Sans"/>
              </a:rPr>
              <a:t> </a:t>
            </a:r>
            <a:endParaRPr/>
          </a:p>
        </p:txBody>
      </p:sp>
      <p:sp>
        <p:nvSpPr>
          <p:cNvPr id="2015" name="CustomShape 11"/>
          <p:cNvSpPr/>
          <p:nvPr/>
        </p:nvSpPr>
        <p:spPr>
          <a:xfrm>
            <a:off x="5486400" y="1219320"/>
            <a:ext cx="3351600" cy="400680"/>
          </a:xfrm>
          <a:prstGeom prst="rect">
            <a:avLst/>
          </a:prstGeom>
          <a:noFill/>
          <a:ln>
            <a:noFill/>
          </a:ln>
        </p:spPr>
        <p:style>
          <a:lnRef idx="0"/>
          <a:fillRef idx="0"/>
          <a:effectRef idx="0"/>
          <a:fontRef idx="minor"/>
        </p:style>
        <p:txBody>
          <a:bodyPr lIns="90000" rIns="90000" tIns="45000" bIns="45000"/>
          <a:p>
            <a:pPr>
              <a:lnSpc>
                <a:spcPct val="100000"/>
              </a:lnSpc>
            </a:pPr>
            <a:r>
              <a:rPr lang="en-US" sz="1400" strike="noStrike">
                <a:solidFill>
                  <a:srgbClr val="000000"/>
                </a:solidFill>
                <a:latin typeface="Tahoma"/>
                <a:ea typeface="DejaVu Sans"/>
              </a:rPr>
              <a:t> </a:t>
            </a:r>
            <a:r>
              <a:rPr lang="en-US" sz="1400" strike="noStrike">
                <a:solidFill>
                  <a:srgbClr val="000000"/>
                </a:solidFill>
                <a:latin typeface="Tahoma"/>
                <a:ea typeface="DejaVu Sans"/>
              </a:rPr>
              <a:t>2</a:t>
            </a:r>
            <a:r>
              <a:rPr lang="en-US" strike="noStrike">
                <a:solidFill>
                  <a:srgbClr val="000000"/>
                </a:solidFill>
                <a:latin typeface="Tahoma"/>
                <a:ea typeface="DejaVu Sans"/>
              </a:rPr>
              <a:t>. T1  = </a:t>
            </a:r>
            <a:r>
              <a:rPr lang="en-US" strike="noStrike">
                <a:solidFill>
                  <a:srgbClr val="000000"/>
                </a:solidFill>
                <a:latin typeface="Symbol"/>
                <a:ea typeface="DejaVu Sans"/>
              </a:rPr>
              <a:t></a:t>
            </a:r>
            <a:r>
              <a:rPr lang="en-US" strike="noStrike">
                <a:solidFill>
                  <a:srgbClr val="000000"/>
                </a:solidFill>
                <a:latin typeface="Tahoma"/>
                <a:ea typeface="DejaVu Sans"/>
              </a:rPr>
              <a:t> </a:t>
            </a:r>
            <a:r>
              <a:rPr lang="en-US" strike="noStrike" baseline="-25000">
                <a:solidFill>
                  <a:srgbClr val="000000"/>
                </a:solidFill>
                <a:latin typeface="Tahoma"/>
                <a:ea typeface="DejaVu Sans"/>
              </a:rPr>
              <a:t>Y </a:t>
            </a:r>
            <a:r>
              <a:rPr lang="en-US" strike="noStrike">
                <a:solidFill>
                  <a:srgbClr val="000000"/>
                </a:solidFill>
                <a:latin typeface="Tahoma"/>
                <a:ea typeface="DejaVu Sans"/>
              </a:rPr>
              <a:t>(R) </a:t>
            </a:r>
            <a:r>
              <a:rPr lang="en-US" sz="1400" strike="noStrike">
                <a:solidFill>
                  <a:srgbClr val="000000"/>
                </a:solidFill>
                <a:latin typeface="Tahoma"/>
                <a:ea typeface="DejaVu Sans"/>
              </a:rPr>
              <a:t> </a:t>
            </a:r>
            <a:endParaRPr/>
          </a:p>
        </p:txBody>
      </p:sp>
      <p:graphicFrame>
        <p:nvGraphicFramePr>
          <p:cNvPr id="2016" name="Table 12"/>
          <p:cNvGraphicFramePr/>
          <p:nvPr/>
        </p:nvGraphicFramePr>
        <p:xfrm>
          <a:off x="3276720" y="3276720"/>
          <a:ext cx="1751760" cy="2615760"/>
        </p:xfrm>
        <a:graphic>
          <a:graphicData uri="http://schemas.openxmlformats.org/drawingml/2006/table">
            <a:tbl>
              <a:tblPr/>
              <a:tblGrid>
                <a:gridCol w="583920"/>
                <a:gridCol w="583920"/>
                <a:gridCol w="584280"/>
              </a:tblGrid>
              <a:tr h="300600">
                <a:tc>
                  <a:txBody>
                    <a:bodyPr/>
                    <a:p>
                      <a:pPr>
                        <a:lnSpc>
                          <a:spcPct val="100000"/>
                        </a:lnSpc>
                      </a:pPr>
                      <a:r>
                        <a:rPr b="1" lang="en-US" sz="1400" strike="noStrike">
                          <a:solidFill>
                            <a:srgbClr val="ffffff"/>
                          </a:solidFill>
                          <a:latin typeface="Constantia"/>
                        </a:rPr>
                        <a:t>T1</a:t>
                      </a:r>
                      <a:endParaRPr/>
                    </a:p>
                  </a:txBody>
                  <a:tcPr/>
                </a:tc>
                <a:tc>
                  <a:txBody>
                    <a:bodyPr/>
                    <a:p>
                      <a:pPr algn="ctr">
                        <a:lnSpc>
                          <a:spcPct val="100000"/>
                        </a:lnSpc>
                      </a:pPr>
                      <a:r>
                        <a:rPr b="1" lang="en-US" sz="1400" strike="noStrike">
                          <a:solidFill>
                            <a:srgbClr val="ffffff"/>
                          </a:solidFill>
                          <a:latin typeface="Constantia"/>
                        </a:rPr>
                        <a:t>C</a:t>
                      </a:r>
                      <a:endParaRPr/>
                    </a:p>
                  </a:txBody>
                  <a:tcPr/>
                </a:tc>
                <a:tc>
                  <a:txBody>
                    <a:bodyPr/>
                    <a:p>
                      <a:pPr algn="ctr">
                        <a:lnSpc>
                          <a:spcPct val="100000"/>
                        </a:lnSpc>
                      </a:pPr>
                      <a:r>
                        <a:rPr b="1" lang="en-US" sz="1400" strike="noStrike">
                          <a:solidFill>
                            <a:srgbClr val="ffffff"/>
                          </a:solidFill>
                          <a:latin typeface="Constantia"/>
                        </a:rPr>
                        <a:t>D</a:t>
                      </a:r>
                      <a:endParaRPr/>
                    </a:p>
                  </a:txBody>
                  <a:tcPr/>
                </a:tc>
              </a:tr>
              <a:tr h="431640">
                <a:tc>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y1</a:t>
                      </a:r>
                      <a:endParaRPr/>
                    </a:p>
                  </a:txBody>
                  <a:tcPr/>
                </a:tc>
              </a:tr>
              <a:tr h="431640">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y2</a:t>
                      </a:r>
                      <a:endParaRPr/>
                    </a:p>
                  </a:txBody>
                  <a:tcPr/>
                </a:tc>
                <a:tc>
                  <a:tcPr/>
                </a:tc>
              </a:tr>
              <a:tr h="431640">
                <a:tc>
                  <a:txBody>
                    <a:bodyPr/>
                    <a:p>
                      <a:pPr algn="ctr">
                        <a:lnSpc>
                          <a:spcPct val="100000"/>
                        </a:lnSpc>
                      </a:pPr>
                      <a:r>
                        <a:rPr lang="en-US" sz="1400" strike="noStrike">
                          <a:solidFill>
                            <a:srgbClr val="000000"/>
                          </a:solidFill>
                          <a:latin typeface="Constantia"/>
                        </a:rPr>
                        <a:t>x2</a:t>
                      </a:r>
                      <a:endParaRPr/>
                    </a:p>
                  </a:txBody>
                  <a:tcPr/>
                </a:tc>
                <a:tc>
                  <a:txBody>
                    <a:bodyPr/>
                    <a:p>
                      <a:pPr algn="ctr">
                        <a:lnSpc>
                          <a:spcPct val="100000"/>
                        </a:lnSpc>
                      </a:pPr>
                      <a:r>
                        <a:rPr lang="en-US" sz="1400" strike="noStrike">
                          <a:solidFill>
                            <a:srgbClr val="000000"/>
                          </a:solidFill>
                          <a:latin typeface="Constantia"/>
                        </a:rPr>
                        <a:t>y1</a:t>
                      </a:r>
                      <a:endParaRPr/>
                    </a:p>
                  </a:txBody>
                  <a:tcPr/>
                </a:tc>
                <a:tc>
                  <a:tcPr/>
                </a:tc>
              </a:tr>
              <a:tr h="431640">
                <a:tc>
                  <a:txBody>
                    <a:bodyPr/>
                    <a:p>
                      <a:pPr algn="ctr">
                        <a:lnSpc>
                          <a:spcPct val="100000"/>
                        </a:lnSpc>
                      </a:pPr>
                      <a:r>
                        <a:rPr lang="en-US" sz="1400" strike="noStrike">
                          <a:solidFill>
                            <a:srgbClr val="000000"/>
                          </a:solidFill>
                          <a:latin typeface="Constantia"/>
                        </a:rPr>
                        <a:t>x2</a:t>
                      </a:r>
                      <a:endParaRPr/>
                    </a:p>
                  </a:txBody>
                  <a:tcPr/>
                </a:tc>
                <a:tc>
                  <a:txBody>
                    <a:bodyPr/>
                    <a:p>
                      <a:pPr algn="ctr">
                        <a:lnSpc>
                          <a:spcPct val="100000"/>
                        </a:lnSpc>
                      </a:pPr>
                      <a:r>
                        <a:rPr lang="en-US" sz="1400" strike="noStrike">
                          <a:solidFill>
                            <a:srgbClr val="000000"/>
                          </a:solidFill>
                          <a:latin typeface="Constantia"/>
                        </a:rPr>
                        <a:t>y2</a:t>
                      </a:r>
                      <a:endParaRPr/>
                    </a:p>
                  </a:txBody>
                  <a:tcPr/>
                </a:tc>
                <a:tc>
                  <a:tcPr/>
                </a:tc>
              </a:tr>
              <a:tr h="431640">
                <a:tc>
                  <a:tcPr/>
                </a:tc>
                <a:tc>
                  <a:txBody>
                    <a:bodyPr/>
                    <a:p>
                      <a:pPr algn="ctr">
                        <a:lnSpc>
                          <a:spcPct val="100000"/>
                        </a:lnSpc>
                      </a:pPr>
                      <a:r>
                        <a:rPr lang="en-US" sz="1400" strike="noStrike">
                          <a:solidFill>
                            <a:srgbClr val="000000"/>
                          </a:solidFill>
                          <a:latin typeface="Constantia"/>
                        </a:rPr>
                        <a:t>x3</a:t>
                      </a:r>
                      <a:endParaRPr/>
                    </a:p>
                  </a:txBody>
                  <a:tcPr/>
                </a:tc>
                <a:tc>
                  <a:txBody>
                    <a:bodyPr/>
                    <a:p>
                      <a:pPr algn="ctr">
                        <a:lnSpc>
                          <a:spcPct val="100000"/>
                        </a:lnSpc>
                      </a:pPr>
                      <a:r>
                        <a:rPr lang="en-US" sz="1400" strike="noStrike">
                          <a:solidFill>
                            <a:srgbClr val="000000"/>
                          </a:solidFill>
                          <a:latin typeface="Constantia"/>
                        </a:rPr>
                        <a:t>y2</a:t>
                      </a:r>
                      <a:endParaRPr/>
                    </a:p>
                  </a:txBody>
                  <a:tcPr/>
                </a:tc>
              </a:tr>
              <a:tr h="431640">
                <a:tc>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y3</a:t>
                      </a:r>
                      <a:endParaRPr/>
                    </a:p>
                  </a:txBody>
                  <a:tcPr/>
                </a:tc>
              </a:tr>
            </a:tbl>
          </a:graphicData>
        </a:graphic>
      </p:graphicFrame>
      <p:sp>
        <p:nvSpPr>
          <p:cNvPr id="2017" name="CustomShape 13"/>
          <p:cNvSpPr/>
          <p:nvPr/>
        </p:nvSpPr>
        <p:spPr>
          <a:xfrm>
            <a:off x="5486400" y="1600200"/>
            <a:ext cx="3656520" cy="587880"/>
          </a:xfrm>
          <a:prstGeom prst="rect">
            <a:avLst/>
          </a:prstGeom>
          <a:noFill/>
          <a:ln>
            <a:noFill/>
          </a:ln>
        </p:spPr>
        <p:style>
          <a:lnRef idx="0"/>
          <a:fillRef idx="0"/>
          <a:effectRef idx="0"/>
          <a:fontRef idx="minor"/>
        </p:style>
        <p:txBody>
          <a:bodyPr lIns="90000" rIns="90000" tIns="45000" bIns="45000"/>
          <a:p>
            <a:pPr>
              <a:lnSpc>
                <a:spcPct val="100000"/>
              </a:lnSpc>
            </a:pPr>
            <a:r>
              <a:rPr lang="en-US" sz="1400" strike="noStrike">
                <a:solidFill>
                  <a:srgbClr val="000000"/>
                </a:solidFill>
                <a:latin typeface="Tahoma"/>
                <a:ea typeface="DejaVu Sans"/>
              </a:rPr>
              <a:t> </a:t>
            </a:r>
            <a:r>
              <a:rPr lang="en-US" sz="1400" strike="noStrike">
                <a:solidFill>
                  <a:srgbClr val="000000"/>
                </a:solidFill>
                <a:latin typeface="Tahoma"/>
                <a:ea typeface="DejaVu Sans"/>
              </a:rPr>
              <a:t>3</a:t>
            </a:r>
            <a:r>
              <a:rPr lang="en-US" sz="2000" strike="noStrike">
                <a:solidFill>
                  <a:srgbClr val="000000"/>
                </a:solidFill>
                <a:latin typeface="Tahoma"/>
                <a:ea typeface="DejaVu Sans"/>
              </a:rPr>
              <a:t>. </a:t>
            </a:r>
            <a:r>
              <a:rPr b="1" lang="en-US" sz="2000" strike="noStrike">
                <a:solidFill>
                  <a:srgbClr val="000000"/>
                </a:solidFill>
                <a:latin typeface="Tahoma"/>
                <a:ea typeface="DejaVu Sans"/>
              </a:rPr>
              <a:t>T2  = </a:t>
            </a:r>
            <a:r>
              <a:rPr b="1" lang="en-US" sz="3200" strike="noStrike">
                <a:solidFill>
                  <a:srgbClr val="000000"/>
                </a:solidFill>
                <a:latin typeface="Symbol"/>
                <a:ea typeface="DejaVu Sans"/>
              </a:rPr>
              <a:t></a:t>
            </a:r>
            <a:r>
              <a:rPr b="1" lang="en-US" sz="2000" strike="noStrike">
                <a:solidFill>
                  <a:srgbClr val="000000"/>
                </a:solidFill>
                <a:latin typeface="Tahoma"/>
                <a:ea typeface="DejaVu Sans"/>
              </a:rPr>
              <a:t> </a:t>
            </a:r>
            <a:r>
              <a:rPr b="1" lang="en-US" sz="2000" strike="noStrike" baseline="-25000">
                <a:solidFill>
                  <a:srgbClr val="000000"/>
                </a:solidFill>
                <a:latin typeface="Tahoma"/>
                <a:ea typeface="DejaVu Sans"/>
              </a:rPr>
              <a:t>Y </a:t>
            </a:r>
            <a:r>
              <a:rPr b="1" lang="en-US" sz="2000" strike="noStrike">
                <a:solidFill>
                  <a:srgbClr val="000000"/>
                </a:solidFill>
                <a:latin typeface="Tahoma"/>
                <a:ea typeface="DejaVu Sans"/>
              </a:rPr>
              <a:t>((S </a:t>
            </a:r>
            <a:r>
              <a:rPr b="1" lang="en-US" sz="2000" strike="noStrike">
                <a:solidFill>
                  <a:srgbClr val="000000"/>
                </a:solidFill>
                <a:latin typeface="Symbol"/>
                <a:ea typeface="DejaVu Sans"/>
              </a:rPr>
              <a:t></a:t>
            </a:r>
            <a:r>
              <a:rPr b="1" lang="en-US" sz="2000" strike="noStrike">
                <a:solidFill>
                  <a:srgbClr val="000000"/>
                </a:solidFill>
                <a:latin typeface="Tahoma"/>
                <a:ea typeface="DejaVu Sans"/>
              </a:rPr>
              <a:t> T1) - R) </a:t>
            </a:r>
            <a:r>
              <a:rPr b="1" lang="en-US" sz="1600" strike="noStrike">
                <a:solidFill>
                  <a:srgbClr val="000000"/>
                </a:solidFill>
                <a:latin typeface="Tahoma"/>
                <a:ea typeface="DejaVu Sans"/>
              </a:rPr>
              <a:t> </a:t>
            </a:r>
            <a:endParaRPr/>
          </a:p>
        </p:txBody>
      </p:sp>
      <p:graphicFrame>
        <p:nvGraphicFramePr>
          <p:cNvPr id="2018" name="Table 14"/>
          <p:cNvGraphicFramePr/>
          <p:nvPr/>
        </p:nvGraphicFramePr>
        <p:xfrm>
          <a:off x="5943600" y="2590920"/>
          <a:ext cx="2361600" cy="2406600"/>
        </p:xfrm>
        <a:graphic>
          <a:graphicData uri="http://schemas.openxmlformats.org/drawingml/2006/table">
            <a:tbl>
              <a:tblPr/>
              <a:tblGrid>
                <a:gridCol w="472320"/>
                <a:gridCol w="472320"/>
                <a:gridCol w="472320"/>
                <a:gridCol w="472320"/>
                <a:gridCol w="472680"/>
              </a:tblGrid>
              <a:tr h="431640">
                <a:tc>
                  <a:tcPr/>
                </a:tc>
                <a:tc>
                  <a:txBody>
                    <a:bodyPr/>
                    <a:p>
                      <a:pPr>
                        <a:lnSpc>
                          <a:spcPct val="100000"/>
                        </a:lnSpc>
                      </a:pPr>
                      <a:r>
                        <a:rPr b="1" lang="en-US" strike="noStrike">
                          <a:solidFill>
                            <a:srgbClr val="ffffff"/>
                          </a:solidFill>
                          <a:latin typeface="Constantia"/>
                        </a:rPr>
                        <a:t>A</a:t>
                      </a:r>
                      <a:endParaRPr/>
                    </a:p>
                  </a:txBody>
                  <a:tcPr/>
                </a:tc>
                <a:tc>
                  <a:txBody>
                    <a:bodyPr/>
                    <a:p>
                      <a:pPr>
                        <a:lnSpc>
                          <a:spcPct val="100000"/>
                        </a:lnSpc>
                      </a:pPr>
                      <a:r>
                        <a:rPr b="1" lang="en-US" strike="noStrike">
                          <a:solidFill>
                            <a:srgbClr val="ffffff"/>
                          </a:solidFill>
                          <a:latin typeface="Constantia"/>
                        </a:rPr>
                        <a:t>B</a:t>
                      </a:r>
                      <a:endParaRPr/>
                    </a:p>
                  </a:txBody>
                  <a:tcPr/>
                </a:tc>
                <a:tc>
                  <a:txBody>
                    <a:bodyPr/>
                    <a:p>
                      <a:pPr>
                        <a:lnSpc>
                          <a:spcPct val="100000"/>
                        </a:lnSpc>
                      </a:pPr>
                      <a:r>
                        <a:rPr b="1" lang="en-US" strike="noStrike">
                          <a:solidFill>
                            <a:srgbClr val="ffffff"/>
                          </a:solidFill>
                          <a:latin typeface="Constantia"/>
                        </a:rPr>
                        <a:t>C</a:t>
                      </a:r>
                      <a:endParaRPr/>
                    </a:p>
                  </a:txBody>
                  <a:tcPr/>
                </a:tc>
                <a:tc>
                  <a:txBody>
                    <a:bodyPr/>
                    <a:p>
                      <a:pPr>
                        <a:lnSpc>
                          <a:spcPct val="100000"/>
                        </a:lnSpc>
                      </a:pPr>
                      <a:r>
                        <a:rPr b="1" lang="en-US" strike="noStrike">
                          <a:solidFill>
                            <a:srgbClr val="ffffff"/>
                          </a:solidFill>
                          <a:latin typeface="Constantia"/>
                        </a:rPr>
                        <a:t>D</a:t>
                      </a:r>
                      <a:endParaRPr/>
                    </a:p>
                  </a:txBody>
                  <a:tcPr/>
                </a:tc>
              </a:tr>
              <a:tr h="431640">
                <a:tc>
                  <a:tcPr/>
                </a:tc>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gn="ctr">
                        <a:lnSpc>
                          <a:spcPct val="100000"/>
                        </a:lnSpc>
                      </a:pPr>
                      <a:r>
                        <a:rPr lang="en-US" sz="1400" strike="noStrike">
                          <a:solidFill>
                            <a:srgbClr val="000000"/>
                          </a:solidFill>
                          <a:latin typeface="Constantia"/>
                        </a:rPr>
                        <a:t>x3</a:t>
                      </a:r>
                      <a:endParaRPr/>
                    </a:p>
                  </a:txBody>
                  <a:tcPr/>
                </a:tc>
                <a:tc>
                  <a:txBody>
                    <a:bodyPr/>
                    <a:p>
                      <a:pPr algn="ctr">
                        <a:lnSpc>
                          <a:spcPct val="100000"/>
                        </a:lnSpc>
                      </a:pPr>
                      <a:r>
                        <a:rPr lang="en-US" sz="1400" strike="noStrike">
                          <a:solidFill>
                            <a:srgbClr val="000000"/>
                          </a:solidFill>
                          <a:latin typeface="Constantia"/>
                        </a:rPr>
                        <a:t>y2</a:t>
                      </a:r>
                      <a:endParaRPr/>
                    </a:p>
                  </a:txBody>
                  <a:tcPr/>
                </a:tc>
              </a:tr>
              <a:tr h="340200">
                <a:tc>
                  <a:txBody>
                    <a:bodyPr/>
                    <a:p>
                      <a:pPr>
                        <a:lnSpc>
                          <a:spcPct val="100000"/>
                        </a:lnSpc>
                      </a:pPr>
                      <a:r>
                        <a:rPr lang="en-US" sz="1600" strike="noStrike">
                          <a:solidFill>
                            <a:srgbClr val="000000"/>
                          </a:solidFill>
                          <a:latin typeface="Constantia"/>
                        </a:rPr>
                        <a:t>a1</a:t>
                      </a:r>
                      <a:endParaRPr/>
                    </a:p>
                  </a:txBody>
                  <a:tcPr/>
                </a:tc>
                <a:tc>
                  <a:txBody>
                    <a:bodyPr/>
                    <a:p>
                      <a:pPr>
                        <a:lnSpc>
                          <a:spcPct val="100000"/>
                        </a:lnSpc>
                      </a:pPr>
                      <a:r>
                        <a:rPr lang="en-US" sz="1600" strike="noStrike">
                          <a:solidFill>
                            <a:srgbClr val="000000"/>
                          </a:solidFill>
                          <a:latin typeface="Constantia"/>
                        </a:rPr>
                        <a:t>b1</a:t>
                      </a:r>
                      <a:endParaRPr/>
                    </a:p>
                  </a:txBody>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y3</a:t>
                      </a:r>
                      <a:endParaRPr/>
                    </a:p>
                  </a:txBody>
                  <a:tcPr/>
                </a:tc>
                <a:tc>
                  <a:tcPr/>
                </a:tc>
              </a:tr>
              <a:tr h="340200">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gn="ctr">
                        <a:lnSpc>
                          <a:spcPct val="100000"/>
                        </a:lnSpc>
                      </a:pPr>
                      <a:r>
                        <a:rPr lang="en-US" sz="1400" strike="noStrike">
                          <a:solidFill>
                            <a:srgbClr val="000000"/>
                          </a:solidFill>
                          <a:latin typeface="Constantia"/>
                        </a:rPr>
                        <a:t>x2</a:t>
                      </a:r>
                      <a:endParaRPr/>
                    </a:p>
                  </a:txBody>
                  <a:tcPr/>
                </a:tc>
                <a:tc>
                  <a:txBody>
                    <a:bodyPr/>
                    <a:p>
                      <a:pPr algn="ctr">
                        <a:lnSpc>
                          <a:spcPct val="100000"/>
                        </a:lnSpc>
                      </a:pPr>
                      <a:r>
                        <a:rPr lang="en-US" sz="1400" strike="noStrike">
                          <a:solidFill>
                            <a:srgbClr val="000000"/>
                          </a:solidFill>
                          <a:latin typeface="Constantia"/>
                        </a:rPr>
                        <a:t>y2</a:t>
                      </a:r>
                      <a:endParaRPr/>
                    </a:p>
                  </a:txBody>
                  <a:tcPr/>
                </a:tc>
                <a:tc>
                  <a:tcPr/>
                </a:tc>
              </a:tr>
              <a:tr h="431640">
                <a:tc>
                  <a:tcPr/>
                </a:tc>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gn="ctr">
                        <a:lnSpc>
                          <a:spcPct val="100000"/>
                        </a:lnSpc>
                      </a:pPr>
                      <a:r>
                        <a:rPr lang="en-US" sz="1400" strike="noStrike">
                          <a:solidFill>
                            <a:srgbClr val="000000"/>
                          </a:solidFill>
                          <a:latin typeface="Constantia"/>
                        </a:rPr>
                        <a:t>x3</a:t>
                      </a:r>
                      <a:endParaRPr/>
                    </a:p>
                  </a:txBody>
                  <a:tcPr/>
                </a:tc>
                <a:tc>
                  <a:txBody>
                    <a:bodyPr/>
                    <a:p>
                      <a:pPr algn="ctr">
                        <a:lnSpc>
                          <a:spcPct val="100000"/>
                        </a:lnSpc>
                      </a:pPr>
                      <a:r>
                        <a:rPr lang="en-US" sz="1400" strike="noStrike">
                          <a:solidFill>
                            <a:srgbClr val="000000"/>
                          </a:solidFill>
                          <a:latin typeface="Constantia"/>
                        </a:rPr>
                        <a:t>y2</a:t>
                      </a:r>
                      <a:endParaRPr/>
                    </a:p>
                  </a:txBody>
                  <a:tcPr/>
                </a:tc>
              </a:tr>
              <a:tr h="431640">
                <a:tc>
                  <a:tcPr/>
                </a:tc>
                <a:tc>
                  <a:txBody>
                    <a:bodyPr/>
                    <a:p>
                      <a:pPr>
                        <a:lnSpc>
                          <a:spcPct val="100000"/>
                        </a:lnSpc>
                      </a:pPr>
                      <a:r>
                        <a:rPr lang="en-US" sz="1600" strike="noStrike">
                          <a:solidFill>
                            <a:srgbClr val="000000"/>
                          </a:solidFill>
                          <a:latin typeface="Constantia"/>
                        </a:rPr>
                        <a:t>a2</a:t>
                      </a:r>
                      <a:endParaRPr/>
                    </a:p>
                  </a:txBody>
                  <a:tcPr/>
                </a:tc>
                <a:tc>
                  <a:txBody>
                    <a:bodyPr/>
                    <a:p>
                      <a:pPr>
                        <a:lnSpc>
                          <a:spcPct val="100000"/>
                        </a:lnSpc>
                      </a:pPr>
                      <a:r>
                        <a:rPr lang="en-US" sz="1600" strike="noStrike">
                          <a:solidFill>
                            <a:srgbClr val="000000"/>
                          </a:solidFill>
                          <a:latin typeface="Constantia"/>
                        </a:rPr>
                        <a:t>b2</a:t>
                      </a:r>
                      <a:endParaRPr/>
                    </a:p>
                  </a:txBody>
                  <a:tcPr/>
                </a:tc>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y3</a:t>
                      </a:r>
                      <a:endParaRPr/>
                    </a:p>
                  </a:txBody>
                  <a:tcPr/>
                </a:tc>
              </a:tr>
            </a:tbl>
          </a:graphicData>
        </a:graphic>
      </p:graphicFrame>
      <p:sp>
        <p:nvSpPr>
          <p:cNvPr id="2019" name="CustomShape 15"/>
          <p:cNvSpPr/>
          <p:nvPr/>
        </p:nvSpPr>
        <p:spPr>
          <a:xfrm>
            <a:off x="1219320" y="2133720"/>
            <a:ext cx="1904040" cy="303840"/>
          </a:xfrm>
          <a:prstGeom prst="rect">
            <a:avLst/>
          </a:prstGeom>
          <a:solidFill>
            <a:schemeClr val="lt1">
              <a:alpha val="53000"/>
            </a:schemeClr>
          </a:solidFill>
          <a:ln>
            <a:round/>
          </a:ln>
        </p:spPr>
        <p:style>
          <a:lnRef idx="2">
            <a:schemeClr val="accent6"/>
          </a:lnRef>
          <a:fillRef idx="1">
            <a:schemeClr val="lt1"/>
          </a:fillRef>
          <a:effectRef idx="0">
            <a:schemeClr val="accent6"/>
          </a:effectRef>
          <a:fontRef idx="minor"/>
        </p:style>
      </p:sp>
      <p:graphicFrame>
        <p:nvGraphicFramePr>
          <p:cNvPr id="2020" name="Table 16"/>
          <p:cNvGraphicFramePr/>
          <p:nvPr/>
        </p:nvGraphicFramePr>
        <p:xfrm>
          <a:off x="6705720" y="2895480"/>
          <a:ext cx="1416600" cy="1700280"/>
        </p:xfrm>
        <a:graphic>
          <a:graphicData uri="http://schemas.openxmlformats.org/drawingml/2006/table">
            <a:tbl>
              <a:tblPr/>
              <a:tblGrid>
                <a:gridCol w="472320"/>
                <a:gridCol w="472320"/>
                <a:gridCol w="472320"/>
              </a:tblGrid>
              <a:tr h="628200">
                <a:tc>
                  <a:txBody>
                    <a:bodyPr/>
                    <a:p>
                      <a:pPr>
                        <a:lnSpc>
                          <a:spcPct val="100000"/>
                        </a:lnSpc>
                      </a:pPr>
                      <a:r>
                        <a:rPr b="1" lang="en-US" strike="noStrike">
                          <a:solidFill>
                            <a:srgbClr val="ffffff"/>
                          </a:solidFill>
                          <a:latin typeface="Constantia"/>
                        </a:rPr>
                        <a:t>T2</a:t>
                      </a:r>
                      <a:endParaRPr/>
                    </a:p>
                  </a:txBody>
                  <a:tcPr/>
                </a:tc>
                <a:tc>
                  <a:txBody>
                    <a:bodyPr/>
                    <a:p>
                      <a:pPr>
                        <a:lnSpc>
                          <a:spcPct val="100000"/>
                        </a:lnSpc>
                      </a:pPr>
                      <a:r>
                        <a:rPr b="1" lang="en-US" strike="noStrike">
                          <a:solidFill>
                            <a:srgbClr val="ffffff"/>
                          </a:solidFill>
                          <a:latin typeface="Constantia"/>
                        </a:rPr>
                        <a:t>C</a:t>
                      </a:r>
                      <a:endParaRPr/>
                    </a:p>
                  </a:txBody>
                  <a:tcPr/>
                </a:tc>
                <a:tc>
                  <a:txBody>
                    <a:bodyPr/>
                    <a:p>
                      <a:pPr>
                        <a:lnSpc>
                          <a:spcPct val="100000"/>
                        </a:lnSpc>
                      </a:pPr>
                      <a:r>
                        <a:rPr b="1" lang="en-US" strike="noStrike">
                          <a:solidFill>
                            <a:srgbClr val="ffffff"/>
                          </a:solidFill>
                          <a:latin typeface="Constantia"/>
                        </a:rPr>
                        <a:t>D</a:t>
                      </a:r>
                      <a:endParaRPr/>
                    </a:p>
                  </a:txBody>
                  <a:tcPr/>
                </a:tc>
              </a:tr>
              <a:tr h="431640">
                <a:tc>
                  <a:tcPr/>
                </a:tc>
                <a:tc>
                  <a:txBody>
                    <a:bodyPr/>
                    <a:p>
                      <a:pPr algn="ctr">
                        <a:lnSpc>
                          <a:spcPct val="100000"/>
                        </a:lnSpc>
                      </a:pPr>
                      <a:r>
                        <a:rPr lang="en-US" sz="1400" strike="noStrike">
                          <a:solidFill>
                            <a:srgbClr val="000000"/>
                          </a:solidFill>
                          <a:latin typeface="Constantia"/>
                        </a:rPr>
                        <a:t>x3</a:t>
                      </a:r>
                      <a:endParaRPr/>
                    </a:p>
                  </a:txBody>
                  <a:tcPr/>
                </a:tc>
                <a:tc>
                  <a:txBody>
                    <a:bodyPr/>
                    <a:p>
                      <a:pPr algn="ctr">
                        <a:lnSpc>
                          <a:spcPct val="100000"/>
                        </a:lnSpc>
                      </a:pPr>
                      <a:r>
                        <a:rPr lang="en-US" sz="1400" strike="noStrike">
                          <a:solidFill>
                            <a:srgbClr val="000000"/>
                          </a:solidFill>
                          <a:latin typeface="Constantia"/>
                        </a:rPr>
                        <a:t>y2</a:t>
                      </a:r>
                      <a:endParaRPr/>
                    </a:p>
                  </a:txBody>
                  <a:tcPr/>
                </a:tc>
              </a:tr>
              <a:tr h="431640">
                <a:tc>
                  <a:txBody>
                    <a:bodyPr/>
                    <a:p>
                      <a:pPr algn="ctr">
                        <a:lnSpc>
                          <a:spcPct val="100000"/>
                        </a:lnSpc>
                      </a:pPr>
                      <a:r>
                        <a:rPr lang="en-US" sz="1400" strike="noStrike">
                          <a:solidFill>
                            <a:srgbClr val="000000"/>
                          </a:solidFill>
                          <a:latin typeface="Constantia"/>
                        </a:rPr>
                        <a:t>x1</a:t>
                      </a:r>
                      <a:endParaRPr/>
                    </a:p>
                  </a:txBody>
                  <a:tcPr/>
                </a:tc>
                <a:tc>
                  <a:txBody>
                    <a:bodyPr/>
                    <a:p>
                      <a:pPr algn="ctr">
                        <a:lnSpc>
                          <a:spcPct val="100000"/>
                        </a:lnSpc>
                      </a:pPr>
                      <a:r>
                        <a:rPr lang="en-US" sz="1400" strike="noStrike">
                          <a:solidFill>
                            <a:srgbClr val="000000"/>
                          </a:solidFill>
                          <a:latin typeface="Constantia"/>
                        </a:rPr>
                        <a:t>y3</a:t>
                      </a:r>
                      <a:endParaRPr/>
                    </a:p>
                  </a:txBody>
                  <a:tcPr/>
                </a:tc>
                <a:tc>
                  <a:tcPr/>
                </a:tc>
              </a:tr>
              <a:tr h="347760">
                <a:tc>
                  <a:txBody>
                    <a:bodyPr/>
                    <a:p>
                      <a:pPr algn="ctr">
                        <a:lnSpc>
                          <a:spcPct val="100000"/>
                        </a:lnSpc>
                      </a:pPr>
                      <a:r>
                        <a:rPr lang="en-US" sz="1400" strike="noStrike">
                          <a:solidFill>
                            <a:srgbClr val="000000"/>
                          </a:solidFill>
                          <a:latin typeface="Constantia"/>
                        </a:rPr>
                        <a:t>x2</a:t>
                      </a:r>
                      <a:endParaRPr/>
                    </a:p>
                  </a:txBody>
                  <a:tcPr/>
                </a:tc>
                <a:tc>
                  <a:txBody>
                    <a:bodyPr/>
                    <a:p>
                      <a:pPr algn="ctr">
                        <a:lnSpc>
                          <a:spcPct val="100000"/>
                        </a:lnSpc>
                      </a:pPr>
                      <a:r>
                        <a:rPr lang="en-US" sz="1400" strike="noStrike">
                          <a:solidFill>
                            <a:srgbClr val="000000"/>
                          </a:solidFill>
                          <a:latin typeface="Constantia"/>
                        </a:rPr>
                        <a:t>y2</a:t>
                      </a:r>
                      <a:endParaRPr/>
                    </a:p>
                  </a:txBody>
                  <a:tcPr/>
                </a:tc>
                <a:tc>
                  <a:tcPr/>
                </a:tc>
              </a:tr>
            </a:tbl>
          </a:graphicData>
        </a:graphic>
      </p:graphicFrame>
      <p:graphicFrame>
        <p:nvGraphicFramePr>
          <p:cNvPr id="2021" name="Table 17"/>
          <p:cNvGraphicFramePr/>
          <p:nvPr/>
        </p:nvGraphicFramePr>
        <p:xfrm>
          <a:off x="6705720" y="5105520"/>
          <a:ext cx="1751760" cy="1511280"/>
        </p:xfrm>
        <a:graphic>
          <a:graphicData uri="http://schemas.openxmlformats.org/drawingml/2006/table">
            <a:tbl>
              <a:tblPr/>
              <a:tblGrid>
                <a:gridCol w="583920"/>
                <a:gridCol w="583920"/>
                <a:gridCol w="584280"/>
              </a:tblGrid>
              <a:tr h="360000">
                <a:tc>
                  <a:txBody>
                    <a:bodyPr/>
                    <a:p>
                      <a:pPr>
                        <a:lnSpc>
                          <a:spcPct val="100000"/>
                        </a:lnSpc>
                      </a:pPr>
                      <a:r>
                        <a:rPr b="1" lang="en-US" strike="noStrike">
                          <a:solidFill>
                            <a:srgbClr val="ffffff"/>
                          </a:solidFill>
                          <a:latin typeface="Constantia"/>
                        </a:rPr>
                        <a:t>T</a:t>
                      </a:r>
                      <a:endParaRPr/>
                    </a:p>
                  </a:txBody>
                  <a:tcPr/>
                </a:tc>
                <a:tc>
                  <a:txBody>
                    <a:bodyPr/>
                    <a:p>
                      <a:pPr>
                        <a:lnSpc>
                          <a:spcPct val="100000"/>
                        </a:lnSpc>
                      </a:pPr>
                      <a:r>
                        <a:rPr b="1" lang="en-US" strike="noStrike">
                          <a:solidFill>
                            <a:srgbClr val="ffffff"/>
                          </a:solidFill>
                          <a:latin typeface="Constantia"/>
                        </a:rPr>
                        <a:t>C</a:t>
                      </a:r>
                      <a:endParaRPr/>
                    </a:p>
                  </a:txBody>
                  <a:tcPr/>
                </a:tc>
                <a:tc>
                  <a:txBody>
                    <a:bodyPr/>
                    <a:p>
                      <a:pPr>
                        <a:lnSpc>
                          <a:spcPct val="100000"/>
                        </a:lnSpc>
                      </a:pPr>
                      <a:r>
                        <a:rPr b="1" lang="en-US" strike="noStrike">
                          <a:solidFill>
                            <a:srgbClr val="ffffff"/>
                          </a:solidFill>
                          <a:latin typeface="Constantia"/>
                        </a:rPr>
                        <a:t>D</a:t>
                      </a:r>
                      <a:endParaRPr/>
                    </a:p>
                  </a:txBody>
                  <a:tcPr/>
                </a:tc>
              </a:tr>
              <a:tr h="431640">
                <a:tc>
                  <a:tcPr/>
                </a:tc>
                <a:tc>
                  <a:txBody>
                    <a:bodyPr/>
                    <a:p>
                      <a:pPr>
                        <a:lnSpc>
                          <a:spcPct val="100000"/>
                        </a:lnSpc>
                      </a:pPr>
                      <a:r>
                        <a:rPr lang="en-US" strike="noStrike">
                          <a:solidFill>
                            <a:srgbClr val="000000"/>
                          </a:solidFill>
                          <a:latin typeface="Constantia"/>
                        </a:rPr>
                        <a:t>x1</a:t>
                      </a:r>
                      <a:endParaRPr/>
                    </a:p>
                  </a:txBody>
                  <a:tcPr/>
                </a:tc>
                <a:tc>
                  <a:txBody>
                    <a:bodyPr/>
                    <a:p>
                      <a:pPr>
                        <a:lnSpc>
                          <a:spcPct val="100000"/>
                        </a:lnSpc>
                      </a:pPr>
                      <a:r>
                        <a:rPr lang="en-US" strike="noStrike">
                          <a:solidFill>
                            <a:srgbClr val="000000"/>
                          </a:solidFill>
                          <a:latin typeface="Constantia"/>
                        </a:rPr>
                        <a:t>y1</a:t>
                      </a:r>
                      <a:endParaRPr/>
                    </a:p>
                  </a:txBody>
                  <a:tcPr/>
                </a:tc>
              </a:tr>
              <a:tr h="431640">
                <a:tc>
                  <a:txBody>
                    <a:bodyPr/>
                    <a:p>
                      <a:pPr>
                        <a:lnSpc>
                          <a:spcPct val="100000"/>
                        </a:lnSpc>
                      </a:pPr>
                      <a:r>
                        <a:rPr lang="en-US" strike="noStrike">
                          <a:solidFill>
                            <a:srgbClr val="000000"/>
                          </a:solidFill>
                          <a:latin typeface="Constantia"/>
                        </a:rPr>
                        <a:t>x1</a:t>
                      </a:r>
                      <a:endParaRPr/>
                    </a:p>
                  </a:txBody>
                  <a:tcPr/>
                </a:tc>
                <a:tc>
                  <a:txBody>
                    <a:bodyPr/>
                    <a:p>
                      <a:pPr>
                        <a:lnSpc>
                          <a:spcPct val="100000"/>
                        </a:lnSpc>
                      </a:pPr>
                      <a:r>
                        <a:rPr lang="en-US" strike="noStrike">
                          <a:solidFill>
                            <a:srgbClr val="000000"/>
                          </a:solidFill>
                          <a:latin typeface="Constantia"/>
                        </a:rPr>
                        <a:t>y2</a:t>
                      </a:r>
                      <a:endParaRPr/>
                    </a:p>
                  </a:txBody>
                  <a:tcPr/>
                </a:tc>
                <a:tc>
                  <a:tcPr/>
                </a:tc>
              </a:tr>
              <a:tr h="360000">
                <a:tc>
                  <a:txBody>
                    <a:bodyPr/>
                    <a:p>
                      <a:pPr>
                        <a:lnSpc>
                          <a:spcPct val="100000"/>
                        </a:lnSpc>
                      </a:pPr>
                      <a:r>
                        <a:rPr lang="en-US" strike="noStrike">
                          <a:solidFill>
                            <a:srgbClr val="000000"/>
                          </a:solidFill>
                          <a:latin typeface="Constantia"/>
                        </a:rPr>
                        <a:t>x2</a:t>
                      </a:r>
                      <a:endParaRPr/>
                    </a:p>
                  </a:txBody>
                  <a:tcPr/>
                </a:tc>
                <a:tc>
                  <a:txBody>
                    <a:bodyPr/>
                    <a:p>
                      <a:pPr>
                        <a:lnSpc>
                          <a:spcPct val="100000"/>
                        </a:lnSpc>
                      </a:pPr>
                      <a:r>
                        <a:rPr lang="en-US" strike="noStrike">
                          <a:solidFill>
                            <a:srgbClr val="000000"/>
                          </a:solidFill>
                          <a:latin typeface="Constantia"/>
                        </a:rPr>
                        <a:t>y1</a:t>
                      </a:r>
                      <a:endParaRPr/>
                    </a:p>
                  </a:txBody>
                  <a:tcPr/>
                </a:tc>
                <a:tc>
                  <a:tcPr/>
                </a:tc>
              </a:tr>
            </a:tbl>
          </a:graphicData>
        </a:graphic>
      </p:graphicFrame>
      <p:sp>
        <p:nvSpPr>
          <p:cNvPr id="2022" name="CustomShape 18"/>
          <p:cNvSpPr/>
          <p:nvPr/>
        </p:nvSpPr>
        <p:spPr>
          <a:xfrm>
            <a:off x="5562720" y="4724280"/>
            <a:ext cx="3351600" cy="394560"/>
          </a:xfrm>
          <a:prstGeom prst="rect">
            <a:avLst/>
          </a:prstGeom>
          <a:noFill/>
          <a:ln>
            <a:noFill/>
          </a:ln>
        </p:spPr>
        <p:style>
          <a:lnRef idx="0"/>
          <a:fillRef idx="0"/>
          <a:effectRef idx="0"/>
          <a:fontRef idx="minor"/>
        </p:style>
        <p:txBody>
          <a:bodyPr lIns="90000" rIns="90000" tIns="45000" bIns="45000"/>
          <a:p>
            <a:pPr>
              <a:lnSpc>
                <a:spcPct val="100000"/>
              </a:lnSpc>
            </a:pPr>
            <a:r>
              <a:rPr lang="en-US" sz="1400" strike="noStrike">
                <a:solidFill>
                  <a:srgbClr val="000000"/>
                </a:solidFill>
                <a:latin typeface="Tahoma"/>
                <a:ea typeface="DejaVu Sans"/>
              </a:rPr>
              <a:t> </a:t>
            </a:r>
            <a:r>
              <a:rPr lang="en-US" sz="1400" strike="noStrike">
                <a:solidFill>
                  <a:srgbClr val="000000"/>
                </a:solidFill>
                <a:latin typeface="Tahoma"/>
                <a:ea typeface="DejaVu Sans"/>
              </a:rPr>
              <a:t>4</a:t>
            </a:r>
            <a:r>
              <a:rPr lang="en-US" sz="2000" strike="noStrike">
                <a:solidFill>
                  <a:srgbClr val="000000"/>
                </a:solidFill>
                <a:latin typeface="Tahoma"/>
                <a:ea typeface="DejaVu Sans"/>
              </a:rPr>
              <a:t>. </a:t>
            </a:r>
            <a:r>
              <a:rPr b="1" lang="en-US" sz="2000" strike="noStrike">
                <a:solidFill>
                  <a:srgbClr val="000000"/>
                </a:solidFill>
                <a:latin typeface="Tahoma"/>
                <a:ea typeface="DejaVu Sans"/>
              </a:rPr>
              <a:t>T  = T1-T2 </a:t>
            </a:r>
            <a:r>
              <a:rPr b="1" lang="en-US" sz="1600" strike="noStrike">
                <a:solidFill>
                  <a:srgbClr val="000000"/>
                </a:solidFill>
                <a:latin typeface="Tahoma"/>
                <a:ea typeface="DejaVu Sans"/>
              </a:rPr>
              <a:t> </a:t>
            </a:r>
            <a:endParaRPr/>
          </a:p>
        </p:txBody>
      </p:sp>
    </p:spTree>
  </p:cSld>
  <p:timing>
    <p:tnLst>
      <p:par>
        <p:cTn id="1226" dur="indefinite" restart="never" nodeType="tmRoot">
          <p:childTnLst>
            <p:seq>
              <p:cTn id="1227" dur="indefinite" nodeType="mainSeq">
                <p:childTnLst>
                  <p:par>
                    <p:cTn id="1228" fill="hold">
                      <p:stCondLst>
                        <p:cond delay="indefinite"/>
                      </p:stCondLst>
                      <p:childTnLst>
                        <p:par>
                          <p:cTn id="1229" fill="hold">
                            <p:stCondLst>
                              <p:cond delay="0"/>
                            </p:stCondLst>
                            <p:childTnLst>
                              <p:par>
                                <p:cTn id="1230" nodeType="clickEffect" fill="hold" presetClass="entr" presetID="4" presetSubtype="16">
                                  <p:stCondLst>
                                    <p:cond delay="0"/>
                                  </p:stCondLst>
                                  <p:childTnLst>
                                    <p:set>
                                      <p:cBhvr>
                                        <p:cTn id="1231" dur="1" fill="hold">
                                          <p:stCondLst>
                                            <p:cond delay="0"/>
                                          </p:stCondLst>
                                        </p:cTn>
                                        <p:tgtEl>
                                          <p:spTgt spid="2018"/>
                                        </p:tgtEl>
                                        <p:attrNameLst>
                                          <p:attrName>style.visibility</p:attrName>
                                        </p:attrNameLst>
                                      </p:cBhvr>
                                      <p:to>
                                        <p:strVal val="visible"/>
                                      </p:to>
                                    </p:set>
                                    <p:animEffect filter="box(in)" transition="out">
                                      <p:cBhvr additive="repl">
                                        <p:cTn id="1232" dur="500"/>
                                        <p:tgtEl>
                                          <p:spTgt spid="2018"/>
                                        </p:tgtEl>
                                      </p:cBhvr>
                                    </p:animEffect>
                                  </p:childTnLst>
                                </p:cTn>
                              </p:par>
                            </p:childTnLst>
                          </p:cTn>
                        </p:par>
                      </p:childTnLst>
                    </p:cTn>
                  </p:par>
                  <p:par>
                    <p:cTn id="1233" fill="hold">
                      <p:stCondLst>
                        <p:cond delay="indefinite"/>
                      </p:stCondLst>
                      <p:childTnLst>
                        <p:par>
                          <p:cTn id="1234" fill="hold">
                            <p:stCondLst>
                              <p:cond delay="0"/>
                            </p:stCondLst>
                            <p:childTnLst>
                              <p:par>
                                <p:cTn id="1235" nodeType="clickEffect" fill="hold" presetClass="exit" presetID="4" presetSubtype="16">
                                  <p:stCondLst>
                                    <p:cond delay="0"/>
                                  </p:stCondLst>
                                  <p:childTnLst>
                                    <p:animEffect filter="box(in)" transition="out">
                                      <p:cBhvr additive="repl">
                                        <p:cTn id="1236" dur="500"/>
                                        <p:tgtEl>
                                          <p:spTgt spid="2018"/>
                                        </p:tgtEl>
                                      </p:cBhvr>
                                    </p:animEffect>
                                    <p:set>
                                      <p:cBhvr>
                                        <p:cTn id="1237" dur="1" fill="hold">
                                          <p:stCondLst>
                                            <p:cond delay="499"/>
                                          </p:stCondLst>
                                        </p:cTn>
                                        <p:tgtEl>
                                          <p:spTgt spid="2018"/>
                                        </p:tgtEl>
                                        <p:attrNameLst>
                                          <p:attrName>style.visibility</p:attrName>
                                        </p:attrNameLst>
                                      </p:cBhvr>
                                      <p:to>
                                        <p:strVal val="hidden"/>
                                      </p:to>
                                    </p:set>
                                  </p:childTnLst>
                                </p:cTn>
                              </p:par>
                            </p:childTnLst>
                          </p:cTn>
                        </p:par>
                      </p:childTnLst>
                    </p:cTn>
                  </p:par>
                  <p:par>
                    <p:cTn id="1238" fill="hold">
                      <p:stCondLst>
                        <p:cond delay="indefinite"/>
                      </p:stCondLst>
                      <p:childTnLst>
                        <p:par>
                          <p:cTn id="1239" fill="hold">
                            <p:stCondLst>
                              <p:cond delay="0"/>
                            </p:stCondLst>
                            <p:childTnLst>
                              <p:par>
                                <p:cTn id="1240" nodeType="clickEffect" fill="hold" presetClass="entr" presetID="4" presetSubtype="16">
                                  <p:stCondLst>
                                    <p:cond delay="0"/>
                                  </p:stCondLst>
                                  <p:childTnLst>
                                    <p:set>
                                      <p:cBhvr>
                                        <p:cTn id="1241" dur="1" fill="hold">
                                          <p:stCondLst>
                                            <p:cond delay="0"/>
                                          </p:stCondLst>
                                        </p:cTn>
                                        <p:tgtEl>
                                          <p:spTgt spid="2020"/>
                                        </p:tgtEl>
                                        <p:attrNameLst>
                                          <p:attrName>style.visibility</p:attrName>
                                        </p:attrNameLst>
                                      </p:cBhvr>
                                      <p:to>
                                        <p:strVal val="visible"/>
                                      </p:to>
                                    </p:set>
                                    <p:animEffect filter="box(in)" transition="out">
                                      <p:cBhvr additive="repl">
                                        <p:cTn id="1242" dur="500"/>
                                        <p:tgtEl>
                                          <p:spTgt spid="2020"/>
                                        </p:tgtEl>
                                      </p:cBhvr>
                                    </p:animEffect>
                                  </p:childTnLst>
                                </p:cTn>
                              </p:par>
                            </p:childTnLst>
                          </p:cTn>
                        </p:par>
                      </p:childTnLst>
                    </p:cTn>
                  </p:par>
                  <p:par>
                    <p:cTn id="1243" fill="hold">
                      <p:stCondLst>
                        <p:cond delay="indefinite"/>
                      </p:stCondLst>
                      <p:childTnLst>
                        <p:par>
                          <p:cTn id="1244" fill="hold">
                            <p:stCondLst>
                              <p:cond delay="0"/>
                            </p:stCondLst>
                            <p:childTnLst>
                              <p:par>
                                <p:cTn id="1245" nodeType="clickEffect" fill="hold" presetClass="entr" presetID="4" presetSubtype="16">
                                  <p:stCondLst>
                                    <p:cond delay="0"/>
                                  </p:stCondLst>
                                  <p:childTnLst>
                                    <p:set>
                                      <p:cBhvr>
                                        <p:cTn id="1246" dur="1" fill="hold">
                                          <p:stCondLst>
                                            <p:cond delay="0"/>
                                          </p:stCondLst>
                                        </p:cTn>
                                        <p:tgtEl>
                                          <p:spTgt spid="2022"/>
                                        </p:tgtEl>
                                        <p:attrNameLst>
                                          <p:attrName>style.visibility</p:attrName>
                                        </p:attrNameLst>
                                      </p:cBhvr>
                                      <p:to>
                                        <p:strVal val="visible"/>
                                      </p:to>
                                    </p:set>
                                    <p:animEffect filter="box(in)" transition="out">
                                      <p:cBhvr additive="repl">
                                        <p:cTn id="1247" dur="500"/>
                                        <p:tgtEl>
                                          <p:spTgt spid="2022"/>
                                        </p:tgtEl>
                                      </p:cBhvr>
                                    </p:animEffect>
                                  </p:childTnLst>
                                </p:cTn>
                              </p:par>
                            </p:childTnLst>
                          </p:cTn>
                        </p:par>
                      </p:childTnLst>
                    </p:cTn>
                  </p:par>
                  <p:par>
                    <p:cTn id="1248" fill="hold">
                      <p:stCondLst>
                        <p:cond delay="indefinite"/>
                      </p:stCondLst>
                      <p:childTnLst>
                        <p:par>
                          <p:cTn id="1249" fill="hold">
                            <p:stCondLst>
                              <p:cond delay="0"/>
                            </p:stCondLst>
                            <p:childTnLst>
                              <p:par>
                                <p:cTn id="1250" nodeType="clickEffect" fill="hold" presetClass="entr" presetID="4" presetSubtype="16">
                                  <p:stCondLst>
                                    <p:cond delay="0"/>
                                  </p:stCondLst>
                                  <p:childTnLst>
                                    <p:set>
                                      <p:cBhvr>
                                        <p:cTn id="1251" dur="1" fill="hold">
                                          <p:stCondLst>
                                            <p:cond delay="0"/>
                                          </p:stCondLst>
                                        </p:cTn>
                                        <p:tgtEl>
                                          <p:spTgt spid="2021"/>
                                        </p:tgtEl>
                                        <p:attrNameLst>
                                          <p:attrName>style.visibility</p:attrName>
                                        </p:attrNameLst>
                                      </p:cBhvr>
                                      <p:to>
                                        <p:strVal val="visible"/>
                                      </p:to>
                                    </p:set>
                                    <p:animEffect filter="box(in)" transition="out">
                                      <p:cBhvr additive="repl">
                                        <p:cTn id="1252" dur="500"/>
                                        <p:tgtEl>
                                          <p:spTgt spid="202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3" name="CustomShape 1"/>
          <p:cNvSpPr/>
          <p:nvPr/>
        </p:nvSpPr>
        <p:spPr>
          <a:xfrm>
            <a:off x="457200" y="685800"/>
            <a:ext cx="8533440" cy="45612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1 (bài tập)</a:t>
            </a:r>
            <a:endParaRPr/>
          </a:p>
        </p:txBody>
      </p:sp>
      <p:sp>
        <p:nvSpPr>
          <p:cNvPr id="2024" name="CustomShape 2"/>
          <p:cNvSpPr/>
          <p:nvPr/>
        </p:nvSpPr>
        <p:spPr>
          <a:xfrm>
            <a:off x="457200" y="1295280"/>
            <a:ext cx="8228520" cy="5180400"/>
          </a:xfrm>
          <a:prstGeom prst="rect">
            <a:avLst/>
          </a:prstGeom>
          <a:noFill/>
          <a:ln>
            <a:noFill/>
          </a:ln>
        </p:spPr>
        <p:style>
          <a:lnRef idx="0"/>
          <a:fillRef idx="0"/>
          <a:effectRef idx="0"/>
          <a:fontRef idx="minor"/>
        </p:style>
        <p:txBody>
          <a:bodyPr lIns="90000" rIns="90000" tIns="45000" bIns="45000"/>
          <a:p>
            <a:pPr>
              <a:lnSpc>
                <a:spcPct val="100000"/>
              </a:lnSpc>
            </a:pPr>
            <a:r>
              <a:rPr i="1" lang="en-US" sz="2600" strike="noStrike">
                <a:solidFill>
                  <a:srgbClr val="000000"/>
                </a:solidFill>
                <a:latin typeface="Constantia"/>
                <a:ea typeface="DejaVu Sans"/>
              </a:rPr>
              <a:t>Hãy đưa ra mã nhân viên tham gia tất cả các đề án</a:t>
            </a:r>
            <a:endParaRPr/>
          </a:p>
          <a:p>
            <a:pPr lvl="1">
              <a:lnSpc>
                <a:spcPct val="100000"/>
              </a:lnSpc>
              <a:buSzPct val="85000"/>
              <a:buFont typeface="Wingdings 2" charset="2"/>
              <a:buChar char=""/>
            </a:pPr>
            <a:r>
              <a:rPr lang="en-US" sz="2400" strike="noStrike">
                <a:solidFill>
                  <a:srgbClr val="000000"/>
                </a:solidFill>
                <a:latin typeface="Constantia"/>
                <a:ea typeface="DejaVu Sans"/>
              </a:rPr>
              <a:t>Quan hệ: DEAN (MaDa, TenDa,Ddiem, Phong);  NV_DEAN(Manv,MaDa, Sogio)</a:t>
            </a:r>
            <a:endParaRPr/>
          </a:p>
          <a:p>
            <a:pPr>
              <a:lnSpc>
                <a:spcPct val="100000"/>
              </a:lnSpc>
            </a:pPr>
            <a:endParaRPr/>
          </a:p>
        </p:txBody>
      </p:sp>
      <p:sp>
        <p:nvSpPr>
          <p:cNvPr id="2025"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026"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F3169D41-7B92-4412-A4B9-22D731B356C8}" type="slidenum">
              <a:rPr lang="en-US" sz="1200" strike="noStrike">
                <a:solidFill>
                  <a:srgbClr val="035c75"/>
                </a:solidFill>
                <a:latin typeface="Tahoma"/>
                <a:ea typeface="DejaVu Sans"/>
              </a:rPr>
              <a:t>&lt;number&gt;</a:t>
            </a:fld>
            <a:endParaRPr/>
          </a:p>
        </p:txBody>
      </p:sp>
      <p:sp>
        <p:nvSpPr>
          <p:cNvPr id="2027" name="CustomShape 5"/>
          <p:cNvSpPr/>
          <p:nvPr/>
        </p:nvSpPr>
        <p:spPr>
          <a:xfrm>
            <a:off x="2133720" y="3276720"/>
            <a:ext cx="4266000" cy="676080"/>
          </a:xfrm>
          <a:prstGeom prst="rect">
            <a:avLst/>
          </a:prstGeom>
          <a:noFill/>
          <a:ln w="12600">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Tahoma"/>
                <a:ea typeface="DejaVu Sans"/>
              </a:rPr>
              <a:t>DA </a:t>
            </a:r>
            <a:r>
              <a:rPr lang="en-US" sz="2400" strike="noStrike">
                <a:solidFill>
                  <a:srgbClr val="000000"/>
                </a:solidFill>
                <a:latin typeface="Symbol"/>
                <a:ea typeface="DejaVu Sans"/>
              </a:rPr>
              <a:t></a:t>
            </a:r>
            <a:r>
              <a:rPr lang="en-US" sz="2400" strike="noStrike">
                <a:solidFill>
                  <a:srgbClr val="000000"/>
                </a:solidFill>
                <a:latin typeface="Tahoma"/>
                <a:ea typeface="DejaVu Sans"/>
              </a:rPr>
              <a:t> </a:t>
            </a:r>
            <a:r>
              <a:rPr lang="en-US" sz="3600" strike="noStrike">
                <a:solidFill>
                  <a:srgbClr val="000000"/>
                </a:solidFill>
                <a:latin typeface="Symbol"/>
                <a:ea typeface="DejaVu Sans"/>
              </a:rPr>
              <a:t></a:t>
            </a:r>
            <a:r>
              <a:rPr lang="en-US" sz="2800" strike="noStrike" baseline="-25000">
                <a:solidFill>
                  <a:srgbClr val="000000"/>
                </a:solidFill>
                <a:latin typeface="Tahoma"/>
                <a:ea typeface="DejaVu Sans"/>
              </a:rPr>
              <a:t>MaDa</a:t>
            </a:r>
            <a:r>
              <a:rPr lang="en-US" sz="2400" strike="noStrike">
                <a:solidFill>
                  <a:srgbClr val="000000"/>
                </a:solidFill>
                <a:latin typeface="Tahoma"/>
                <a:ea typeface="DejaVu Sans"/>
              </a:rPr>
              <a:t>(DEAN)</a:t>
            </a:r>
            <a:endParaRPr/>
          </a:p>
        </p:txBody>
      </p:sp>
      <p:sp>
        <p:nvSpPr>
          <p:cNvPr id="2028" name="CustomShape 6"/>
          <p:cNvSpPr/>
          <p:nvPr/>
        </p:nvSpPr>
        <p:spPr>
          <a:xfrm>
            <a:off x="2133720" y="4572000"/>
            <a:ext cx="4494600" cy="606600"/>
          </a:xfrm>
          <a:prstGeom prst="rect">
            <a:avLst/>
          </a:prstGeom>
          <a:noFill/>
          <a:ln w="12600">
            <a:noFill/>
          </a:ln>
        </p:spPr>
        <p:style>
          <a:lnRef idx="0"/>
          <a:fillRef idx="0"/>
          <a:effectRef idx="0"/>
          <a:fontRef idx="minor"/>
        </p:style>
        <p:txBody>
          <a:bodyPr lIns="90000" rIns="90000" tIns="45000" bIns="45000"/>
          <a:p>
            <a:pPr>
              <a:lnSpc>
                <a:spcPct val="100000"/>
              </a:lnSpc>
            </a:pPr>
            <a:r>
              <a:rPr lang="en-US" sz="2000" strike="noStrike">
                <a:solidFill>
                  <a:srgbClr val="000000"/>
                </a:solidFill>
                <a:latin typeface="Tahoma"/>
                <a:ea typeface="DejaVu Sans"/>
              </a:rPr>
              <a:t>KQ </a:t>
            </a:r>
            <a:r>
              <a:rPr lang="en-US" sz="2000" strike="noStrike">
                <a:solidFill>
                  <a:srgbClr val="000000"/>
                </a:solidFill>
                <a:latin typeface="Symbol"/>
                <a:ea typeface="DejaVu Sans"/>
              </a:rPr>
              <a:t></a:t>
            </a:r>
            <a:r>
              <a:rPr lang="en-US" sz="2000" strike="noStrike">
                <a:solidFill>
                  <a:srgbClr val="000000"/>
                </a:solidFill>
                <a:latin typeface="Tahoma"/>
                <a:ea typeface="DejaVu Sans"/>
              </a:rPr>
              <a:t> </a:t>
            </a:r>
            <a:r>
              <a:rPr lang="en-US" sz="3200" strike="noStrike">
                <a:solidFill>
                  <a:srgbClr val="000000"/>
                </a:solidFill>
                <a:latin typeface="Symbol"/>
                <a:ea typeface="DejaVu Sans"/>
              </a:rPr>
              <a:t></a:t>
            </a:r>
            <a:r>
              <a:rPr lang="en-US" sz="2400" strike="noStrike" baseline="-25000">
                <a:solidFill>
                  <a:srgbClr val="000000"/>
                </a:solidFill>
                <a:latin typeface="Tahoma"/>
                <a:ea typeface="DejaVu Sans"/>
              </a:rPr>
              <a:t>MANV</a:t>
            </a:r>
            <a:r>
              <a:rPr lang="en-US" sz="2000" strike="noStrike">
                <a:solidFill>
                  <a:srgbClr val="000000"/>
                </a:solidFill>
                <a:latin typeface="Tahoma"/>
                <a:ea typeface="DejaVu Sans"/>
              </a:rPr>
              <a:t>(NV_DEAN÷DA)</a:t>
            </a:r>
            <a:endParaRPr/>
          </a:p>
        </p:txBody>
      </p:sp>
      <p:sp>
        <p:nvSpPr>
          <p:cNvPr id="2029" name="CustomShape 7"/>
          <p:cNvSpPr/>
          <p:nvPr/>
        </p:nvSpPr>
        <p:spPr>
          <a:xfrm>
            <a:off x="1572840" y="3505320"/>
            <a:ext cx="48204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B1:</a:t>
            </a:r>
            <a:endParaRPr/>
          </a:p>
        </p:txBody>
      </p:sp>
      <p:sp>
        <p:nvSpPr>
          <p:cNvPr id="2030" name="CustomShape 8"/>
          <p:cNvSpPr/>
          <p:nvPr/>
        </p:nvSpPr>
        <p:spPr>
          <a:xfrm>
            <a:off x="1525320" y="4793400"/>
            <a:ext cx="48204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B3:</a:t>
            </a:r>
            <a:endParaRPr/>
          </a:p>
        </p:txBody>
      </p:sp>
      <p:sp>
        <p:nvSpPr>
          <p:cNvPr id="2031" name="CustomShape 9"/>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032" name="Picture 3" descr=""/>
          <p:cNvPicPr/>
          <p:nvPr/>
        </p:nvPicPr>
        <p:blipFill>
          <a:blip r:embed="rId1"/>
          <a:stretch/>
        </p:blipFill>
        <p:spPr>
          <a:xfrm>
            <a:off x="0" y="628560"/>
            <a:ext cx="9106920" cy="56160"/>
          </a:xfrm>
          <a:prstGeom prst="rect">
            <a:avLst/>
          </a:prstGeom>
          <a:ln>
            <a:noFill/>
          </a:ln>
        </p:spPr>
      </p:pic>
      <p:sp>
        <p:nvSpPr>
          <p:cNvPr id="2033" name="CustomShape 10"/>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034" name="CustomShape 11"/>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2035" name="CustomShape 12"/>
          <p:cNvSpPr/>
          <p:nvPr/>
        </p:nvSpPr>
        <p:spPr>
          <a:xfrm>
            <a:off x="2133720" y="4038480"/>
            <a:ext cx="5485320" cy="606600"/>
          </a:xfrm>
          <a:prstGeom prst="rect">
            <a:avLst/>
          </a:prstGeom>
          <a:noFill/>
          <a:ln w="12600">
            <a:noFill/>
          </a:ln>
        </p:spPr>
        <p:style>
          <a:lnRef idx="0"/>
          <a:fillRef idx="0"/>
          <a:effectRef idx="0"/>
          <a:fontRef idx="minor"/>
        </p:style>
        <p:txBody>
          <a:bodyPr lIns="90000" rIns="90000" tIns="45000" bIns="45000"/>
          <a:p>
            <a:pPr>
              <a:lnSpc>
                <a:spcPct val="100000"/>
              </a:lnSpc>
            </a:pPr>
            <a:r>
              <a:rPr lang="en-US" sz="2000" strike="noStrike">
                <a:solidFill>
                  <a:srgbClr val="000000"/>
                </a:solidFill>
                <a:latin typeface="Tahoma"/>
                <a:ea typeface="DejaVu Sans"/>
              </a:rPr>
              <a:t>NV_DEAN </a:t>
            </a:r>
            <a:r>
              <a:rPr lang="en-US" sz="2000" strike="noStrike">
                <a:solidFill>
                  <a:srgbClr val="000000"/>
                </a:solidFill>
                <a:latin typeface="Symbol"/>
                <a:ea typeface="DejaVu Sans"/>
              </a:rPr>
              <a:t></a:t>
            </a:r>
            <a:r>
              <a:rPr lang="en-US" sz="2000" strike="noStrike">
                <a:solidFill>
                  <a:srgbClr val="000000"/>
                </a:solidFill>
                <a:latin typeface="Tahoma"/>
                <a:ea typeface="DejaVu Sans"/>
              </a:rPr>
              <a:t> </a:t>
            </a:r>
            <a:r>
              <a:rPr lang="en-US" sz="3200" strike="noStrike">
                <a:solidFill>
                  <a:srgbClr val="000000"/>
                </a:solidFill>
                <a:latin typeface="Symbol"/>
                <a:ea typeface="DejaVu Sans"/>
              </a:rPr>
              <a:t></a:t>
            </a:r>
            <a:r>
              <a:rPr lang="en-US" sz="2400" strike="noStrike" baseline="-25000">
                <a:solidFill>
                  <a:srgbClr val="000000"/>
                </a:solidFill>
                <a:latin typeface="Tahoma"/>
                <a:ea typeface="DejaVu Sans"/>
              </a:rPr>
              <a:t>MANV, MADA</a:t>
            </a:r>
            <a:r>
              <a:rPr lang="en-US" sz="2000" strike="noStrike">
                <a:solidFill>
                  <a:srgbClr val="000000"/>
                </a:solidFill>
                <a:latin typeface="Tahoma"/>
                <a:ea typeface="DejaVu Sans"/>
              </a:rPr>
              <a:t>(NV_DEAN)</a:t>
            </a:r>
            <a:endParaRPr/>
          </a:p>
        </p:txBody>
      </p:sp>
      <p:sp>
        <p:nvSpPr>
          <p:cNvPr id="2036" name="CustomShape 13"/>
          <p:cNvSpPr/>
          <p:nvPr/>
        </p:nvSpPr>
        <p:spPr>
          <a:xfrm>
            <a:off x="1526760" y="4233600"/>
            <a:ext cx="48204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B2:</a:t>
            </a:r>
            <a:endParaRPr/>
          </a:p>
        </p:txBody>
      </p:sp>
    </p:spTree>
  </p:cSld>
  <p:timing>
    <p:tnLst>
      <p:par>
        <p:cTn id="1253" dur="indefinite" restart="never" nodeType="tmRoot">
          <p:childTnLst>
            <p:seq>
              <p:cTn id="1254" dur="indefinite" nodeType="mainSeq">
                <p:childTnLst>
                  <p:par>
                    <p:cTn id="1255" fill="hold">
                      <p:stCondLst>
                        <p:cond delay="indefinite"/>
                      </p:stCondLst>
                      <p:childTnLst>
                        <p:par>
                          <p:cTn id="1256" fill="hold">
                            <p:stCondLst>
                              <p:cond delay="0"/>
                            </p:stCondLst>
                            <p:childTnLst>
                              <p:par>
                                <p:cTn id="1257" nodeType="clickEffect" fill="hold" presetClass="entr" presetID="3" presetSubtype="10">
                                  <p:stCondLst>
                                    <p:cond delay="0"/>
                                  </p:stCondLst>
                                  <p:childTnLst>
                                    <p:set>
                                      <p:cBhvr>
                                        <p:cTn id="1258" dur="1" fill="hold">
                                          <p:stCondLst>
                                            <p:cond delay="0"/>
                                          </p:stCondLst>
                                        </p:cTn>
                                        <p:tgtEl>
                                          <p:spTgt spid="2029"/>
                                        </p:tgtEl>
                                        <p:attrNameLst>
                                          <p:attrName>style.visibility</p:attrName>
                                        </p:attrNameLst>
                                      </p:cBhvr>
                                      <p:to>
                                        <p:strVal val="visible"/>
                                      </p:to>
                                    </p:set>
                                    <p:animEffect filter="blinds(horizontal)" transition="in">
                                      <p:cBhvr additive="repl">
                                        <p:cTn id="1259" dur="500"/>
                                        <p:tgtEl>
                                          <p:spTgt spid="2029"/>
                                        </p:tgtEl>
                                      </p:cBhvr>
                                    </p:animEffect>
                                  </p:childTnLst>
                                </p:cTn>
                              </p:par>
                              <p:par>
                                <p:cTn id="1260" nodeType="withEffect" fill="hold" presetClass="entr" presetID="3" presetSubtype="10">
                                  <p:stCondLst>
                                    <p:cond delay="0"/>
                                  </p:stCondLst>
                                  <p:childTnLst>
                                    <p:set>
                                      <p:cBhvr>
                                        <p:cTn id="1261" dur="1" fill="hold">
                                          <p:stCondLst>
                                            <p:cond delay="0"/>
                                          </p:stCondLst>
                                        </p:cTn>
                                        <p:tgtEl>
                                          <p:spTgt spid="2027"/>
                                        </p:tgtEl>
                                        <p:attrNameLst>
                                          <p:attrName>style.visibility</p:attrName>
                                        </p:attrNameLst>
                                      </p:cBhvr>
                                      <p:to>
                                        <p:strVal val="visible"/>
                                      </p:to>
                                    </p:set>
                                    <p:animEffect filter="blinds(horizontal)" transition="in">
                                      <p:cBhvr additive="repl">
                                        <p:cTn id="1262" dur="500"/>
                                        <p:tgtEl>
                                          <p:spTgt spid="2027"/>
                                        </p:tgtEl>
                                      </p:cBhvr>
                                    </p:animEffect>
                                  </p:childTnLst>
                                </p:cTn>
                              </p:par>
                            </p:childTnLst>
                          </p:cTn>
                        </p:par>
                      </p:childTnLst>
                    </p:cTn>
                  </p:par>
                  <p:par>
                    <p:cTn id="1263" fill="hold">
                      <p:stCondLst>
                        <p:cond delay="indefinite"/>
                      </p:stCondLst>
                      <p:childTnLst>
                        <p:par>
                          <p:cTn id="1264" fill="hold">
                            <p:stCondLst>
                              <p:cond delay="0"/>
                            </p:stCondLst>
                            <p:childTnLst>
                              <p:par>
                                <p:cTn id="1265" nodeType="clickEffect" fill="hold" presetClass="entr" presetID="3" presetSubtype="10">
                                  <p:stCondLst>
                                    <p:cond delay="0"/>
                                  </p:stCondLst>
                                  <p:childTnLst>
                                    <p:set>
                                      <p:cBhvr>
                                        <p:cTn id="1266" dur="1" fill="hold">
                                          <p:stCondLst>
                                            <p:cond delay="0"/>
                                          </p:stCondLst>
                                        </p:cTn>
                                        <p:tgtEl>
                                          <p:spTgt spid="2036"/>
                                        </p:tgtEl>
                                        <p:attrNameLst>
                                          <p:attrName>style.visibility</p:attrName>
                                        </p:attrNameLst>
                                      </p:cBhvr>
                                      <p:to>
                                        <p:strVal val="visible"/>
                                      </p:to>
                                    </p:set>
                                    <p:animEffect filter="blinds(horizontal)" transition="in">
                                      <p:cBhvr additive="repl">
                                        <p:cTn id="1267" dur="500"/>
                                        <p:tgtEl>
                                          <p:spTgt spid="2036"/>
                                        </p:tgtEl>
                                      </p:cBhvr>
                                    </p:animEffect>
                                  </p:childTnLst>
                                </p:cTn>
                              </p:par>
                              <p:par>
                                <p:cTn id="1268" nodeType="withEffect" fill="hold" presetClass="entr" presetID="3" presetSubtype="10">
                                  <p:stCondLst>
                                    <p:cond delay="0"/>
                                  </p:stCondLst>
                                  <p:childTnLst>
                                    <p:set>
                                      <p:cBhvr>
                                        <p:cTn id="1269" dur="1" fill="hold">
                                          <p:stCondLst>
                                            <p:cond delay="0"/>
                                          </p:stCondLst>
                                        </p:cTn>
                                        <p:tgtEl>
                                          <p:spTgt spid="2035"/>
                                        </p:tgtEl>
                                        <p:attrNameLst>
                                          <p:attrName>style.visibility</p:attrName>
                                        </p:attrNameLst>
                                      </p:cBhvr>
                                      <p:to>
                                        <p:strVal val="visible"/>
                                      </p:to>
                                    </p:set>
                                    <p:animEffect filter="blinds(horizontal)" transition="in">
                                      <p:cBhvr additive="repl">
                                        <p:cTn id="1270" dur="500"/>
                                        <p:tgtEl>
                                          <p:spTgt spid="2035"/>
                                        </p:tgtEl>
                                      </p:cBhvr>
                                    </p:animEffect>
                                  </p:childTnLst>
                                </p:cTn>
                              </p:par>
                            </p:childTnLst>
                          </p:cTn>
                        </p:par>
                      </p:childTnLst>
                    </p:cTn>
                  </p:par>
                  <p:par>
                    <p:cTn id="1271" fill="hold">
                      <p:stCondLst>
                        <p:cond delay="indefinite"/>
                      </p:stCondLst>
                      <p:childTnLst>
                        <p:par>
                          <p:cTn id="1272" fill="hold">
                            <p:stCondLst>
                              <p:cond delay="0"/>
                            </p:stCondLst>
                            <p:childTnLst>
                              <p:par>
                                <p:cTn id="1273" nodeType="clickEffect" fill="hold" presetClass="entr" presetID="3" presetSubtype="10">
                                  <p:stCondLst>
                                    <p:cond delay="0"/>
                                  </p:stCondLst>
                                  <p:childTnLst>
                                    <p:set>
                                      <p:cBhvr>
                                        <p:cTn id="1274" dur="1" fill="hold">
                                          <p:stCondLst>
                                            <p:cond delay="0"/>
                                          </p:stCondLst>
                                        </p:cTn>
                                        <p:tgtEl>
                                          <p:spTgt spid="2030"/>
                                        </p:tgtEl>
                                        <p:attrNameLst>
                                          <p:attrName>style.visibility</p:attrName>
                                        </p:attrNameLst>
                                      </p:cBhvr>
                                      <p:to>
                                        <p:strVal val="visible"/>
                                      </p:to>
                                    </p:set>
                                    <p:animEffect filter="blinds(horizontal)" transition="in">
                                      <p:cBhvr additive="repl">
                                        <p:cTn id="1275" dur="500"/>
                                        <p:tgtEl>
                                          <p:spTgt spid="2030"/>
                                        </p:tgtEl>
                                      </p:cBhvr>
                                    </p:animEffect>
                                  </p:childTnLst>
                                </p:cTn>
                              </p:par>
                              <p:par>
                                <p:cTn id="1276" nodeType="withEffect" fill="hold" presetClass="entr" presetID="3" presetSubtype="10">
                                  <p:stCondLst>
                                    <p:cond delay="0"/>
                                  </p:stCondLst>
                                  <p:childTnLst>
                                    <p:set>
                                      <p:cBhvr>
                                        <p:cTn id="1277" dur="1" fill="hold">
                                          <p:stCondLst>
                                            <p:cond delay="0"/>
                                          </p:stCondLst>
                                        </p:cTn>
                                        <p:tgtEl>
                                          <p:spTgt spid="2028"/>
                                        </p:tgtEl>
                                        <p:attrNameLst>
                                          <p:attrName>style.visibility</p:attrName>
                                        </p:attrNameLst>
                                      </p:cBhvr>
                                      <p:to>
                                        <p:strVal val="visible"/>
                                      </p:to>
                                    </p:set>
                                    <p:animEffect filter="blinds(horizontal)" transition="in">
                                      <p:cBhvr additive="repl">
                                        <p:cTn id="1278" dur="500"/>
                                        <p:tgtEl>
                                          <p:spTgt spid="202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7" name="CustomShape 1"/>
          <p:cNvSpPr/>
          <p:nvPr/>
        </p:nvSpPr>
        <p:spPr>
          <a:xfrm>
            <a:off x="380880" y="762120"/>
            <a:ext cx="8533440" cy="3909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2 (bài tập)</a:t>
            </a:r>
            <a:endParaRPr/>
          </a:p>
        </p:txBody>
      </p:sp>
      <p:sp>
        <p:nvSpPr>
          <p:cNvPr id="2038" name="CustomShape 2"/>
          <p:cNvSpPr/>
          <p:nvPr/>
        </p:nvSpPr>
        <p:spPr>
          <a:xfrm>
            <a:off x="457200" y="1295280"/>
            <a:ext cx="8228520" cy="51804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i="1" lang="en-US" sz="2600" strike="noStrike">
                <a:solidFill>
                  <a:srgbClr val="000000"/>
                </a:solidFill>
                <a:latin typeface="Constantia"/>
                <a:ea typeface="DejaVu Sans"/>
              </a:rPr>
              <a:t>Hãy đưa ra mã nhân viên tham gia tất cả các đề án do phòng số 4 phụ trách</a:t>
            </a:r>
            <a:endParaRPr/>
          </a:p>
          <a:p>
            <a:pPr lvl="1">
              <a:lnSpc>
                <a:spcPct val="100000"/>
              </a:lnSpc>
              <a:buSzPct val="85000"/>
              <a:buFont typeface="Wingdings 2" charset="2"/>
              <a:buChar char=""/>
            </a:pPr>
            <a:r>
              <a:rPr lang="en-US" sz="2400" strike="noStrike">
                <a:solidFill>
                  <a:srgbClr val="000000"/>
                </a:solidFill>
                <a:latin typeface="Constantia"/>
                <a:ea typeface="DejaVu Sans"/>
              </a:rPr>
              <a:t>Quan hệ: NHANVIEN, NV_DEAN, DEAN</a:t>
            </a:r>
            <a:endParaRPr/>
          </a:p>
          <a:p>
            <a:pPr lvl="1">
              <a:lnSpc>
                <a:spcPct val="100000"/>
              </a:lnSpc>
              <a:buSzPct val="85000"/>
              <a:buFont typeface="Wingdings 2" charset="2"/>
              <a:buChar char=""/>
            </a:pPr>
            <a:r>
              <a:rPr lang="en-US" sz="2400" strike="noStrike">
                <a:solidFill>
                  <a:srgbClr val="000000"/>
                </a:solidFill>
                <a:latin typeface="Constantia"/>
                <a:ea typeface="DejaVu Sans"/>
              </a:rPr>
              <a:t>Thuộc tính: MANV</a:t>
            </a:r>
            <a:endParaRPr/>
          </a:p>
          <a:p>
            <a:pPr lvl="1">
              <a:lnSpc>
                <a:spcPct val="100000"/>
              </a:lnSpc>
              <a:buSzPct val="85000"/>
              <a:buFont typeface="Wingdings 2" charset="2"/>
              <a:buChar char=""/>
            </a:pPr>
            <a:r>
              <a:rPr lang="en-US" sz="2400" strike="noStrike">
                <a:solidFill>
                  <a:srgbClr val="000000"/>
                </a:solidFill>
                <a:latin typeface="Constantia"/>
                <a:ea typeface="DejaVu Sans"/>
              </a:rPr>
              <a:t>Điều kiện: PHONG=4</a:t>
            </a:r>
            <a:endParaRPr/>
          </a:p>
        </p:txBody>
      </p:sp>
      <p:sp>
        <p:nvSpPr>
          <p:cNvPr id="2039"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040"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58AA4105-3354-4583-8C68-67B79095F756}" type="slidenum">
              <a:rPr lang="en-US" sz="1200" strike="noStrike">
                <a:solidFill>
                  <a:srgbClr val="035c75"/>
                </a:solidFill>
                <a:latin typeface="Tahoma"/>
                <a:ea typeface="DejaVu Sans"/>
              </a:rPr>
              <a:t>&lt;number&gt;</a:t>
            </a:fld>
            <a:endParaRPr/>
          </a:p>
        </p:txBody>
      </p:sp>
      <p:sp>
        <p:nvSpPr>
          <p:cNvPr id="2041" name="CustomShape 5"/>
          <p:cNvSpPr/>
          <p:nvPr/>
        </p:nvSpPr>
        <p:spPr>
          <a:xfrm>
            <a:off x="1600200" y="3962520"/>
            <a:ext cx="6399720" cy="579240"/>
          </a:xfrm>
          <a:prstGeom prst="rect">
            <a:avLst/>
          </a:prstGeom>
          <a:noFill/>
          <a:ln w="12600">
            <a:noFill/>
          </a:ln>
        </p:spPr>
        <p:style>
          <a:lnRef idx="0"/>
          <a:fillRef idx="0"/>
          <a:effectRef idx="0"/>
          <a:fontRef idx="minor"/>
        </p:style>
        <p:txBody>
          <a:bodyPr lIns="90000" rIns="90000" tIns="45000" bIns="45000"/>
          <a:p>
            <a:pPr>
              <a:lnSpc>
                <a:spcPct val="100000"/>
              </a:lnSpc>
            </a:pPr>
            <a:r>
              <a:rPr lang="en-US" strike="noStrike">
                <a:solidFill>
                  <a:srgbClr val="ff3300"/>
                </a:solidFill>
                <a:latin typeface="Tahoma"/>
                <a:ea typeface="DejaVu Sans"/>
              </a:rPr>
              <a:t>P4_DA </a:t>
            </a:r>
            <a:r>
              <a:rPr lang="en-US" sz="2400" strike="noStrike">
                <a:solidFill>
                  <a:srgbClr val="ff3300"/>
                </a:solidFill>
                <a:latin typeface="Symbol"/>
                <a:ea typeface="DejaVu Sans"/>
              </a:rPr>
              <a:t></a:t>
            </a:r>
            <a:r>
              <a:rPr lang="en-US" strike="noStrike">
                <a:solidFill>
                  <a:srgbClr val="ff3300"/>
                </a:solidFill>
                <a:latin typeface="Tahoma"/>
                <a:ea typeface="DejaVu Sans"/>
              </a:rPr>
              <a:t> </a:t>
            </a:r>
            <a:r>
              <a:rPr lang="en-US" sz="3200" strike="noStrike">
                <a:solidFill>
                  <a:srgbClr val="ff3300"/>
                </a:solidFill>
                <a:latin typeface="Symbol"/>
                <a:ea typeface="DejaVu Sans"/>
              </a:rPr>
              <a:t></a:t>
            </a:r>
            <a:r>
              <a:rPr lang="en-US" strike="noStrike" baseline="-25000">
                <a:solidFill>
                  <a:srgbClr val="ff3300"/>
                </a:solidFill>
                <a:latin typeface="Tahoma"/>
                <a:ea typeface="DejaVu Sans"/>
              </a:rPr>
              <a:t>MaDa</a:t>
            </a:r>
            <a:r>
              <a:rPr lang="en-US" strike="noStrike">
                <a:solidFill>
                  <a:srgbClr val="ff3300"/>
                </a:solidFill>
                <a:latin typeface="Tahoma"/>
                <a:ea typeface="DejaVu Sans"/>
              </a:rPr>
              <a:t>(</a:t>
            </a:r>
            <a:r>
              <a:rPr lang="en-US" sz="3200" strike="noStrike">
                <a:solidFill>
                  <a:srgbClr val="ff3300"/>
                </a:solidFill>
                <a:latin typeface="Symbol"/>
                <a:ea typeface="DejaVu Sans"/>
              </a:rPr>
              <a:t></a:t>
            </a:r>
            <a:r>
              <a:rPr lang="en-US" strike="noStrike" baseline="-25000">
                <a:solidFill>
                  <a:srgbClr val="ff3300"/>
                </a:solidFill>
                <a:latin typeface="Tahoma"/>
                <a:ea typeface="DejaVu Sans"/>
              </a:rPr>
              <a:t>PHG=4 </a:t>
            </a:r>
            <a:r>
              <a:rPr lang="en-US" strike="noStrike">
                <a:solidFill>
                  <a:srgbClr val="ff3300"/>
                </a:solidFill>
                <a:latin typeface="Tahoma"/>
                <a:ea typeface="DejaVu Sans"/>
              </a:rPr>
              <a:t>(DEAN))</a:t>
            </a:r>
            <a:endParaRPr/>
          </a:p>
        </p:txBody>
      </p:sp>
      <p:sp>
        <p:nvSpPr>
          <p:cNvPr id="2042" name="CustomShape 6"/>
          <p:cNvSpPr/>
          <p:nvPr/>
        </p:nvSpPr>
        <p:spPr>
          <a:xfrm>
            <a:off x="1523880" y="5562720"/>
            <a:ext cx="4494600" cy="477000"/>
          </a:xfrm>
          <a:prstGeom prst="rect">
            <a:avLst/>
          </a:prstGeom>
          <a:noFill/>
          <a:ln w="12600">
            <a:noFill/>
          </a:ln>
        </p:spPr>
        <p:style>
          <a:lnRef idx="0"/>
          <a:fillRef idx="0"/>
          <a:effectRef idx="0"/>
          <a:fontRef idx="minor"/>
        </p:style>
        <p:txBody>
          <a:bodyPr lIns="90000" rIns="90000" tIns="45000" bIns="45000"/>
          <a:p>
            <a:pPr>
              <a:lnSpc>
                <a:spcPct val="100000"/>
              </a:lnSpc>
            </a:pPr>
            <a:r>
              <a:rPr lang="en-US" strike="noStrike">
                <a:solidFill>
                  <a:srgbClr val="ff3300"/>
                </a:solidFill>
                <a:latin typeface="Tahoma"/>
                <a:ea typeface="DejaVu Sans"/>
              </a:rPr>
              <a:t> </a:t>
            </a:r>
            <a:r>
              <a:rPr lang="en-US" strike="noStrike">
                <a:solidFill>
                  <a:srgbClr val="ff3300"/>
                </a:solidFill>
                <a:latin typeface="Tahoma"/>
                <a:ea typeface="DejaVu Sans"/>
              </a:rPr>
              <a:t>MA_NV </a:t>
            </a:r>
            <a:r>
              <a:rPr lang="en-US" strike="noStrike">
                <a:solidFill>
                  <a:srgbClr val="ff3300"/>
                </a:solidFill>
                <a:latin typeface="Symbol"/>
                <a:ea typeface="DejaVu Sans"/>
              </a:rPr>
              <a:t></a:t>
            </a:r>
            <a:r>
              <a:rPr lang="en-US" strike="noStrike">
                <a:solidFill>
                  <a:srgbClr val="ff3300"/>
                </a:solidFill>
                <a:latin typeface="Tahoma"/>
                <a:ea typeface="DejaVu Sans"/>
              </a:rPr>
              <a:t> </a:t>
            </a:r>
            <a:r>
              <a:rPr lang="en-US" sz="2400" strike="noStrike">
                <a:solidFill>
                  <a:srgbClr val="ff3300"/>
                </a:solidFill>
                <a:latin typeface="Symbol"/>
                <a:ea typeface="DejaVu Sans"/>
              </a:rPr>
              <a:t></a:t>
            </a:r>
            <a:r>
              <a:rPr lang="en-US" strike="noStrike" baseline="-25000">
                <a:solidFill>
                  <a:srgbClr val="ff3300"/>
                </a:solidFill>
                <a:latin typeface="Tahoma"/>
                <a:ea typeface="DejaVu Sans"/>
              </a:rPr>
              <a:t>(Manv)</a:t>
            </a:r>
            <a:r>
              <a:rPr lang="en-US" strike="noStrike">
                <a:solidFill>
                  <a:srgbClr val="ff3300"/>
                </a:solidFill>
                <a:latin typeface="Tahoma"/>
                <a:ea typeface="DejaVu Sans"/>
              </a:rPr>
              <a:t>(NV_DA÷P4_DA)</a:t>
            </a:r>
            <a:endParaRPr/>
          </a:p>
        </p:txBody>
      </p:sp>
      <p:sp>
        <p:nvSpPr>
          <p:cNvPr id="2043" name="CustomShape 7"/>
          <p:cNvSpPr/>
          <p:nvPr/>
        </p:nvSpPr>
        <p:spPr>
          <a:xfrm>
            <a:off x="763200" y="4114800"/>
            <a:ext cx="48204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B1:</a:t>
            </a:r>
            <a:endParaRPr/>
          </a:p>
        </p:txBody>
      </p:sp>
      <p:sp>
        <p:nvSpPr>
          <p:cNvPr id="2044" name="CustomShape 8"/>
          <p:cNvSpPr/>
          <p:nvPr/>
        </p:nvSpPr>
        <p:spPr>
          <a:xfrm>
            <a:off x="697680" y="5627160"/>
            <a:ext cx="608400" cy="33300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600" strike="noStrike">
                <a:solidFill>
                  <a:srgbClr val="000000"/>
                </a:solidFill>
                <a:latin typeface="Tahoma"/>
                <a:ea typeface="DejaVu Sans"/>
              </a:rPr>
              <a:t>B3:</a:t>
            </a:r>
            <a:endParaRPr/>
          </a:p>
        </p:txBody>
      </p:sp>
      <p:sp>
        <p:nvSpPr>
          <p:cNvPr id="2045" name="CustomShape 9"/>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046" name="Picture 3" descr=""/>
          <p:cNvPicPr/>
          <p:nvPr/>
        </p:nvPicPr>
        <p:blipFill>
          <a:blip r:embed="rId1"/>
          <a:stretch/>
        </p:blipFill>
        <p:spPr>
          <a:xfrm>
            <a:off x="0" y="628560"/>
            <a:ext cx="9106920" cy="56160"/>
          </a:xfrm>
          <a:prstGeom prst="rect">
            <a:avLst/>
          </a:prstGeom>
          <a:ln>
            <a:noFill/>
          </a:ln>
        </p:spPr>
      </p:pic>
      <p:sp>
        <p:nvSpPr>
          <p:cNvPr id="2047" name="CustomShape 10"/>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048" name="CustomShape 11"/>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2049" name="CustomShape 12"/>
          <p:cNvSpPr/>
          <p:nvPr/>
        </p:nvSpPr>
        <p:spPr>
          <a:xfrm>
            <a:off x="1600200" y="4800600"/>
            <a:ext cx="5485320" cy="537120"/>
          </a:xfrm>
          <a:prstGeom prst="rect">
            <a:avLst/>
          </a:prstGeom>
          <a:noFill/>
          <a:ln w="12600">
            <a:noFill/>
          </a:ln>
        </p:spPr>
        <p:style>
          <a:lnRef idx="0"/>
          <a:fillRef idx="0"/>
          <a:effectRef idx="0"/>
          <a:fontRef idx="minor"/>
        </p:style>
        <p:txBody>
          <a:bodyPr lIns="90000" rIns="90000" tIns="45000" bIns="45000"/>
          <a:p>
            <a:pPr>
              <a:lnSpc>
                <a:spcPct val="100000"/>
              </a:lnSpc>
            </a:pPr>
            <a:r>
              <a:rPr lang="en-US" strike="noStrike">
                <a:solidFill>
                  <a:srgbClr val="ff3300"/>
                </a:solidFill>
                <a:latin typeface="Tahoma"/>
                <a:ea typeface="DejaVu Sans"/>
              </a:rPr>
              <a:t>NV_DA </a:t>
            </a:r>
            <a:r>
              <a:rPr lang="en-US" strike="noStrike">
                <a:solidFill>
                  <a:srgbClr val="ff3300"/>
                </a:solidFill>
                <a:latin typeface="Symbol"/>
                <a:ea typeface="DejaVu Sans"/>
              </a:rPr>
              <a:t></a:t>
            </a:r>
            <a:r>
              <a:rPr lang="en-US" strike="noStrike">
                <a:solidFill>
                  <a:srgbClr val="ff3300"/>
                </a:solidFill>
                <a:latin typeface="Tahoma"/>
                <a:ea typeface="DejaVu Sans"/>
              </a:rPr>
              <a:t> </a:t>
            </a:r>
            <a:r>
              <a:rPr lang="en-US" sz="2800" strike="noStrike">
                <a:solidFill>
                  <a:srgbClr val="ff3300"/>
                </a:solidFill>
                <a:latin typeface="Symbol"/>
                <a:ea typeface="DejaVu Sans"/>
              </a:rPr>
              <a:t></a:t>
            </a:r>
            <a:r>
              <a:rPr lang="en-US" sz="2000" strike="noStrike" baseline="-25000">
                <a:solidFill>
                  <a:srgbClr val="ff3300"/>
                </a:solidFill>
                <a:latin typeface="Tahoma"/>
                <a:ea typeface="DejaVu Sans"/>
              </a:rPr>
              <a:t>Manv, MaDa</a:t>
            </a:r>
            <a:r>
              <a:rPr lang="en-US" strike="noStrike">
                <a:solidFill>
                  <a:srgbClr val="ff3300"/>
                </a:solidFill>
                <a:latin typeface="Tahoma"/>
                <a:ea typeface="DejaVu Sans"/>
              </a:rPr>
              <a:t>(NV_DEAN)</a:t>
            </a:r>
            <a:endParaRPr/>
          </a:p>
        </p:txBody>
      </p:sp>
      <p:sp>
        <p:nvSpPr>
          <p:cNvPr id="2050" name="CustomShape 13"/>
          <p:cNvSpPr/>
          <p:nvPr/>
        </p:nvSpPr>
        <p:spPr>
          <a:xfrm>
            <a:off x="763200" y="4936680"/>
            <a:ext cx="48204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B2:</a:t>
            </a:r>
            <a:endParaRPr/>
          </a:p>
        </p:txBody>
      </p:sp>
    </p:spTree>
  </p:cSld>
  <p:timing>
    <p:tnLst>
      <p:par>
        <p:cTn id="1279" dur="indefinite" restart="never" nodeType="tmRoot">
          <p:childTnLst>
            <p:seq>
              <p:cTn id="1280" dur="indefinite" nodeType="mainSeq">
                <p:childTnLst>
                  <p:par>
                    <p:cTn id="1281" fill="hold">
                      <p:stCondLst>
                        <p:cond delay="indefinite"/>
                      </p:stCondLst>
                      <p:childTnLst>
                        <p:par>
                          <p:cTn id="1282" fill="hold">
                            <p:stCondLst>
                              <p:cond delay="0"/>
                            </p:stCondLst>
                            <p:childTnLst>
                              <p:par>
                                <p:cTn id="1283" nodeType="clickEffect" fill="hold" presetClass="entr" presetID="3" presetSubtype="10">
                                  <p:stCondLst>
                                    <p:cond delay="0"/>
                                  </p:stCondLst>
                                  <p:childTnLst>
                                    <p:set>
                                      <p:cBhvr>
                                        <p:cTn id="1284" dur="1" fill="hold">
                                          <p:stCondLst>
                                            <p:cond delay="0"/>
                                          </p:stCondLst>
                                        </p:cTn>
                                        <p:tgtEl>
                                          <p:spTgt spid="2041"/>
                                        </p:tgtEl>
                                        <p:attrNameLst>
                                          <p:attrName>style.visibility</p:attrName>
                                        </p:attrNameLst>
                                      </p:cBhvr>
                                      <p:to>
                                        <p:strVal val="visible"/>
                                      </p:to>
                                    </p:set>
                                    <p:animEffect filter="blinds(horizontal)" transition="in">
                                      <p:cBhvr additive="repl">
                                        <p:cTn id="1285" dur="500"/>
                                        <p:tgtEl>
                                          <p:spTgt spid="2041"/>
                                        </p:tgtEl>
                                      </p:cBhvr>
                                    </p:animEffect>
                                  </p:childTnLst>
                                </p:cTn>
                              </p:par>
                              <p:par>
                                <p:cTn id="1286" nodeType="withEffect" fill="hold" presetClass="entr" presetID="3" presetSubtype="10">
                                  <p:stCondLst>
                                    <p:cond delay="0"/>
                                  </p:stCondLst>
                                  <p:childTnLst>
                                    <p:set>
                                      <p:cBhvr>
                                        <p:cTn id="1287" dur="1" fill="hold">
                                          <p:stCondLst>
                                            <p:cond delay="0"/>
                                          </p:stCondLst>
                                        </p:cTn>
                                        <p:tgtEl>
                                          <p:spTgt spid="2043"/>
                                        </p:tgtEl>
                                        <p:attrNameLst>
                                          <p:attrName>style.visibility</p:attrName>
                                        </p:attrNameLst>
                                      </p:cBhvr>
                                      <p:to>
                                        <p:strVal val="visible"/>
                                      </p:to>
                                    </p:set>
                                    <p:animEffect filter="blinds(horizontal)" transition="in">
                                      <p:cBhvr additive="repl">
                                        <p:cTn id="1288" dur="500"/>
                                        <p:tgtEl>
                                          <p:spTgt spid="2043"/>
                                        </p:tgtEl>
                                      </p:cBhvr>
                                    </p:animEffect>
                                  </p:childTnLst>
                                </p:cTn>
                              </p:par>
                            </p:childTnLst>
                          </p:cTn>
                        </p:par>
                      </p:childTnLst>
                    </p:cTn>
                  </p:par>
                  <p:par>
                    <p:cTn id="1289" fill="hold">
                      <p:stCondLst>
                        <p:cond delay="indefinite"/>
                      </p:stCondLst>
                      <p:childTnLst>
                        <p:par>
                          <p:cTn id="1290" fill="hold">
                            <p:stCondLst>
                              <p:cond delay="0"/>
                            </p:stCondLst>
                            <p:childTnLst>
                              <p:par>
                                <p:cTn id="1291" nodeType="clickEffect" fill="hold" presetClass="entr" presetID="3" presetSubtype="10">
                                  <p:stCondLst>
                                    <p:cond delay="0"/>
                                  </p:stCondLst>
                                  <p:childTnLst>
                                    <p:set>
                                      <p:cBhvr>
                                        <p:cTn id="1292" dur="1" fill="hold">
                                          <p:stCondLst>
                                            <p:cond delay="0"/>
                                          </p:stCondLst>
                                        </p:cTn>
                                        <p:tgtEl>
                                          <p:spTgt spid="2049"/>
                                        </p:tgtEl>
                                        <p:attrNameLst>
                                          <p:attrName>style.visibility</p:attrName>
                                        </p:attrNameLst>
                                      </p:cBhvr>
                                      <p:to>
                                        <p:strVal val="visible"/>
                                      </p:to>
                                    </p:set>
                                    <p:animEffect filter="blinds(horizontal)" transition="in">
                                      <p:cBhvr additive="repl">
                                        <p:cTn id="1293" dur="500"/>
                                        <p:tgtEl>
                                          <p:spTgt spid="2049"/>
                                        </p:tgtEl>
                                      </p:cBhvr>
                                    </p:animEffect>
                                  </p:childTnLst>
                                </p:cTn>
                              </p:par>
                              <p:par>
                                <p:cTn id="1294" nodeType="withEffect" fill="hold" presetClass="entr" presetID="3" presetSubtype="10">
                                  <p:stCondLst>
                                    <p:cond delay="0"/>
                                  </p:stCondLst>
                                  <p:childTnLst>
                                    <p:set>
                                      <p:cBhvr>
                                        <p:cTn id="1295" dur="1" fill="hold">
                                          <p:stCondLst>
                                            <p:cond delay="0"/>
                                          </p:stCondLst>
                                        </p:cTn>
                                        <p:tgtEl>
                                          <p:spTgt spid="2050"/>
                                        </p:tgtEl>
                                        <p:attrNameLst>
                                          <p:attrName>style.visibility</p:attrName>
                                        </p:attrNameLst>
                                      </p:cBhvr>
                                      <p:to>
                                        <p:strVal val="visible"/>
                                      </p:to>
                                    </p:set>
                                    <p:animEffect filter="blinds(horizontal)" transition="in">
                                      <p:cBhvr additive="repl">
                                        <p:cTn id="1296" dur="500"/>
                                        <p:tgtEl>
                                          <p:spTgt spid="2050"/>
                                        </p:tgtEl>
                                      </p:cBhvr>
                                    </p:animEffect>
                                  </p:childTnLst>
                                </p:cTn>
                              </p:par>
                            </p:childTnLst>
                          </p:cTn>
                        </p:par>
                      </p:childTnLst>
                    </p:cTn>
                  </p:par>
                  <p:par>
                    <p:cTn id="1297" fill="hold">
                      <p:stCondLst>
                        <p:cond delay="indefinite"/>
                      </p:stCondLst>
                      <p:childTnLst>
                        <p:par>
                          <p:cTn id="1298" fill="hold">
                            <p:stCondLst>
                              <p:cond delay="0"/>
                            </p:stCondLst>
                            <p:childTnLst>
                              <p:par>
                                <p:cTn id="1299" nodeType="clickEffect" fill="hold" presetClass="entr" presetID="3" presetSubtype="10">
                                  <p:stCondLst>
                                    <p:cond delay="0"/>
                                  </p:stCondLst>
                                  <p:childTnLst>
                                    <p:set>
                                      <p:cBhvr>
                                        <p:cTn id="1300" dur="1" fill="hold">
                                          <p:stCondLst>
                                            <p:cond delay="0"/>
                                          </p:stCondLst>
                                        </p:cTn>
                                        <p:tgtEl>
                                          <p:spTgt spid="2042"/>
                                        </p:tgtEl>
                                        <p:attrNameLst>
                                          <p:attrName>style.visibility</p:attrName>
                                        </p:attrNameLst>
                                      </p:cBhvr>
                                      <p:to>
                                        <p:strVal val="visible"/>
                                      </p:to>
                                    </p:set>
                                    <p:animEffect filter="blinds(horizontal)" transition="in">
                                      <p:cBhvr additive="repl">
                                        <p:cTn id="1301" dur="500"/>
                                        <p:tgtEl>
                                          <p:spTgt spid="2042"/>
                                        </p:tgtEl>
                                      </p:cBhvr>
                                    </p:animEffect>
                                  </p:childTnLst>
                                </p:cTn>
                              </p:par>
                              <p:par>
                                <p:cTn id="1302" nodeType="withEffect" fill="hold" presetClass="entr" presetID="3" presetSubtype="10">
                                  <p:stCondLst>
                                    <p:cond delay="0"/>
                                  </p:stCondLst>
                                  <p:childTnLst>
                                    <p:set>
                                      <p:cBhvr>
                                        <p:cTn id="1303" dur="1" fill="hold">
                                          <p:stCondLst>
                                            <p:cond delay="0"/>
                                          </p:stCondLst>
                                        </p:cTn>
                                        <p:tgtEl>
                                          <p:spTgt spid="2044"/>
                                        </p:tgtEl>
                                        <p:attrNameLst>
                                          <p:attrName>style.visibility</p:attrName>
                                        </p:attrNameLst>
                                      </p:cBhvr>
                                      <p:to>
                                        <p:strVal val="visible"/>
                                      </p:to>
                                    </p:set>
                                    <p:animEffect filter="blinds(horizontal)" transition="in">
                                      <p:cBhvr additive="repl">
                                        <p:cTn id="1304" dur="500"/>
                                        <p:tgtEl>
                                          <p:spTgt spid="204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1" name="CustomShape 1"/>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052" name="CustomShape 2"/>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2AFA2275-464B-442E-8B82-6B0AA3EDF214}" type="slidenum">
              <a:rPr lang="en-US" sz="1200" strike="noStrike">
                <a:solidFill>
                  <a:srgbClr val="035c75"/>
                </a:solidFill>
                <a:latin typeface="Tahoma"/>
                <a:ea typeface="DejaVu Sans"/>
              </a:rPr>
              <a:t>&lt;number&gt;</a:t>
            </a:fld>
            <a:endParaRPr/>
          </a:p>
        </p:txBody>
      </p:sp>
      <p:sp>
        <p:nvSpPr>
          <p:cNvPr id="2053" name="CustomShape 3"/>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054" name="Picture 3" descr=""/>
          <p:cNvPicPr/>
          <p:nvPr/>
        </p:nvPicPr>
        <p:blipFill>
          <a:blip r:embed="rId1"/>
          <a:stretch/>
        </p:blipFill>
        <p:spPr>
          <a:xfrm>
            <a:off x="0" y="628560"/>
            <a:ext cx="9106920" cy="56160"/>
          </a:xfrm>
          <a:prstGeom prst="rect">
            <a:avLst/>
          </a:prstGeom>
          <a:ln>
            <a:noFill/>
          </a:ln>
        </p:spPr>
      </p:pic>
      <p:sp>
        <p:nvSpPr>
          <p:cNvPr id="2055" name="CustomShape 4"/>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056" name="CustomShape 5"/>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2057" name="Table 6"/>
          <p:cNvGraphicFramePr/>
          <p:nvPr/>
        </p:nvGraphicFramePr>
        <p:xfrm>
          <a:off x="772560" y="2392560"/>
          <a:ext cx="3531240" cy="2086200"/>
        </p:xfrm>
        <a:graphic>
          <a:graphicData uri="http://schemas.openxmlformats.org/drawingml/2006/table">
            <a:tbl>
              <a:tblPr/>
              <a:tblGrid>
                <a:gridCol w="843480"/>
                <a:gridCol w="899280"/>
                <a:gridCol w="958320"/>
                <a:gridCol w="830520"/>
              </a:tblGrid>
              <a:tr h="347760">
                <a:tc>
                  <a:txBody>
                    <a:bodyPr/>
                    <a:p>
                      <a:pPr algn="ctr">
                        <a:lnSpc>
                          <a:spcPct val="100000"/>
                        </a:lnSpc>
                      </a:pPr>
                      <a:r>
                        <a:rPr lang="en-US" strike="noStrike">
                          <a:solidFill>
                            <a:srgbClr val="000000"/>
                          </a:solidFill>
                          <a:latin typeface="Arial"/>
                          <a:ea typeface="Arial"/>
                        </a:rPr>
                        <a:t>Masv</a:t>
                      </a:r>
                      <a:endParaRPr/>
                    </a:p>
                  </a:txBody>
                  <a:tcPr/>
                </a:tc>
                <a:tc>
                  <a:txBody>
                    <a:bodyPr/>
                    <a:p>
                      <a:pPr algn="ctr">
                        <a:lnSpc>
                          <a:spcPct val="100000"/>
                        </a:lnSpc>
                      </a:pPr>
                      <a:r>
                        <a:rPr lang="en-US" strike="noStrike">
                          <a:solidFill>
                            <a:srgbClr val="000000"/>
                          </a:solidFill>
                          <a:latin typeface="Arial"/>
                          <a:ea typeface="Arial"/>
                        </a:rPr>
                        <a:t>Ho</a:t>
                      </a:r>
                      <a:endParaRPr/>
                    </a:p>
                  </a:txBody>
                  <a:tcPr/>
                </a:tc>
                <a:tc>
                  <a:txBody>
                    <a:bodyPr/>
                    <a:p>
                      <a:pPr algn="ctr">
                        <a:lnSpc>
                          <a:spcPct val="100000"/>
                        </a:lnSpc>
                      </a:pPr>
                      <a:r>
                        <a:rPr lang="en-US" strike="noStrike">
                          <a:solidFill>
                            <a:srgbClr val="000000"/>
                          </a:solidFill>
                          <a:latin typeface="Arial"/>
                          <a:ea typeface="Arial"/>
                        </a:rPr>
                        <a:t>Dem</a:t>
                      </a:r>
                      <a:endParaRPr/>
                    </a:p>
                  </a:txBody>
                  <a:tcPr/>
                </a:tc>
                <a:tc>
                  <a:txBody>
                    <a:bodyPr/>
                    <a:p>
                      <a:pPr algn="ctr">
                        <a:lnSpc>
                          <a:spcPct val="100000"/>
                        </a:lnSpc>
                      </a:pPr>
                      <a:r>
                        <a:rPr lang="en-US" strike="noStrike">
                          <a:solidFill>
                            <a:srgbClr val="000000"/>
                          </a:solidFill>
                          <a:latin typeface="Arial"/>
                          <a:ea typeface="Arial"/>
                        </a:rPr>
                        <a:t>Ten</a:t>
                      </a:r>
                      <a:endParaRPr/>
                    </a:p>
                  </a:txBody>
                  <a:tcPr/>
                </a:tc>
              </a:tr>
              <a:tr h="347760">
                <a:tc>
                  <a:txBody>
                    <a:bodyPr/>
                    <a:p>
                      <a:pPr algn="ctr">
                        <a:lnSpc>
                          <a:spcPct val="100000"/>
                        </a:lnSpc>
                      </a:pPr>
                      <a:r>
                        <a:rPr lang="en-US" strike="noStrike">
                          <a:solidFill>
                            <a:srgbClr val="000000"/>
                          </a:solidFill>
                          <a:latin typeface="Arial"/>
                          <a:ea typeface="Arial"/>
                        </a:rPr>
                        <a:t>T1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a:t>
                      </a:r>
                      <a:endParaRPr/>
                    </a:p>
                  </a:txBody>
                  <a:tcPr/>
                </a:tc>
                <a:tc>
                  <a:txBody>
                    <a:bodyPr/>
                    <a:p>
                      <a:pPr algn="ctr">
                        <a:lnSpc>
                          <a:spcPct val="100000"/>
                        </a:lnSpc>
                      </a:pPr>
                      <a:r>
                        <a:rPr lang="en-US" strike="noStrike">
                          <a:solidFill>
                            <a:srgbClr val="000000"/>
                          </a:solidFill>
                          <a:latin typeface="Arial"/>
                          <a:ea typeface="Arial"/>
                        </a:rPr>
                        <a:t>An</a:t>
                      </a:r>
                      <a:endParaRPr/>
                    </a:p>
                  </a:txBody>
                  <a:tcPr/>
                </a:tc>
              </a:tr>
              <a:tr h="347760">
                <a:tc>
                  <a:txBody>
                    <a:bodyPr/>
                    <a:p>
                      <a:pPr algn="ctr">
                        <a:lnSpc>
                          <a:spcPct val="100000"/>
                        </a:lnSpc>
                      </a:pPr>
                      <a:r>
                        <a:rPr lang="en-US" strike="noStrike">
                          <a:solidFill>
                            <a:srgbClr val="000000"/>
                          </a:solidFill>
                          <a:latin typeface="Arial"/>
                          <a:ea typeface="Arial"/>
                        </a:rPr>
                        <a:t>C2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Đình</a:t>
                      </a:r>
                      <a:endParaRPr/>
                    </a:p>
                  </a:txBody>
                  <a:tcPr/>
                </a:tc>
                <a:tc>
                  <a:txBody>
                    <a:bodyPr/>
                    <a:p>
                      <a:pPr algn="ctr">
                        <a:lnSpc>
                          <a:spcPct val="100000"/>
                        </a:lnSpc>
                      </a:pPr>
                      <a:r>
                        <a:rPr lang="en-US" strike="noStrike">
                          <a:solidFill>
                            <a:srgbClr val="000000"/>
                          </a:solidFill>
                          <a:latin typeface="Arial"/>
                          <a:ea typeface="Arial"/>
                        </a:rPr>
                        <a:t>Bắc</a:t>
                      </a:r>
                      <a:endParaRPr/>
                    </a:p>
                  </a:txBody>
                  <a:tcPr/>
                </a:tc>
              </a:tr>
              <a:tr h="347760">
                <a:tc>
                  <a:txBody>
                    <a:bodyPr/>
                    <a:p>
                      <a:pPr algn="ctr">
                        <a:lnSpc>
                          <a:spcPct val="100000"/>
                        </a:lnSpc>
                      </a:pPr>
                      <a:r>
                        <a:rPr lang="en-US" strike="noStrike">
                          <a:solidFill>
                            <a:srgbClr val="000000"/>
                          </a:solidFill>
                          <a:latin typeface="Arial"/>
                          <a:ea typeface="Arial"/>
                        </a:rPr>
                        <a:t>T3</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Hảo</a:t>
                      </a:r>
                      <a:endParaRPr/>
                    </a:p>
                  </a:txBody>
                  <a:tcPr/>
                </a:tc>
              </a:tr>
              <a:tr h="347760">
                <a:tc>
                  <a:txBody>
                    <a:bodyPr/>
                    <a:p>
                      <a:pPr algn="ctr">
                        <a:lnSpc>
                          <a:spcPct val="100000"/>
                        </a:lnSpc>
                      </a:pPr>
                      <a:r>
                        <a:rPr lang="en-US" strike="noStrike">
                          <a:solidFill>
                            <a:srgbClr val="000000"/>
                          </a:solidFill>
                          <a:latin typeface="Arial"/>
                          <a:ea typeface="Arial"/>
                        </a:rPr>
                        <a:t>T4</a:t>
                      </a:r>
                      <a:endParaRPr/>
                    </a:p>
                  </a:txBody>
                  <a:tcPr/>
                </a:tc>
                <a:tc>
                  <a:txBody>
                    <a:bodyPr/>
                    <a:p>
                      <a:pPr algn="ctr">
                        <a:lnSpc>
                          <a:spcPct val="100000"/>
                        </a:lnSpc>
                      </a:pPr>
                      <a:r>
                        <a:rPr lang="en-US" strike="noStrike">
                          <a:solidFill>
                            <a:srgbClr val="000000"/>
                          </a:solidFill>
                          <a:latin typeface="Arial"/>
                          <a:ea typeface="Arial"/>
                        </a:rPr>
                        <a:t>Vũ</a:t>
                      </a:r>
                      <a:endParaRPr/>
                    </a:p>
                  </a:txBody>
                  <a:tcPr/>
                </a:tc>
                <a:tc>
                  <a:txBody>
                    <a:bodyPr/>
                    <a:p>
                      <a:pPr algn="ctr">
                        <a:lnSpc>
                          <a:spcPct val="100000"/>
                        </a:lnSpc>
                      </a:pPr>
                      <a:r>
                        <a:rPr lang="en-US" strike="noStrike">
                          <a:solidFill>
                            <a:srgbClr val="000000"/>
                          </a:solidFill>
                          <a:latin typeface="Arial"/>
                          <a:ea typeface="Arial"/>
                        </a:rPr>
                        <a:t>Đức</a:t>
                      </a:r>
                      <a:endParaRPr/>
                    </a:p>
                  </a:txBody>
                  <a:tcPr/>
                </a:tc>
                <a:tc>
                  <a:txBody>
                    <a:bodyPr/>
                    <a:p>
                      <a:pPr algn="ctr">
                        <a:lnSpc>
                          <a:spcPct val="100000"/>
                        </a:lnSpc>
                      </a:pPr>
                      <a:r>
                        <a:rPr lang="en-US" strike="noStrike">
                          <a:solidFill>
                            <a:srgbClr val="000000"/>
                          </a:solidFill>
                          <a:latin typeface="Arial"/>
                          <a:ea typeface="Arial"/>
                        </a:rPr>
                        <a:t>Lâm</a:t>
                      </a:r>
                      <a:endParaRPr/>
                    </a:p>
                  </a:txBody>
                  <a:tcPr/>
                </a:tc>
              </a:tr>
              <a:tr h="347760">
                <a:tc>
                  <a:txBody>
                    <a:bodyPr/>
                    <a:p>
                      <a:pPr algn="ctr">
                        <a:lnSpc>
                          <a:spcPct val="100000"/>
                        </a:lnSpc>
                      </a:pPr>
                      <a:r>
                        <a:rPr lang="en-US" strike="noStrike">
                          <a:solidFill>
                            <a:srgbClr val="000000"/>
                          </a:solidFill>
                          <a:latin typeface="Arial"/>
                          <a:ea typeface="Arial"/>
                        </a:rPr>
                        <a:t>C3</a:t>
                      </a:r>
                      <a:endParaRPr/>
                    </a:p>
                  </a:txBody>
                  <a:tcPr/>
                </a:tc>
                <a:tc>
                  <a:txBody>
                    <a:bodyPr/>
                    <a:p>
                      <a:pPr algn="ctr">
                        <a:lnSpc>
                          <a:spcPct val="100000"/>
                        </a:lnSpc>
                      </a:pPr>
                      <a:r>
                        <a:rPr lang="en-US" strike="noStrike">
                          <a:solidFill>
                            <a:srgbClr val="000000"/>
                          </a:solidFill>
                          <a:latin typeface="Arial"/>
                          <a:ea typeface="Arial"/>
                        </a:rPr>
                        <a:t>Phạm</a:t>
                      </a:r>
                      <a:endParaRPr/>
                    </a:p>
                  </a:txBody>
                  <a:tcPr/>
                </a:tc>
                <a:tc>
                  <a:txBody>
                    <a:bodyPr/>
                    <a:p>
                      <a:pPr algn="ctr">
                        <a:lnSpc>
                          <a:spcPct val="100000"/>
                        </a:lnSpc>
                      </a:pPr>
                      <a:r>
                        <a:rPr lang="en-US" strike="noStrike">
                          <a:solidFill>
                            <a:srgbClr val="000000"/>
                          </a:solidFill>
                          <a:latin typeface="Arial"/>
                          <a:ea typeface="Arial"/>
                        </a:rPr>
                        <a:t>Hải</a:t>
                      </a:r>
                      <a:endParaRPr/>
                    </a:p>
                  </a:txBody>
                  <a:tcPr/>
                </a:tc>
                <a:tc>
                  <a:txBody>
                    <a:bodyPr/>
                    <a:p>
                      <a:pPr algn="ctr">
                        <a:lnSpc>
                          <a:spcPct val="100000"/>
                        </a:lnSpc>
                      </a:pPr>
                      <a:r>
                        <a:rPr lang="en-US" strike="noStrike">
                          <a:solidFill>
                            <a:srgbClr val="000000"/>
                          </a:solidFill>
                          <a:latin typeface="Arial"/>
                          <a:ea typeface="Arial"/>
                        </a:rPr>
                        <a:t>Ngọc</a:t>
                      </a:r>
                      <a:endParaRPr/>
                    </a:p>
                  </a:txBody>
                  <a:tcPr/>
                </a:tc>
              </a:tr>
            </a:tbl>
          </a:graphicData>
        </a:graphic>
      </p:graphicFrame>
      <p:sp>
        <p:nvSpPr>
          <p:cNvPr id="2058" name="CustomShape 7"/>
          <p:cNvSpPr/>
          <p:nvPr/>
        </p:nvSpPr>
        <p:spPr>
          <a:xfrm>
            <a:off x="533520" y="198108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SINHVIEN</a:t>
            </a:r>
            <a:endParaRPr/>
          </a:p>
        </p:txBody>
      </p:sp>
      <p:graphicFrame>
        <p:nvGraphicFramePr>
          <p:cNvPr id="2059" name="Table 8"/>
          <p:cNvGraphicFramePr/>
          <p:nvPr/>
        </p:nvGraphicFramePr>
        <p:xfrm>
          <a:off x="6019920" y="2362320"/>
          <a:ext cx="2513880" cy="4579920"/>
        </p:xfrm>
        <a:graphic>
          <a:graphicData uri="http://schemas.openxmlformats.org/drawingml/2006/table">
            <a:tbl>
              <a:tblPr/>
              <a:tblGrid>
                <a:gridCol w="740880"/>
                <a:gridCol w="949680"/>
                <a:gridCol w="823680"/>
              </a:tblGrid>
              <a:tr h="347760">
                <a:tc>
                  <a:txBody>
                    <a:bodyPr/>
                    <a:p>
                      <a:pPr algn="ctr">
                        <a:lnSpc>
                          <a:spcPct val="115000"/>
                        </a:lnSpc>
                      </a:pPr>
                      <a:r>
                        <a:rPr lang="en-US" strike="noStrike">
                          <a:solidFill>
                            <a:srgbClr val="000000"/>
                          </a:solidFill>
                          <a:latin typeface="Arial"/>
                          <a:ea typeface="Arial"/>
                        </a:rPr>
                        <a:t>Masv</a:t>
                      </a:r>
                      <a:endParaRPr/>
                    </a:p>
                  </a:txBody>
                  <a:tcPr/>
                </a:tc>
                <a:tc>
                  <a:txBody>
                    <a:bodyPr/>
                    <a:p>
                      <a:pPr algn="ctr">
                        <a:lnSpc>
                          <a:spcPct val="115000"/>
                        </a:lnSpc>
                      </a:pPr>
                      <a:r>
                        <a:rPr lang="en-US" strike="noStrike">
                          <a:solidFill>
                            <a:srgbClr val="000000"/>
                          </a:solidFill>
                          <a:latin typeface="Arial"/>
                          <a:ea typeface="Arial"/>
                        </a:rPr>
                        <a:t>Malop</a:t>
                      </a:r>
                      <a:endParaRPr/>
                    </a:p>
                  </a:txBody>
                  <a:tcPr/>
                </a:tc>
                <a:tc>
                  <a:txBody>
                    <a:bodyPr/>
                    <a:p>
                      <a:pPr algn="ctr">
                        <a:lnSpc>
                          <a:spcPct val="115000"/>
                        </a:lnSpc>
                      </a:pPr>
                      <a:r>
                        <a:rPr lang="en-US" strike="noStrike">
                          <a:solidFill>
                            <a:srgbClr val="000000"/>
                          </a:solidFill>
                          <a:latin typeface="Arial"/>
                          <a:ea typeface="Arial"/>
                        </a:rPr>
                        <a:t>Diem</a:t>
                      </a:r>
                      <a:endParaRPr/>
                    </a:p>
                  </a:txBody>
                  <a:tcPr/>
                </a:tc>
              </a:tr>
              <a:tr h="43164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cPr/>
                </a:tc>
              </a:tr>
              <a:tr h="43164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cPr/>
                </a:tc>
              </a:tr>
              <a:tr h="43164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cPr/>
                </a:tc>
              </a:tr>
              <a:tr h="43164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cPr/>
                </a:tc>
              </a:tr>
              <a:tr h="431640">
                <a:tc>
                  <a:txBody>
                    <a:bodyPr/>
                    <a:p>
                      <a:pPr algn="ctr">
                        <a:lnSpc>
                          <a:spcPct val="115000"/>
                        </a:lnSpc>
                      </a:pPr>
                      <a:r>
                        <a:rPr lang="en-US" strike="noStrike">
                          <a:solidFill>
                            <a:srgbClr val="000000"/>
                          </a:solidFill>
                          <a:latin typeface="Arial"/>
                          <a:ea typeface="Arial"/>
                        </a:rPr>
                        <a:t>T3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cPr/>
                </a:tc>
              </a:tr>
              <a:tr h="43164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cPr/>
                </a:tc>
              </a:tr>
              <a:tr h="43164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cPr/>
                </a:tc>
              </a:tr>
              <a:tr h="43164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cPr/>
                </a:tc>
              </a:tr>
              <a:tr h="431640">
                <a:tc>
                  <a:txBody>
                    <a:bodyPr/>
                    <a:p>
                      <a:pPr algn="ctr">
                        <a:lnSpc>
                          <a:spcPct val="115000"/>
                        </a:lnSpc>
                      </a:pPr>
                      <a:r>
                        <a:rPr lang="en-US" strike="noStrike">
                          <a:solidFill>
                            <a:srgbClr val="000000"/>
                          </a:solidFill>
                          <a:latin typeface="Arial"/>
                          <a:ea typeface="Arial"/>
                        </a:rPr>
                        <a:t>C3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cPr/>
                </a:tc>
              </a:tr>
            </a:tbl>
          </a:graphicData>
        </a:graphic>
      </p:graphicFrame>
      <p:sp>
        <p:nvSpPr>
          <p:cNvPr id="2060" name="CustomShape 9"/>
          <p:cNvSpPr/>
          <p:nvPr/>
        </p:nvSpPr>
        <p:spPr>
          <a:xfrm>
            <a:off x="5638680" y="1828800"/>
            <a:ext cx="129420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SV_LOP</a:t>
            </a:r>
            <a:endParaRPr/>
          </a:p>
        </p:txBody>
      </p:sp>
      <p:sp>
        <p:nvSpPr>
          <p:cNvPr id="2061" name="CustomShape 10"/>
          <p:cNvSpPr/>
          <p:nvPr/>
        </p:nvSpPr>
        <p:spPr>
          <a:xfrm>
            <a:off x="304920" y="4343400"/>
            <a:ext cx="989640" cy="3639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Tahoma"/>
                <a:ea typeface="DejaVu Sans"/>
              </a:rPr>
              <a:t>LOP</a:t>
            </a:r>
            <a:endParaRPr/>
          </a:p>
        </p:txBody>
      </p:sp>
      <p:graphicFrame>
        <p:nvGraphicFramePr>
          <p:cNvPr id="2062" name="Table 11"/>
          <p:cNvGraphicFramePr/>
          <p:nvPr/>
        </p:nvGraphicFramePr>
        <p:xfrm>
          <a:off x="685800" y="4834080"/>
          <a:ext cx="3885480" cy="1738440"/>
        </p:xfrm>
        <a:graphic>
          <a:graphicData uri="http://schemas.openxmlformats.org/drawingml/2006/table">
            <a:tbl>
              <a:tblPr/>
              <a:tblGrid>
                <a:gridCol w="1066680"/>
                <a:gridCol w="1066680"/>
                <a:gridCol w="1752480"/>
              </a:tblGrid>
              <a:tr h="347760">
                <a:tc>
                  <a:txBody>
                    <a:bodyPr/>
                    <a:p>
                      <a:pPr algn="ctr">
                        <a:lnSpc>
                          <a:spcPct val="115000"/>
                        </a:lnSpc>
                      </a:pPr>
                      <a:r>
                        <a:rPr lang="en-US" strike="noStrike">
                          <a:solidFill>
                            <a:srgbClr val="000000"/>
                          </a:solidFill>
                          <a:latin typeface="Arial"/>
                          <a:ea typeface="Arial"/>
                        </a:rPr>
                        <a:t>Malop</a:t>
                      </a:r>
                      <a:endParaRPr/>
                    </a:p>
                  </a:txBody>
                  <a:tcPr/>
                </a:tc>
                <a:tc>
                  <a:txBody>
                    <a:bodyPr/>
                    <a:p>
                      <a:pPr algn="ctr">
                        <a:lnSpc>
                          <a:spcPct val="115000"/>
                        </a:lnSpc>
                      </a:pPr>
                      <a:r>
                        <a:rPr lang="en-US" strike="noStrike">
                          <a:solidFill>
                            <a:srgbClr val="000000"/>
                          </a:solidFill>
                          <a:latin typeface="Arial"/>
                          <a:ea typeface="Arial"/>
                        </a:rPr>
                        <a:t>Tenlop</a:t>
                      </a:r>
                      <a:endParaRPr/>
                    </a:p>
                  </a:txBody>
                  <a:tcPr/>
                </a:tc>
                <a:tc>
                  <a:txBody>
                    <a:bodyPr/>
                    <a:p>
                      <a:pPr algn="ctr">
                        <a:lnSpc>
                          <a:spcPct val="115000"/>
                        </a:lnSpc>
                      </a:pPr>
                      <a:r>
                        <a:rPr lang="en-US" strike="noStrike">
                          <a:solidFill>
                            <a:srgbClr val="000000"/>
                          </a:solidFill>
                          <a:latin typeface="Arial"/>
                          <a:ea typeface="Arial"/>
                        </a:rPr>
                        <a:t>Giaovien</a:t>
                      </a:r>
                      <a:endParaRPr/>
                    </a:p>
                  </a:txBody>
                  <a:tcPr/>
                </a:tc>
              </a:tr>
              <a:tr h="347760">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THCS</a:t>
                      </a:r>
                      <a:endParaRPr/>
                    </a:p>
                  </a:txBody>
                  <a:tcPr/>
                </a:tc>
                <a:tc>
                  <a:txBody>
                    <a:bodyPr/>
                    <a:p>
                      <a:pPr algn="ctr">
                        <a:lnSpc>
                          <a:spcPct val="115000"/>
                        </a:lnSpc>
                      </a:pPr>
                      <a:r>
                        <a:rPr lang="en-US" strike="noStrike">
                          <a:solidFill>
                            <a:srgbClr val="000000"/>
                          </a:solidFill>
                          <a:latin typeface="Arial"/>
                          <a:ea typeface="Arial"/>
                        </a:rPr>
                        <a:t>Lê Văn Tân</a:t>
                      </a:r>
                      <a:endParaRPr/>
                    </a:p>
                  </a:txBody>
                  <a:tcPr/>
                </a:tc>
              </a:tr>
              <a:tr h="347760">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CSDL</a:t>
                      </a:r>
                      <a:endParaRPr/>
                    </a:p>
                  </a:txBody>
                  <a:tcPr/>
                </a:tc>
                <a:tc>
                  <a:txBody>
                    <a:bodyPr/>
                    <a:p>
                      <a:pPr algn="ctr">
                        <a:lnSpc>
                          <a:spcPct val="115000"/>
                        </a:lnSpc>
                      </a:pPr>
                      <a:r>
                        <a:rPr lang="en-US" strike="noStrike">
                          <a:solidFill>
                            <a:srgbClr val="000000"/>
                          </a:solidFill>
                          <a:latin typeface="Arial"/>
                          <a:ea typeface="Arial"/>
                        </a:rPr>
                        <a:t>Trần Văn Thịnh</a:t>
                      </a:r>
                      <a:endParaRPr/>
                    </a:p>
                  </a:txBody>
                  <a:tcPr/>
                </a:tc>
              </a:tr>
              <a:tr h="347760">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CTD</a:t>
                      </a:r>
                      <a:endParaRPr/>
                    </a:p>
                  </a:txBody>
                  <a:tcPr/>
                </a:tc>
                <a:tc>
                  <a:txBody>
                    <a:bodyPr/>
                    <a:p>
                      <a:pPr algn="ctr">
                        <a:lnSpc>
                          <a:spcPct val="115000"/>
                        </a:lnSpc>
                      </a:pPr>
                      <a:r>
                        <a:rPr lang="en-US" strike="noStrike">
                          <a:solidFill>
                            <a:srgbClr val="000000"/>
                          </a:solidFill>
                          <a:latin typeface="Arial"/>
                          <a:ea typeface="Arial"/>
                        </a:rPr>
                        <a:t>Lê Đức Hòa</a:t>
                      </a:r>
                      <a:endParaRPr/>
                    </a:p>
                  </a:txBody>
                  <a:tcPr/>
                </a:tc>
              </a:tr>
              <a:tr h="347760">
                <a:tc>
                  <a:txBody>
                    <a:bodyPr/>
                    <a:p>
                      <a:pPr algn="ctr">
                        <a:lnSpc>
                          <a:spcPct val="115000"/>
                        </a:lnSpc>
                      </a:pPr>
                      <a:r>
                        <a:rPr lang="en-US" strike="noStrike">
                          <a:solidFill>
                            <a:srgbClr val="000000"/>
                          </a:solidFill>
                          <a:latin typeface="Arial"/>
                          <a:ea typeface="Arial"/>
                        </a:rPr>
                        <a:t>Int2003</a:t>
                      </a:r>
                      <a:endParaRPr/>
                    </a:p>
                  </a:txBody>
                  <a:tcPr/>
                </a:tc>
                <a:tc>
                  <a:txBody>
                    <a:bodyPr/>
                    <a:p>
                      <a:pPr algn="ctr">
                        <a:lnSpc>
                          <a:spcPct val="115000"/>
                        </a:lnSpc>
                      </a:pPr>
                      <a:r>
                        <a:rPr lang="en-US" strike="noStrike">
                          <a:solidFill>
                            <a:srgbClr val="000000"/>
                          </a:solidFill>
                          <a:latin typeface="Arial"/>
                          <a:ea typeface="Arial"/>
                        </a:rPr>
                        <a:t>NLHDH</a:t>
                      </a:r>
                      <a:endParaRPr/>
                    </a:p>
                  </a:txBody>
                  <a:tcPr/>
                </a:tc>
                <a:tc>
                  <a:txBody>
                    <a:bodyPr/>
                    <a:p>
                      <a:pPr algn="ctr">
                        <a:lnSpc>
                          <a:spcPct val="115000"/>
                        </a:lnSpc>
                      </a:pPr>
                      <a:r>
                        <a:rPr lang="en-US" strike="noStrike">
                          <a:solidFill>
                            <a:srgbClr val="000000"/>
                          </a:solidFill>
                          <a:latin typeface="Arial"/>
                          <a:ea typeface="Arial"/>
                        </a:rPr>
                        <a:t>Lê Đức Hòa</a:t>
                      </a:r>
                      <a:endParaRPr/>
                    </a:p>
                  </a:txBody>
                  <a:tcPr/>
                </a:tc>
              </a:tr>
            </a:tbl>
          </a:graphicData>
        </a:graphic>
      </p:graphicFrame>
      <p:sp>
        <p:nvSpPr>
          <p:cNvPr id="2063" name="CustomShape 12"/>
          <p:cNvSpPr/>
          <p:nvPr/>
        </p:nvSpPr>
        <p:spPr>
          <a:xfrm>
            <a:off x="565200" y="685800"/>
            <a:ext cx="6399720" cy="106524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Ví dụ 3: </a:t>
            </a:r>
            <a:r>
              <a:rPr i="1" lang="en-US" strike="noStrike">
                <a:solidFill>
                  <a:srgbClr val="000000"/>
                </a:solidFill>
                <a:latin typeface="Tahoma"/>
                <a:ea typeface="DejaVu Sans"/>
              </a:rPr>
              <a:t>Hãy đưa ra danh sách sinh viên (Mã, Họ, Đệm, Tên) </a:t>
            </a:r>
            <a:endParaRPr/>
          </a:p>
          <a:p>
            <a:pPr>
              <a:lnSpc>
                <a:spcPct val="100000"/>
              </a:lnSpc>
            </a:pPr>
            <a:r>
              <a:rPr i="1" lang="en-US" strike="noStrike">
                <a:solidFill>
                  <a:srgbClr val="000000"/>
                </a:solidFill>
                <a:latin typeface="Tahoma"/>
                <a:ea typeface="DejaVu Sans"/>
              </a:rPr>
              <a:t>đăng kí tất cả các lớp môn học</a:t>
            </a:r>
            <a:endParaRPr/>
          </a:p>
          <a:p>
            <a:pPr algn="ctr">
              <a:lnSpc>
                <a:spcPct val="100000"/>
              </a:lnSpc>
            </a:pPr>
            <a:endParaRPr/>
          </a:p>
        </p:txBody>
      </p:sp>
    </p:spTree>
  </p:cSld>
  <p:timing>
    <p:tnLst>
      <p:par>
        <p:cTn id="1305" dur="indefinite" restart="never" nodeType="tmRoot">
          <p:childTnLst>
            <p:seq>
              <p:cTn id="1306"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4" name="CustomShape 1"/>
          <p:cNvSpPr/>
          <p:nvPr/>
        </p:nvSpPr>
        <p:spPr>
          <a:xfrm>
            <a:off x="380880" y="762120"/>
            <a:ext cx="8533440" cy="390960"/>
          </a:xfrm>
          <a:prstGeom prst="rect">
            <a:avLst/>
          </a:prstGeom>
          <a:noFill/>
          <a:ln>
            <a:noFill/>
          </a:ln>
        </p:spPr>
        <p:style>
          <a:lnRef idx="0"/>
          <a:fillRef idx="0"/>
          <a:effectRef idx="0"/>
          <a:fontRef idx="minor"/>
        </p:style>
        <p:txBody>
          <a:bodyPr lIns="0" rIns="0" tIns="45000" bIns="0" anchor="b"/>
          <a:p>
            <a:pPr>
              <a:lnSpc>
                <a:spcPct val="100000"/>
              </a:lnSpc>
            </a:pPr>
            <a:r>
              <a:rPr i="1" lang="en-US" sz="2400" strike="noStrike">
                <a:solidFill>
                  <a:srgbClr val="04617b"/>
                </a:solidFill>
                <a:latin typeface="Calibri"/>
                <a:ea typeface="DejaVu Sans"/>
              </a:rPr>
              <a:t>Ví dụ 3(bài tập)</a:t>
            </a:r>
            <a:endParaRPr/>
          </a:p>
        </p:txBody>
      </p:sp>
      <p:sp>
        <p:nvSpPr>
          <p:cNvPr id="2065" name="CustomShape 2"/>
          <p:cNvSpPr/>
          <p:nvPr/>
        </p:nvSpPr>
        <p:spPr>
          <a:xfrm>
            <a:off x="457200" y="1295280"/>
            <a:ext cx="8228520" cy="5180400"/>
          </a:xfrm>
          <a:prstGeom prst="rect">
            <a:avLst/>
          </a:prstGeom>
          <a:noFill/>
          <a:ln>
            <a:noFill/>
          </a:ln>
        </p:spPr>
        <p:style>
          <a:lnRef idx="0"/>
          <a:fillRef idx="0"/>
          <a:effectRef idx="0"/>
          <a:fontRef idx="minor"/>
        </p:style>
        <p:txBody>
          <a:bodyPr lIns="90000" rIns="90000" tIns="45000" bIns="45000"/>
          <a:p>
            <a:r>
              <a:rPr lang="en-US" sz="2400" strike="noStrike">
                <a:solidFill>
                  <a:srgbClr val="000000"/>
                </a:solidFill>
                <a:latin typeface="Constantia"/>
                <a:ea typeface="DejaVu Sans"/>
              </a:rPr>
              <a:t>SINHVIEN(Masv, Ho,Dem,Ten)</a:t>
            </a:r>
            <a:endParaRPr/>
          </a:p>
          <a:p>
            <a:r>
              <a:rPr lang="en-US" sz="2400" strike="noStrike">
                <a:solidFill>
                  <a:srgbClr val="000000"/>
                </a:solidFill>
                <a:latin typeface="Constantia"/>
                <a:ea typeface="DejaVu Sans"/>
              </a:rPr>
              <a:t>LOP(Malop,Tenlop,Giaovien)</a:t>
            </a:r>
            <a:endParaRPr/>
          </a:p>
          <a:p>
            <a:r>
              <a:rPr lang="en-US" sz="2400" strike="noStrike">
                <a:solidFill>
                  <a:srgbClr val="000000"/>
                </a:solidFill>
                <a:latin typeface="Constantia"/>
                <a:ea typeface="DejaVu Sans"/>
              </a:rPr>
              <a:t>SV_LOP(Masv, Malop, Diem)</a:t>
            </a:r>
            <a:endParaRPr/>
          </a:p>
        </p:txBody>
      </p:sp>
      <p:sp>
        <p:nvSpPr>
          <p:cNvPr id="2066"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067"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0625003C-11C4-4A54-8334-0297207D21C2}" type="slidenum">
              <a:rPr lang="en-US" sz="1200" strike="noStrike">
                <a:solidFill>
                  <a:srgbClr val="035c75"/>
                </a:solidFill>
                <a:latin typeface="Tahoma"/>
                <a:ea typeface="DejaVu Sans"/>
              </a:rPr>
              <a:t>&lt;number&gt;</a:t>
            </a:fld>
            <a:endParaRPr/>
          </a:p>
        </p:txBody>
      </p:sp>
      <p:sp>
        <p:nvSpPr>
          <p:cNvPr id="2068" name="CustomShape 5"/>
          <p:cNvSpPr/>
          <p:nvPr/>
        </p:nvSpPr>
        <p:spPr>
          <a:xfrm>
            <a:off x="2362320" y="3048120"/>
            <a:ext cx="4951800" cy="676080"/>
          </a:xfrm>
          <a:prstGeom prst="rect">
            <a:avLst/>
          </a:prstGeom>
          <a:noFill/>
          <a:ln w="12600">
            <a:noFill/>
          </a:ln>
        </p:spPr>
        <p:style>
          <a:lnRef idx="0"/>
          <a:fillRef idx="0"/>
          <a:effectRef idx="0"/>
          <a:fontRef idx="minor"/>
        </p:style>
        <p:txBody>
          <a:bodyPr lIns="90000" rIns="90000" tIns="45000" bIns="45000"/>
          <a:p>
            <a:pPr>
              <a:lnSpc>
                <a:spcPct val="100000"/>
              </a:lnSpc>
            </a:pPr>
            <a:r>
              <a:rPr lang="en-US" sz="2000" strike="noStrike">
                <a:solidFill>
                  <a:srgbClr val="ff3300"/>
                </a:solidFill>
                <a:latin typeface="Tahoma"/>
                <a:ea typeface="DejaVu Sans"/>
              </a:rPr>
              <a:t>LOPMA</a:t>
            </a:r>
            <a:r>
              <a:rPr lang="en-US" sz="2800" strike="noStrike">
                <a:solidFill>
                  <a:srgbClr val="ff3300"/>
                </a:solidFill>
                <a:latin typeface="Symbol"/>
                <a:ea typeface="DejaVu Sans"/>
              </a:rPr>
              <a:t></a:t>
            </a:r>
            <a:r>
              <a:rPr lang="en-US" sz="2000" strike="noStrike">
                <a:solidFill>
                  <a:srgbClr val="ff3300"/>
                </a:solidFill>
                <a:latin typeface="Tahoma"/>
                <a:ea typeface="DejaVu Sans"/>
              </a:rPr>
              <a:t> </a:t>
            </a:r>
            <a:r>
              <a:rPr lang="en-US" sz="3600" strike="noStrike">
                <a:solidFill>
                  <a:srgbClr val="ff3300"/>
                </a:solidFill>
                <a:latin typeface="Symbol"/>
                <a:ea typeface="DejaVu Sans"/>
              </a:rPr>
              <a:t></a:t>
            </a:r>
            <a:r>
              <a:rPr lang="en-US" sz="2800" strike="noStrike" baseline="-25000">
                <a:solidFill>
                  <a:srgbClr val="ff3300"/>
                </a:solidFill>
                <a:latin typeface="Tahoma"/>
                <a:ea typeface="DejaVu Sans"/>
              </a:rPr>
              <a:t>Malop</a:t>
            </a:r>
            <a:r>
              <a:rPr lang="en-US" sz="2000" strike="noStrike">
                <a:solidFill>
                  <a:srgbClr val="ff3300"/>
                </a:solidFill>
                <a:latin typeface="Tahoma"/>
                <a:ea typeface="DejaVu Sans"/>
              </a:rPr>
              <a:t>(LOP)</a:t>
            </a:r>
            <a:endParaRPr/>
          </a:p>
        </p:txBody>
      </p:sp>
      <p:sp>
        <p:nvSpPr>
          <p:cNvPr id="2069" name="CustomShape 6"/>
          <p:cNvSpPr/>
          <p:nvPr/>
        </p:nvSpPr>
        <p:spPr>
          <a:xfrm>
            <a:off x="2438280" y="5943600"/>
            <a:ext cx="5485320" cy="394560"/>
          </a:xfrm>
          <a:prstGeom prst="rect">
            <a:avLst/>
          </a:prstGeom>
          <a:noFill/>
          <a:ln w="12600">
            <a:noFill/>
          </a:ln>
        </p:spPr>
        <p:style>
          <a:lnRef idx="0"/>
          <a:fillRef idx="0"/>
          <a:effectRef idx="0"/>
          <a:fontRef idx="minor"/>
        </p:style>
        <p:txBody>
          <a:bodyPr lIns="90000" rIns="90000" tIns="45000" bIns="45000"/>
          <a:p>
            <a:pPr>
              <a:lnSpc>
                <a:spcPct val="100000"/>
              </a:lnSpc>
            </a:pPr>
            <a:r>
              <a:rPr lang="en-US" strike="noStrike">
                <a:solidFill>
                  <a:srgbClr val="ff3300"/>
                </a:solidFill>
                <a:latin typeface="Tahoma"/>
                <a:ea typeface="DejaVu Sans"/>
              </a:rPr>
              <a:t>KQ </a:t>
            </a:r>
            <a:r>
              <a:rPr lang="en-US" strike="noStrike">
                <a:solidFill>
                  <a:srgbClr val="ff3300"/>
                </a:solidFill>
                <a:latin typeface="Symbol"/>
                <a:ea typeface="DejaVu Sans"/>
              </a:rPr>
              <a:t></a:t>
            </a:r>
            <a:r>
              <a:rPr lang="en-US" strike="noStrike">
                <a:solidFill>
                  <a:srgbClr val="ff3300"/>
                </a:solidFill>
                <a:latin typeface="Tahoma"/>
                <a:ea typeface="DejaVu Sans"/>
              </a:rPr>
              <a:t> </a:t>
            </a:r>
            <a:r>
              <a:rPr lang="en-US" sz="2000" strike="noStrike">
                <a:solidFill>
                  <a:srgbClr val="ff3300"/>
                </a:solidFill>
                <a:latin typeface="Tahoma"/>
                <a:ea typeface="DejaVu Sans"/>
              </a:rPr>
              <a:t>SV*SINHVIEN</a:t>
            </a:r>
            <a:endParaRPr/>
          </a:p>
        </p:txBody>
      </p:sp>
      <p:sp>
        <p:nvSpPr>
          <p:cNvPr id="2070" name="CustomShape 7"/>
          <p:cNvSpPr/>
          <p:nvPr/>
        </p:nvSpPr>
        <p:spPr>
          <a:xfrm>
            <a:off x="2438280" y="4191120"/>
            <a:ext cx="4494600" cy="1327320"/>
          </a:xfrm>
          <a:prstGeom prst="rect">
            <a:avLst/>
          </a:prstGeom>
          <a:noFill/>
          <a:ln w="12600">
            <a:noFill/>
          </a:ln>
        </p:spPr>
        <p:style>
          <a:lnRef idx="0"/>
          <a:fillRef idx="0"/>
          <a:effectRef idx="0"/>
          <a:fontRef idx="minor"/>
        </p:style>
        <p:txBody>
          <a:bodyPr lIns="90000" rIns="90000" tIns="45000" bIns="45000"/>
          <a:p>
            <a:pPr>
              <a:lnSpc>
                <a:spcPct val="100000"/>
              </a:lnSpc>
            </a:pPr>
            <a:r>
              <a:rPr lang="en-US" sz="2000" strike="noStrike">
                <a:solidFill>
                  <a:srgbClr val="ff3300"/>
                </a:solidFill>
                <a:latin typeface="Tahoma"/>
                <a:ea typeface="DejaVu Sans"/>
              </a:rPr>
              <a:t>SVLOP = </a:t>
            </a:r>
            <a:r>
              <a:rPr lang="en-US" sz="3200" strike="noStrike">
                <a:solidFill>
                  <a:srgbClr val="ff3300"/>
                </a:solidFill>
                <a:latin typeface="Symbol"/>
                <a:ea typeface="DejaVu Sans"/>
              </a:rPr>
              <a:t></a:t>
            </a:r>
            <a:r>
              <a:rPr lang="en-US" sz="2400" strike="noStrike" baseline="-25000">
                <a:solidFill>
                  <a:srgbClr val="ff3300"/>
                </a:solidFill>
                <a:latin typeface="Tahoma"/>
                <a:ea typeface="DejaVu Sans"/>
              </a:rPr>
              <a:t>Masv,Malop</a:t>
            </a:r>
            <a:r>
              <a:rPr lang="en-US" sz="2000" strike="noStrike">
                <a:solidFill>
                  <a:srgbClr val="ff3300"/>
                </a:solidFill>
                <a:latin typeface="Tahoma"/>
                <a:ea typeface="DejaVu Sans"/>
              </a:rPr>
              <a:t>(SV_LOP)</a:t>
            </a:r>
            <a:endParaRPr/>
          </a:p>
          <a:p>
            <a:pPr>
              <a:lnSpc>
                <a:spcPct val="100000"/>
              </a:lnSpc>
            </a:pPr>
            <a:r>
              <a:rPr lang="en-US" sz="2000" strike="noStrike">
                <a:solidFill>
                  <a:srgbClr val="ff3300"/>
                </a:solidFill>
                <a:latin typeface="Tahoma"/>
                <a:ea typeface="DejaVu Sans"/>
              </a:rPr>
              <a:t>SV</a:t>
            </a:r>
            <a:r>
              <a:rPr lang="en-US" sz="2000" strike="noStrike">
                <a:solidFill>
                  <a:srgbClr val="ff3300"/>
                </a:solidFill>
                <a:latin typeface="Symbol"/>
                <a:ea typeface="DejaVu Sans"/>
              </a:rPr>
              <a:t></a:t>
            </a:r>
            <a:r>
              <a:rPr lang="en-US" sz="2000" strike="noStrike">
                <a:solidFill>
                  <a:srgbClr val="ff3300"/>
                </a:solidFill>
                <a:latin typeface="Tahoma"/>
                <a:ea typeface="DejaVu Sans"/>
              </a:rPr>
              <a:t> </a:t>
            </a:r>
            <a:r>
              <a:rPr lang="en-US" sz="3200" strike="noStrike">
                <a:solidFill>
                  <a:srgbClr val="ff3300"/>
                </a:solidFill>
                <a:latin typeface="Symbol"/>
                <a:ea typeface="DejaVu Sans"/>
              </a:rPr>
              <a:t></a:t>
            </a:r>
            <a:r>
              <a:rPr lang="en-US" sz="2400" strike="noStrike" baseline="-25000">
                <a:solidFill>
                  <a:srgbClr val="ff3300"/>
                </a:solidFill>
                <a:latin typeface="Tahoma"/>
                <a:ea typeface="DejaVu Sans"/>
              </a:rPr>
              <a:t>Masv</a:t>
            </a:r>
            <a:r>
              <a:rPr lang="en-US" sz="2000" strike="noStrike">
                <a:solidFill>
                  <a:srgbClr val="ff3300"/>
                </a:solidFill>
                <a:latin typeface="Tahoma"/>
                <a:ea typeface="DejaVu Sans"/>
              </a:rPr>
              <a:t>(SVLOP÷LOPMA)</a:t>
            </a:r>
            <a:endParaRPr/>
          </a:p>
        </p:txBody>
      </p:sp>
      <p:sp>
        <p:nvSpPr>
          <p:cNvPr id="2071" name="CustomShape 8"/>
          <p:cNvSpPr/>
          <p:nvPr/>
        </p:nvSpPr>
        <p:spPr>
          <a:xfrm>
            <a:off x="726480" y="2743200"/>
            <a:ext cx="248472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B1: </a:t>
            </a:r>
            <a:r>
              <a:rPr i="1" lang="en-US" sz="1600" strike="noStrike">
                <a:solidFill>
                  <a:srgbClr val="000000"/>
                </a:solidFill>
                <a:latin typeface="Tahoma"/>
                <a:ea typeface="DejaVu Sans"/>
              </a:rPr>
              <a:t>Lấy mã lớp trong LOP</a:t>
            </a:r>
            <a:endParaRPr/>
          </a:p>
        </p:txBody>
      </p:sp>
      <p:sp>
        <p:nvSpPr>
          <p:cNvPr id="2072" name="CustomShape 9"/>
          <p:cNvSpPr/>
          <p:nvPr/>
        </p:nvSpPr>
        <p:spPr>
          <a:xfrm>
            <a:off x="708840" y="3771360"/>
            <a:ext cx="409860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B2:</a:t>
            </a:r>
            <a:r>
              <a:rPr i="1" lang="en-US" sz="1600" strike="noStrike">
                <a:solidFill>
                  <a:srgbClr val="000000"/>
                </a:solidFill>
                <a:latin typeface="Tahoma"/>
                <a:ea typeface="DejaVu Sans"/>
              </a:rPr>
              <a:t>Lấy mã sinh viên tham gia tất cả các lớp</a:t>
            </a:r>
            <a:endParaRPr/>
          </a:p>
        </p:txBody>
      </p:sp>
      <p:sp>
        <p:nvSpPr>
          <p:cNvPr id="2073" name="CustomShape 10"/>
          <p:cNvSpPr/>
          <p:nvPr/>
        </p:nvSpPr>
        <p:spPr>
          <a:xfrm>
            <a:off x="781920" y="5562720"/>
            <a:ext cx="347976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B3: Danh sách đầy đủ các thuộc tính</a:t>
            </a:r>
            <a:endParaRPr/>
          </a:p>
        </p:txBody>
      </p:sp>
      <p:sp>
        <p:nvSpPr>
          <p:cNvPr id="2074" name="CustomShape 11"/>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075" name="Picture 3" descr=""/>
          <p:cNvPicPr/>
          <p:nvPr/>
        </p:nvPicPr>
        <p:blipFill>
          <a:blip r:embed="rId1"/>
          <a:stretch/>
        </p:blipFill>
        <p:spPr>
          <a:xfrm>
            <a:off x="0" y="628560"/>
            <a:ext cx="9106920" cy="56160"/>
          </a:xfrm>
          <a:prstGeom prst="rect">
            <a:avLst/>
          </a:prstGeom>
          <a:ln>
            <a:noFill/>
          </a:ln>
        </p:spPr>
      </p:pic>
      <p:sp>
        <p:nvSpPr>
          <p:cNvPr id="2076" name="CustomShape 12"/>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077" name="CustomShape 13"/>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307" dur="indefinite" restart="never" nodeType="tmRoot">
          <p:childTnLst>
            <p:seq>
              <p:cTn id="1308" dur="indefinite" nodeType="mainSeq">
                <p:childTnLst>
                  <p:par>
                    <p:cTn id="1309" fill="hold">
                      <p:stCondLst>
                        <p:cond delay="0"/>
                      </p:stCondLst>
                      <p:childTnLst>
                        <p:par>
                          <p:cTn id="1310" fill="hold">
                            <p:stCondLst>
                              <p:cond delay="0"/>
                            </p:stCondLst>
                            <p:childTnLst>
                              <p:par>
                                <p:cTn id="1311" nodeType="withEffect" fill="hold" presetClass="entr" presetID="3" presetSubtype="10">
                                  <p:stCondLst>
                                    <p:cond delay="0"/>
                                  </p:stCondLst>
                                  <p:childTnLst>
                                    <p:set>
                                      <p:cBhvr>
                                        <p:cTn id="1312" dur="1" fill="hold">
                                          <p:stCondLst>
                                            <p:cond delay="0"/>
                                          </p:stCondLst>
                                        </p:cTn>
                                        <p:tgtEl>
                                          <p:spTgt spid="2071"/>
                                        </p:tgtEl>
                                        <p:attrNameLst>
                                          <p:attrName>style.visibility</p:attrName>
                                        </p:attrNameLst>
                                      </p:cBhvr>
                                      <p:to>
                                        <p:strVal val="visible"/>
                                      </p:to>
                                    </p:set>
                                    <p:animEffect filter="blinds(horizontal)" transition="in">
                                      <p:cBhvr additive="repl">
                                        <p:cTn id="1313" dur="500"/>
                                        <p:tgtEl>
                                          <p:spTgt spid="2071"/>
                                        </p:tgtEl>
                                      </p:cBhvr>
                                    </p:animEffect>
                                  </p:childTnLst>
                                </p:cTn>
                              </p:par>
                            </p:childTnLst>
                          </p:cTn>
                        </p:par>
                      </p:childTnLst>
                    </p:cTn>
                  </p:par>
                  <p:par>
                    <p:cTn id="1314" fill="hold">
                      <p:stCondLst>
                        <p:cond delay="indefinite"/>
                      </p:stCondLst>
                      <p:childTnLst>
                        <p:par>
                          <p:cTn id="1315" fill="hold">
                            <p:stCondLst>
                              <p:cond delay="0"/>
                            </p:stCondLst>
                            <p:childTnLst>
                              <p:par>
                                <p:cTn id="1316" nodeType="clickEffect" fill="hold" presetClass="entr" presetID="3" presetSubtype="10">
                                  <p:stCondLst>
                                    <p:cond delay="0"/>
                                  </p:stCondLst>
                                  <p:childTnLst>
                                    <p:set>
                                      <p:cBhvr>
                                        <p:cTn id="1317" dur="1" fill="hold">
                                          <p:stCondLst>
                                            <p:cond delay="0"/>
                                          </p:stCondLst>
                                        </p:cTn>
                                        <p:tgtEl>
                                          <p:spTgt spid="2068"/>
                                        </p:tgtEl>
                                        <p:attrNameLst>
                                          <p:attrName>style.visibility</p:attrName>
                                        </p:attrNameLst>
                                      </p:cBhvr>
                                      <p:to>
                                        <p:strVal val="visible"/>
                                      </p:to>
                                    </p:set>
                                    <p:animEffect filter="blinds(horizontal)" transition="in">
                                      <p:cBhvr additive="repl">
                                        <p:cTn id="1318" dur="500"/>
                                        <p:tgtEl>
                                          <p:spTgt spid="2068"/>
                                        </p:tgtEl>
                                      </p:cBhvr>
                                    </p:animEffect>
                                  </p:childTnLst>
                                </p:cTn>
                              </p:par>
                            </p:childTnLst>
                          </p:cTn>
                        </p:par>
                        <p:par>
                          <p:cTn id="1319" fill="hold">
                            <p:stCondLst>
                              <p:cond delay="500"/>
                            </p:stCondLst>
                            <p:childTnLst>
                              <p:par>
                                <p:cTn id="1320" nodeType="afterEffect" fill="hold" presetClass="entr" presetID="3" presetSubtype="10">
                                  <p:stCondLst>
                                    <p:cond delay="0"/>
                                  </p:stCondLst>
                                  <p:childTnLst>
                                    <p:set>
                                      <p:cBhvr>
                                        <p:cTn id="1321" dur="1" fill="hold">
                                          <p:stCondLst>
                                            <p:cond delay="0"/>
                                          </p:stCondLst>
                                        </p:cTn>
                                        <p:tgtEl>
                                          <p:spTgt spid="2072"/>
                                        </p:tgtEl>
                                        <p:attrNameLst>
                                          <p:attrName>style.visibility</p:attrName>
                                        </p:attrNameLst>
                                      </p:cBhvr>
                                      <p:to>
                                        <p:strVal val="visible"/>
                                      </p:to>
                                    </p:set>
                                    <p:animEffect filter="blinds(horizontal)" transition="in">
                                      <p:cBhvr additive="repl">
                                        <p:cTn id="1322" dur="500"/>
                                        <p:tgtEl>
                                          <p:spTgt spid="2072"/>
                                        </p:tgtEl>
                                      </p:cBhvr>
                                    </p:animEffect>
                                  </p:childTnLst>
                                </p:cTn>
                              </p:par>
                            </p:childTnLst>
                          </p:cTn>
                        </p:par>
                      </p:childTnLst>
                    </p:cTn>
                  </p:par>
                  <p:par>
                    <p:cTn id="1323" fill="hold">
                      <p:stCondLst>
                        <p:cond delay="indefinite"/>
                      </p:stCondLst>
                      <p:childTnLst>
                        <p:par>
                          <p:cTn id="1324" fill="hold">
                            <p:stCondLst>
                              <p:cond delay="0"/>
                            </p:stCondLst>
                            <p:childTnLst>
                              <p:par>
                                <p:cTn id="1325" nodeType="clickEffect" fill="hold" presetClass="entr" presetID="3" presetSubtype="10">
                                  <p:stCondLst>
                                    <p:cond delay="0"/>
                                  </p:stCondLst>
                                  <p:childTnLst>
                                    <p:set>
                                      <p:cBhvr>
                                        <p:cTn id="1326" dur="1" fill="hold">
                                          <p:stCondLst>
                                            <p:cond delay="0"/>
                                          </p:stCondLst>
                                        </p:cTn>
                                        <p:tgtEl>
                                          <p:spTgt spid="2070"/>
                                        </p:tgtEl>
                                        <p:attrNameLst>
                                          <p:attrName>style.visibility</p:attrName>
                                        </p:attrNameLst>
                                      </p:cBhvr>
                                      <p:to>
                                        <p:strVal val="visible"/>
                                      </p:to>
                                    </p:set>
                                    <p:animEffect filter="blinds(horizontal)" transition="in">
                                      <p:cBhvr additive="repl">
                                        <p:cTn id="1327" dur="500"/>
                                        <p:tgtEl>
                                          <p:spTgt spid="2070"/>
                                        </p:tgtEl>
                                      </p:cBhvr>
                                    </p:animEffect>
                                  </p:childTnLst>
                                </p:cTn>
                              </p:par>
                            </p:childTnLst>
                          </p:cTn>
                        </p:par>
                        <p:par>
                          <p:cTn id="1328" fill="hold">
                            <p:stCondLst>
                              <p:cond delay="500"/>
                            </p:stCondLst>
                            <p:childTnLst>
                              <p:par>
                                <p:cTn id="1329" nodeType="afterEffect" fill="hold" presetClass="entr" presetID="3" presetSubtype="10">
                                  <p:stCondLst>
                                    <p:cond delay="0"/>
                                  </p:stCondLst>
                                  <p:childTnLst>
                                    <p:set>
                                      <p:cBhvr>
                                        <p:cTn id="1330" dur="1" fill="hold">
                                          <p:stCondLst>
                                            <p:cond delay="0"/>
                                          </p:stCondLst>
                                        </p:cTn>
                                        <p:tgtEl>
                                          <p:spTgt spid="2073"/>
                                        </p:tgtEl>
                                        <p:attrNameLst>
                                          <p:attrName>style.visibility</p:attrName>
                                        </p:attrNameLst>
                                      </p:cBhvr>
                                      <p:to>
                                        <p:strVal val="visible"/>
                                      </p:to>
                                    </p:set>
                                    <p:animEffect filter="blinds(horizontal)" transition="in">
                                      <p:cBhvr additive="repl">
                                        <p:cTn id="1331" dur="500"/>
                                        <p:tgtEl>
                                          <p:spTgt spid="2073"/>
                                        </p:tgtEl>
                                      </p:cBhvr>
                                    </p:animEffect>
                                  </p:childTnLst>
                                </p:cTn>
                              </p:par>
                            </p:childTnLst>
                          </p:cTn>
                        </p:par>
                      </p:childTnLst>
                    </p:cTn>
                  </p:par>
                  <p:par>
                    <p:cTn id="1332" fill="hold">
                      <p:stCondLst>
                        <p:cond delay="indefinite"/>
                      </p:stCondLst>
                      <p:childTnLst>
                        <p:par>
                          <p:cTn id="1333" fill="hold">
                            <p:stCondLst>
                              <p:cond delay="0"/>
                            </p:stCondLst>
                            <p:childTnLst>
                              <p:par>
                                <p:cTn id="1334" nodeType="clickEffect" fill="hold" presetClass="entr" presetID="3" presetSubtype="10">
                                  <p:stCondLst>
                                    <p:cond delay="0"/>
                                  </p:stCondLst>
                                  <p:childTnLst>
                                    <p:set>
                                      <p:cBhvr>
                                        <p:cTn id="1335" dur="1" fill="hold">
                                          <p:stCondLst>
                                            <p:cond delay="0"/>
                                          </p:stCondLst>
                                        </p:cTn>
                                        <p:tgtEl>
                                          <p:spTgt spid="2069"/>
                                        </p:tgtEl>
                                        <p:attrNameLst>
                                          <p:attrName>style.visibility</p:attrName>
                                        </p:attrNameLst>
                                      </p:cBhvr>
                                      <p:to>
                                        <p:strVal val="visible"/>
                                      </p:to>
                                    </p:set>
                                    <p:animEffect filter="blinds(horizontal)" transition="in">
                                      <p:cBhvr additive="repl">
                                        <p:cTn id="1336" dur="500"/>
                                        <p:tgtEl>
                                          <p:spTgt spid="206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8" name="CustomShape 1"/>
          <p:cNvSpPr/>
          <p:nvPr/>
        </p:nvSpPr>
        <p:spPr>
          <a:xfrm>
            <a:off x="380880" y="685800"/>
            <a:ext cx="8533440" cy="772200"/>
          </a:xfrm>
          <a:prstGeom prst="rect">
            <a:avLst/>
          </a:prstGeom>
          <a:noFill/>
          <a:ln>
            <a:noFill/>
          </a:ln>
        </p:spPr>
        <p:style>
          <a:lnRef idx="0"/>
          <a:fillRef idx="0"/>
          <a:effectRef idx="0"/>
          <a:fontRef idx="minor"/>
        </p:style>
        <p:txBody>
          <a:bodyPr lIns="0" rIns="0" tIns="45000" bIns="0" anchor="b"/>
          <a:p>
            <a:pPr>
              <a:lnSpc>
                <a:spcPct val="100000"/>
              </a:lnSpc>
            </a:pPr>
            <a:r>
              <a:rPr i="1" lang="en-US" sz="2000" strike="noStrike">
                <a:solidFill>
                  <a:srgbClr val="04617b"/>
                </a:solidFill>
                <a:latin typeface="Calibri"/>
                <a:ea typeface="DejaVu Sans"/>
              </a:rPr>
              <a:t>Ví dụ 4 (bài tập): Hãy đưa ra danh sách sinh viên đăng kí các lớp do giáo viên Lê Đức Hòa dạy</a:t>
            </a:r>
            <a:r>
              <a:rPr i="1" lang="en-US" sz="2400" strike="noStrike">
                <a:solidFill>
                  <a:srgbClr val="04617b"/>
                </a:solidFill>
                <a:latin typeface="Calibri"/>
                <a:ea typeface="DejaVu Sans"/>
              </a:rPr>
              <a:t> </a:t>
            </a:r>
            <a:endParaRPr/>
          </a:p>
        </p:txBody>
      </p:sp>
      <p:sp>
        <p:nvSpPr>
          <p:cNvPr id="2079" name="CustomShape 2"/>
          <p:cNvSpPr/>
          <p:nvPr/>
        </p:nvSpPr>
        <p:spPr>
          <a:xfrm>
            <a:off x="457200" y="1676520"/>
            <a:ext cx="8228520" cy="5180400"/>
          </a:xfrm>
          <a:prstGeom prst="rect">
            <a:avLst/>
          </a:prstGeom>
          <a:noFill/>
          <a:ln>
            <a:noFill/>
          </a:ln>
        </p:spPr>
        <p:style>
          <a:lnRef idx="0"/>
          <a:fillRef idx="0"/>
          <a:effectRef idx="0"/>
          <a:fontRef idx="minor"/>
        </p:style>
        <p:txBody>
          <a:bodyPr lIns="90000" rIns="90000" tIns="45000" bIns="45000"/>
          <a:p>
            <a:r>
              <a:rPr lang="en-US" sz="2400" strike="noStrike">
                <a:solidFill>
                  <a:srgbClr val="000000"/>
                </a:solidFill>
                <a:latin typeface="Constantia"/>
                <a:ea typeface="DejaVu Sans"/>
              </a:rPr>
              <a:t>SINHVIEN(Masv, Ho,Dem,Ten)</a:t>
            </a:r>
            <a:endParaRPr/>
          </a:p>
          <a:p>
            <a:r>
              <a:rPr lang="en-US" sz="2400" strike="noStrike">
                <a:solidFill>
                  <a:srgbClr val="000000"/>
                </a:solidFill>
                <a:latin typeface="Constantia"/>
                <a:ea typeface="DejaVu Sans"/>
              </a:rPr>
              <a:t>LOP(Malop,Tenlop,Giaovien)</a:t>
            </a:r>
            <a:endParaRPr/>
          </a:p>
          <a:p>
            <a:r>
              <a:rPr lang="en-US" sz="2400" strike="noStrike">
                <a:solidFill>
                  <a:srgbClr val="000000"/>
                </a:solidFill>
                <a:latin typeface="Constantia"/>
                <a:ea typeface="DejaVu Sans"/>
              </a:rPr>
              <a:t>SV_LOP(Masv, Malop)</a:t>
            </a:r>
            <a:endParaRPr/>
          </a:p>
        </p:txBody>
      </p:sp>
      <p:sp>
        <p:nvSpPr>
          <p:cNvPr id="2080"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081"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41258D40-35F8-4CBA-BE34-2C7C561F1AEF}" type="slidenum">
              <a:rPr lang="en-US" sz="1200" strike="noStrike">
                <a:solidFill>
                  <a:srgbClr val="035c75"/>
                </a:solidFill>
                <a:latin typeface="Tahoma"/>
                <a:ea typeface="DejaVu Sans"/>
              </a:rPr>
              <a:t>&lt;number&gt;</a:t>
            </a:fld>
            <a:endParaRPr/>
          </a:p>
        </p:txBody>
      </p:sp>
      <p:sp>
        <p:nvSpPr>
          <p:cNvPr id="2082" name="CustomShape 5"/>
          <p:cNvSpPr/>
          <p:nvPr/>
        </p:nvSpPr>
        <p:spPr>
          <a:xfrm>
            <a:off x="2362320" y="3352680"/>
            <a:ext cx="6399720" cy="676080"/>
          </a:xfrm>
          <a:prstGeom prst="rect">
            <a:avLst/>
          </a:prstGeom>
          <a:noFill/>
          <a:ln w="12600">
            <a:noFill/>
          </a:ln>
        </p:spPr>
        <p:style>
          <a:lnRef idx="0"/>
          <a:fillRef idx="0"/>
          <a:effectRef idx="0"/>
          <a:fontRef idx="minor"/>
        </p:style>
        <p:txBody>
          <a:bodyPr lIns="90000" rIns="90000" tIns="45000" bIns="45000"/>
          <a:p>
            <a:pPr>
              <a:lnSpc>
                <a:spcPct val="100000"/>
              </a:lnSpc>
            </a:pPr>
            <a:r>
              <a:rPr lang="en-US" sz="2000" strike="noStrike">
                <a:solidFill>
                  <a:srgbClr val="000000"/>
                </a:solidFill>
                <a:latin typeface="Tahoma"/>
                <a:ea typeface="DejaVu Sans"/>
              </a:rPr>
              <a:t>LOPGV</a:t>
            </a:r>
            <a:r>
              <a:rPr lang="en-US" sz="2800" strike="noStrike">
                <a:solidFill>
                  <a:srgbClr val="000000"/>
                </a:solidFill>
                <a:latin typeface="Symbol"/>
                <a:ea typeface="DejaVu Sans"/>
              </a:rPr>
              <a:t></a:t>
            </a:r>
            <a:r>
              <a:rPr lang="en-US" sz="2000" strike="noStrike">
                <a:solidFill>
                  <a:srgbClr val="000000"/>
                </a:solidFill>
                <a:latin typeface="Tahoma"/>
                <a:ea typeface="DejaVu Sans"/>
              </a:rPr>
              <a:t> </a:t>
            </a:r>
            <a:r>
              <a:rPr lang="en-US" sz="3600" strike="noStrike">
                <a:solidFill>
                  <a:srgbClr val="000000"/>
                </a:solidFill>
                <a:latin typeface="Symbol"/>
                <a:ea typeface="DejaVu Sans"/>
              </a:rPr>
              <a:t></a:t>
            </a:r>
            <a:r>
              <a:rPr lang="en-US" sz="2800" strike="noStrike" baseline="-25000">
                <a:solidFill>
                  <a:srgbClr val="000000"/>
                </a:solidFill>
                <a:latin typeface="Tahoma"/>
                <a:ea typeface="DejaVu Sans"/>
              </a:rPr>
              <a:t>Malop</a:t>
            </a:r>
            <a:r>
              <a:rPr lang="en-US" sz="2000" strike="noStrike">
                <a:solidFill>
                  <a:srgbClr val="000000"/>
                </a:solidFill>
                <a:latin typeface="Tahoma"/>
                <a:ea typeface="DejaVu Sans"/>
              </a:rPr>
              <a:t>(</a:t>
            </a:r>
            <a:r>
              <a:rPr lang="en-US" sz="3200" strike="noStrike">
                <a:solidFill>
                  <a:srgbClr val="000000"/>
                </a:solidFill>
                <a:latin typeface="Symbol"/>
                <a:ea typeface="DejaVu Sans"/>
              </a:rPr>
              <a:t></a:t>
            </a:r>
            <a:r>
              <a:rPr lang="en-US" sz="2400" strike="noStrike" baseline="-25000">
                <a:solidFill>
                  <a:srgbClr val="000000"/>
                </a:solidFill>
                <a:latin typeface="Tahoma"/>
                <a:ea typeface="DejaVu Sans"/>
              </a:rPr>
              <a:t>Giaovien=“Lê Đức Hòa”</a:t>
            </a:r>
            <a:r>
              <a:rPr lang="en-US" sz="2000" strike="noStrike">
                <a:solidFill>
                  <a:srgbClr val="000000"/>
                </a:solidFill>
                <a:latin typeface="Tahoma"/>
                <a:ea typeface="DejaVu Sans"/>
              </a:rPr>
              <a:t>(LOP))</a:t>
            </a:r>
            <a:endParaRPr/>
          </a:p>
        </p:txBody>
      </p:sp>
      <p:sp>
        <p:nvSpPr>
          <p:cNvPr id="2083" name="CustomShape 6"/>
          <p:cNvSpPr/>
          <p:nvPr/>
        </p:nvSpPr>
        <p:spPr>
          <a:xfrm>
            <a:off x="2438280" y="5943600"/>
            <a:ext cx="5485320" cy="455400"/>
          </a:xfrm>
          <a:prstGeom prst="rect">
            <a:avLst/>
          </a:prstGeom>
          <a:noFill/>
          <a:ln w="12600">
            <a:noFill/>
          </a:ln>
        </p:spPr>
        <p:style>
          <a:lnRef idx="0"/>
          <a:fillRef idx="0"/>
          <a:effectRef idx="0"/>
          <a:fontRef idx="minor"/>
        </p:style>
        <p:txBody>
          <a:bodyPr lIns="90000" rIns="90000" tIns="45000" bIns="45000"/>
          <a:p>
            <a:pPr>
              <a:lnSpc>
                <a:spcPct val="100000"/>
              </a:lnSpc>
            </a:pPr>
            <a:r>
              <a:rPr lang="en-US" sz="1600" strike="noStrike">
                <a:solidFill>
                  <a:srgbClr val="000000"/>
                </a:solidFill>
                <a:latin typeface="Tahoma"/>
                <a:ea typeface="DejaVu Sans"/>
              </a:rPr>
              <a:t>KQ </a:t>
            </a:r>
            <a:r>
              <a:rPr lang="en-US" sz="1600" strike="noStrike">
                <a:solidFill>
                  <a:srgbClr val="000000"/>
                </a:solidFill>
                <a:latin typeface="Symbol"/>
                <a:ea typeface="DejaVu Sans"/>
              </a:rPr>
              <a:t></a:t>
            </a:r>
            <a:r>
              <a:rPr lang="en-US" sz="1600" strike="noStrike">
                <a:solidFill>
                  <a:srgbClr val="000000"/>
                </a:solidFill>
                <a:latin typeface="Tahoma"/>
                <a:ea typeface="DejaVu Sans"/>
              </a:rPr>
              <a:t> </a:t>
            </a:r>
            <a:r>
              <a:rPr lang="en-US" sz="2400" strike="noStrike">
                <a:solidFill>
                  <a:srgbClr val="000000"/>
                </a:solidFill>
                <a:latin typeface="Tahoma"/>
                <a:ea typeface="DejaVu Sans"/>
              </a:rPr>
              <a:t>SV*SINHVIEN</a:t>
            </a:r>
            <a:endParaRPr/>
          </a:p>
        </p:txBody>
      </p:sp>
      <p:sp>
        <p:nvSpPr>
          <p:cNvPr id="2084" name="CustomShape 7"/>
          <p:cNvSpPr/>
          <p:nvPr/>
        </p:nvSpPr>
        <p:spPr>
          <a:xfrm>
            <a:off x="2438280" y="4749120"/>
            <a:ext cx="4494600" cy="606600"/>
          </a:xfrm>
          <a:prstGeom prst="rect">
            <a:avLst/>
          </a:prstGeom>
          <a:noFill/>
          <a:ln w="12600">
            <a:noFill/>
          </a:ln>
        </p:spPr>
        <p:style>
          <a:lnRef idx="0"/>
          <a:fillRef idx="0"/>
          <a:effectRef idx="0"/>
          <a:fontRef idx="minor"/>
        </p:style>
        <p:txBody>
          <a:bodyPr lIns="90000" rIns="90000" tIns="45000" bIns="45000"/>
          <a:p>
            <a:pPr>
              <a:lnSpc>
                <a:spcPct val="100000"/>
              </a:lnSpc>
            </a:pPr>
            <a:r>
              <a:rPr lang="en-US" sz="2000" strike="noStrike">
                <a:solidFill>
                  <a:srgbClr val="000000"/>
                </a:solidFill>
                <a:latin typeface="Tahoma"/>
                <a:ea typeface="DejaVu Sans"/>
              </a:rPr>
              <a:t>SV</a:t>
            </a:r>
            <a:r>
              <a:rPr lang="en-US" sz="2000" strike="noStrike">
                <a:solidFill>
                  <a:srgbClr val="000000"/>
                </a:solidFill>
                <a:latin typeface="Symbol"/>
                <a:ea typeface="DejaVu Sans"/>
              </a:rPr>
              <a:t></a:t>
            </a:r>
            <a:r>
              <a:rPr lang="en-US" sz="2000" strike="noStrike">
                <a:solidFill>
                  <a:srgbClr val="000000"/>
                </a:solidFill>
                <a:latin typeface="Tahoma"/>
                <a:ea typeface="DejaVu Sans"/>
              </a:rPr>
              <a:t> </a:t>
            </a:r>
            <a:r>
              <a:rPr lang="en-US" sz="3200" strike="noStrike">
                <a:solidFill>
                  <a:srgbClr val="000000"/>
                </a:solidFill>
                <a:latin typeface="Symbol"/>
                <a:ea typeface="DejaVu Sans"/>
              </a:rPr>
              <a:t></a:t>
            </a:r>
            <a:r>
              <a:rPr lang="en-US" sz="2400" strike="noStrike" baseline="-25000">
                <a:solidFill>
                  <a:srgbClr val="000000"/>
                </a:solidFill>
                <a:latin typeface="Tahoma"/>
                <a:ea typeface="DejaVu Sans"/>
              </a:rPr>
              <a:t>Masv</a:t>
            </a:r>
            <a:r>
              <a:rPr lang="en-US" sz="2000" strike="noStrike">
                <a:solidFill>
                  <a:srgbClr val="000000"/>
                </a:solidFill>
                <a:latin typeface="Tahoma"/>
                <a:ea typeface="DejaVu Sans"/>
              </a:rPr>
              <a:t>(SV_LOP÷LOPGV)</a:t>
            </a:r>
            <a:endParaRPr/>
          </a:p>
        </p:txBody>
      </p:sp>
      <p:sp>
        <p:nvSpPr>
          <p:cNvPr id="2085" name="CustomShape 8"/>
          <p:cNvSpPr/>
          <p:nvPr/>
        </p:nvSpPr>
        <p:spPr>
          <a:xfrm>
            <a:off x="770040" y="3048120"/>
            <a:ext cx="331380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B1: </a:t>
            </a:r>
            <a:r>
              <a:rPr i="1" lang="en-US" sz="1600" strike="noStrike">
                <a:solidFill>
                  <a:srgbClr val="000000"/>
                </a:solidFill>
                <a:latin typeface="Tahoma"/>
                <a:ea typeface="DejaVu Sans"/>
              </a:rPr>
              <a:t>Lấy mã lớp do Lê Đức Hòa dạy</a:t>
            </a:r>
            <a:endParaRPr/>
          </a:p>
        </p:txBody>
      </p:sp>
      <p:sp>
        <p:nvSpPr>
          <p:cNvPr id="2086" name="CustomShape 9"/>
          <p:cNvSpPr/>
          <p:nvPr/>
        </p:nvSpPr>
        <p:spPr>
          <a:xfrm>
            <a:off x="762120" y="4343400"/>
            <a:ext cx="6399720" cy="333000"/>
          </a:xfrm>
          <a:prstGeom prst="rect">
            <a:avLst/>
          </a:prstGeom>
          <a:noFill/>
          <a:ln w="12600">
            <a:noFill/>
          </a:ln>
        </p:spPr>
        <p:style>
          <a:lnRef idx="0"/>
          <a:fillRef idx="0"/>
          <a:effectRef idx="0"/>
          <a:fontRef idx="minor"/>
        </p:style>
        <p:txBody>
          <a:bodyPr lIns="90000" rIns="90000" tIns="45000" bIns="45000"/>
          <a:p>
            <a:pPr>
              <a:lnSpc>
                <a:spcPct val="100000"/>
              </a:lnSpc>
            </a:pPr>
            <a:r>
              <a:rPr lang="en-US" sz="1600" strike="noStrike">
                <a:solidFill>
                  <a:srgbClr val="000000"/>
                </a:solidFill>
                <a:latin typeface="Tahoma"/>
                <a:ea typeface="DejaVu Sans"/>
              </a:rPr>
              <a:t>B2:</a:t>
            </a:r>
            <a:r>
              <a:rPr i="1" lang="en-US" sz="1600" strike="noStrike">
                <a:solidFill>
                  <a:srgbClr val="000000"/>
                </a:solidFill>
                <a:latin typeface="Tahoma"/>
                <a:ea typeface="DejaVu Sans"/>
              </a:rPr>
              <a:t>Lấy mã sinh viên tham gia tất cả các lớp trong  </a:t>
            </a:r>
            <a:r>
              <a:rPr lang="en-US" sz="1600" strike="noStrike">
                <a:solidFill>
                  <a:srgbClr val="000000"/>
                </a:solidFill>
                <a:latin typeface="Tahoma"/>
                <a:ea typeface="DejaVu Sans"/>
              </a:rPr>
              <a:t>LOPGV</a:t>
            </a:r>
            <a:endParaRPr/>
          </a:p>
        </p:txBody>
      </p:sp>
      <p:sp>
        <p:nvSpPr>
          <p:cNvPr id="2087" name="CustomShape 10"/>
          <p:cNvSpPr/>
          <p:nvPr/>
        </p:nvSpPr>
        <p:spPr>
          <a:xfrm>
            <a:off x="781920" y="5562720"/>
            <a:ext cx="3479760" cy="333000"/>
          </a:xfrm>
          <a:prstGeom prst="rect">
            <a:avLst/>
          </a:prstGeom>
          <a:noFill/>
          <a:ln w="12600">
            <a:noFill/>
          </a:ln>
        </p:spPr>
        <p:style>
          <a:lnRef idx="0"/>
          <a:fillRef idx="0"/>
          <a:effectRef idx="0"/>
          <a:fontRef idx="minor"/>
        </p:style>
        <p:txBody>
          <a:bodyPr wrap="none" lIns="90000" rIns="90000" tIns="45000" bIns="45000"/>
          <a:p>
            <a:pPr algn="ctr">
              <a:lnSpc>
                <a:spcPct val="100000"/>
              </a:lnSpc>
            </a:pPr>
            <a:r>
              <a:rPr lang="en-US" sz="1600" strike="noStrike">
                <a:solidFill>
                  <a:srgbClr val="000000"/>
                </a:solidFill>
                <a:latin typeface="Tahoma"/>
                <a:ea typeface="DejaVu Sans"/>
              </a:rPr>
              <a:t>B3: Danh sách đầy đủ các thuộc tính</a:t>
            </a:r>
            <a:endParaRPr/>
          </a:p>
        </p:txBody>
      </p:sp>
      <p:sp>
        <p:nvSpPr>
          <p:cNvPr id="2088" name="CustomShape 11"/>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089" name="Picture 3" descr=""/>
          <p:cNvPicPr/>
          <p:nvPr/>
        </p:nvPicPr>
        <p:blipFill>
          <a:blip r:embed="rId1"/>
          <a:stretch/>
        </p:blipFill>
        <p:spPr>
          <a:xfrm>
            <a:off x="0" y="628560"/>
            <a:ext cx="9106920" cy="56160"/>
          </a:xfrm>
          <a:prstGeom prst="rect">
            <a:avLst/>
          </a:prstGeom>
          <a:ln>
            <a:noFill/>
          </a:ln>
        </p:spPr>
      </p:pic>
      <p:sp>
        <p:nvSpPr>
          <p:cNvPr id="2090" name="CustomShape 12"/>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091" name="CustomShape 13"/>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337" dur="indefinite" restart="never" nodeType="tmRoot">
          <p:childTnLst>
            <p:seq>
              <p:cTn id="1338" dur="indefinite" nodeType="mainSeq">
                <p:childTnLst>
                  <p:par>
                    <p:cTn id="1339" fill="hold">
                      <p:stCondLst>
                        <p:cond delay="0"/>
                      </p:stCondLst>
                      <p:childTnLst>
                        <p:par>
                          <p:cTn id="1340" fill="hold">
                            <p:stCondLst>
                              <p:cond delay="0"/>
                            </p:stCondLst>
                            <p:childTnLst>
                              <p:par>
                                <p:cTn id="1341" nodeType="withEffect" fill="hold" presetClass="entr" presetID="3" presetSubtype="10">
                                  <p:stCondLst>
                                    <p:cond delay="0"/>
                                  </p:stCondLst>
                                  <p:childTnLst>
                                    <p:set>
                                      <p:cBhvr>
                                        <p:cTn id="1342" dur="1" fill="hold">
                                          <p:stCondLst>
                                            <p:cond delay="0"/>
                                          </p:stCondLst>
                                        </p:cTn>
                                        <p:tgtEl>
                                          <p:spTgt spid="2085"/>
                                        </p:tgtEl>
                                        <p:attrNameLst>
                                          <p:attrName>style.visibility</p:attrName>
                                        </p:attrNameLst>
                                      </p:cBhvr>
                                      <p:to>
                                        <p:strVal val="visible"/>
                                      </p:to>
                                    </p:set>
                                    <p:animEffect filter="blinds(horizontal)" transition="in">
                                      <p:cBhvr additive="repl">
                                        <p:cTn id="1343" dur="500"/>
                                        <p:tgtEl>
                                          <p:spTgt spid="2085"/>
                                        </p:tgtEl>
                                      </p:cBhvr>
                                    </p:animEffect>
                                  </p:childTnLst>
                                </p:cTn>
                              </p:par>
                            </p:childTnLst>
                          </p:cTn>
                        </p:par>
                      </p:childTnLst>
                    </p:cTn>
                  </p:par>
                  <p:par>
                    <p:cTn id="1344" fill="hold">
                      <p:stCondLst>
                        <p:cond delay="indefinite"/>
                      </p:stCondLst>
                      <p:childTnLst>
                        <p:par>
                          <p:cTn id="1345" fill="hold">
                            <p:stCondLst>
                              <p:cond delay="0"/>
                            </p:stCondLst>
                            <p:childTnLst>
                              <p:par>
                                <p:cTn id="1346" nodeType="clickEffect" fill="hold" presetClass="entr" presetID="3" presetSubtype="10">
                                  <p:stCondLst>
                                    <p:cond delay="0"/>
                                  </p:stCondLst>
                                  <p:childTnLst>
                                    <p:set>
                                      <p:cBhvr>
                                        <p:cTn id="1347" dur="1" fill="hold">
                                          <p:stCondLst>
                                            <p:cond delay="0"/>
                                          </p:stCondLst>
                                        </p:cTn>
                                        <p:tgtEl>
                                          <p:spTgt spid="2082"/>
                                        </p:tgtEl>
                                        <p:attrNameLst>
                                          <p:attrName>style.visibility</p:attrName>
                                        </p:attrNameLst>
                                      </p:cBhvr>
                                      <p:to>
                                        <p:strVal val="visible"/>
                                      </p:to>
                                    </p:set>
                                    <p:animEffect filter="blinds(horizontal)" transition="in">
                                      <p:cBhvr additive="repl">
                                        <p:cTn id="1348" dur="500"/>
                                        <p:tgtEl>
                                          <p:spTgt spid="2082"/>
                                        </p:tgtEl>
                                      </p:cBhvr>
                                    </p:animEffect>
                                  </p:childTnLst>
                                </p:cTn>
                              </p:par>
                            </p:childTnLst>
                          </p:cTn>
                        </p:par>
                        <p:par>
                          <p:cTn id="1349" fill="hold">
                            <p:stCondLst>
                              <p:cond delay="500"/>
                            </p:stCondLst>
                            <p:childTnLst>
                              <p:par>
                                <p:cTn id="1350" nodeType="afterEffect" fill="hold" presetClass="entr" presetID="3" presetSubtype="10">
                                  <p:stCondLst>
                                    <p:cond delay="0"/>
                                  </p:stCondLst>
                                  <p:childTnLst>
                                    <p:set>
                                      <p:cBhvr>
                                        <p:cTn id="1351" dur="1" fill="hold">
                                          <p:stCondLst>
                                            <p:cond delay="0"/>
                                          </p:stCondLst>
                                        </p:cTn>
                                        <p:tgtEl>
                                          <p:spTgt spid="2086"/>
                                        </p:tgtEl>
                                        <p:attrNameLst>
                                          <p:attrName>style.visibility</p:attrName>
                                        </p:attrNameLst>
                                      </p:cBhvr>
                                      <p:to>
                                        <p:strVal val="visible"/>
                                      </p:to>
                                    </p:set>
                                    <p:animEffect filter="blinds(horizontal)" transition="in">
                                      <p:cBhvr additive="repl">
                                        <p:cTn id="1352" dur="500"/>
                                        <p:tgtEl>
                                          <p:spTgt spid="2086"/>
                                        </p:tgtEl>
                                      </p:cBhvr>
                                    </p:animEffect>
                                  </p:childTnLst>
                                </p:cTn>
                              </p:par>
                            </p:childTnLst>
                          </p:cTn>
                        </p:par>
                      </p:childTnLst>
                    </p:cTn>
                  </p:par>
                  <p:par>
                    <p:cTn id="1353" fill="hold">
                      <p:stCondLst>
                        <p:cond delay="indefinite"/>
                      </p:stCondLst>
                      <p:childTnLst>
                        <p:par>
                          <p:cTn id="1354" fill="hold">
                            <p:stCondLst>
                              <p:cond delay="0"/>
                            </p:stCondLst>
                            <p:childTnLst>
                              <p:par>
                                <p:cTn id="1355" nodeType="clickEffect" fill="hold" presetClass="entr" presetID="3" presetSubtype="10">
                                  <p:stCondLst>
                                    <p:cond delay="0"/>
                                  </p:stCondLst>
                                  <p:childTnLst>
                                    <p:set>
                                      <p:cBhvr>
                                        <p:cTn id="1356" dur="1" fill="hold">
                                          <p:stCondLst>
                                            <p:cond delay="0"/>
                                          </p:stCondLst>
                                        </p:cTn>
                                        <p:tgtEl>
                                          <p:spTgt spid="2084"/>
                                        </p:tgtEl>
                                        <p:attrNameLst>
                                          <p:attrName>style.visibility</p:attrName>
                                        </p:attrNameLst>
                                      </p:cBhvr>
                                      <p:to>
                                        <p:strVal val="visible"/>
                                      </p:to>
                                    </p:set>
                                    <p:animEffect filter="blinds(horizontal)" transition="in">
                                      <p:cBhvr additive="repl">
                                        <p:cTn id="1357" dur="500"/>
                                        <p:tgtEl>
                                          <p:spTgt spid="2084"/>
                                        </p:tgtEl>
                                      </p:cBhvr>
                                    </p:animEffect>
                                  </p:childTnLst>
                                </p:cTn>
                              </p:par>
                            </p:childTnLst>
                          </p:cTn>
                        </p:par>
                        <p:par>
                          <p:cTn id="1358" fill="hold">
                            <p:stCondLst>
                              <p:cond delay="500"/>
                            </p:stCondLst>
                            <p:childTnLst>
                              <p:par>
                                <p:cTn id="1359" nodeType="afterEffect" fill="hold" presetClass="entr" presetID="3" presetSubtype="10">
                                  <p:stCondLst>
                                    <p:cond delay="0"/>
                                  </p:stCondLst>
                                  <p:childTnLst>
                                    <p:set>
                                      <p:cBhvr>
                                        <p:cTn id="1360" dur="1" fill="hold">
                                          <p:stCondLst>
                                            <p:cond delay="0"/>
                                          </p:stCondLst>
                                        </p:cTn>
                                        <p:tgtEl>
                                          <p:spTgt spid="2087"/>
                                        </p:tgtEl>
                                        <p:attrNameLst>
                                          <p:attrName>style.visibility</p:attrName>
                                        </p:attrNameLst>
                                      </p:cBhvr>
                                      <p:to>
                                        <p:strVal val="visible"/>
                                      </p:to>
                                    </p:set>
                                    <p:animEffect filter="blinds(horizontal)" transition="in">
                                      <p:cBhvr additive="repl">
                                        <p:cTn id="1361" dur="500"/>
                                        <p:tgtEl>
                                          <p:spTgt spid="2087"/>
                                        </p:tgtEl>
                                      </p:cBhvr>
                                    </p:animEffect>
                                  </p:childTnLst>
                                </p:cTn>
                              </p:par>
                            </p:childTnLst>
                          </p:cTn>
                        </p:par>
                      </p:childTnLst>
                    </p:cTn>
                  </p:par>
                  <p:par>
                    <p:cTn id="1362" fill="hold">
                      <p:stCondLst>
                        <p:cond delay="indefinite"/>
                      </p:stCondLst>
                      <p:childTnLst>
                        <p:par>
                          <p:cTn id="1363" fill="hold">
                            <p:stCondLst>
                              <p:cond delay="0"/>
                            </p:stCondLst>
                            <p:childTnLst>
                              <p:par>
                                <p:cTn id="1364" nodeType="clickEffect" fill="hold" presetClass="entr" presetID="3" presetSubtype="10">
                                  <p:stCondLst>
                                    <p:cond delay="0"/>
                                  </p:stCondLst>
                                  <p:childTnLst>
                                    <p:set>
                                      <p:cBhvr>
                                        <p:cTn id="1365" dur="1" fill="hold">
                                          <p:stCondLst>
                                            <p:cond delay="0"/>
                                          </p:stCondLst>
                                        </p:cTn>
                                        <p:tgtEl>
                                          <p:spTgt spid="2083"/>
                                        </p:tgtEl>
                                        <p:attrNameLst>
                                          <p:attrName>style.visibility</p:attrName>
                                        </p:attrNameLst>
                                      </p:cBhvr>
                                      <p:to>
                                        <p:strVal val="visible"/>
                                      </p:to>
                                    </p:set>
                                    <p:animEffect filter="blinds(horizontal)" transition="in">
                                      <p:cBhvr additive="repl">
                                        <p:cTn id="1366" dur="500"/>
                                        <p:tgtEl>
                                          <p:spTgt spid="208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2" name="CustomShape 1"/>
          <p:cNvSpPr/>
          <p:nvPr/>
        </p:nvSpPr>
        <p:spPr>
          <a:xfrm>
            <a:off x="457200" y="353880"/>
            <a:ext cx="8228520" cy="619560"/>
          </a:xfrm>
          <a:prstGeom prst="rect">
            <a:avLst/>
          </a:prstGeom>
          <a:noFill/>
          <a:ln>
            <a:noFill/>
          </a:ln>
        </p:spPr>
        <p:style>
          <a:lnRef idx="0"/>
          <a:fillRef idx="0"/>
          <a:effectRef idx="0"/>
          <a:fontRef idx="minor"/>
        </p:style>
        <p:txBody>
          <a:bodyPr lIns="0" rIns="0" tIns="45000" bIns="0" anchor="b"/>
          <a:p>
            <a:pPr>
              <a:lnSpc>
                <a:spcPct val="100000"/>
              </a:lnSpc>
            </a:pPr>
            <a:r>
              <a:rPr lang="en-US" sz="3500" strike="noStrike">
                <a:solidFill>
                  <a:srgbClr val="04617b"/>
                </a:solidFill>
                <a:latin typeface="Calibri"/>
                <a:ea typeface="DejaVu Sans"/>
              </a:rPr>
              <a:t>Nội dung chi tiết</a:t>
            </a:r>
            <a:endParaRPr/>
          </a:p>
        </p:txBody>
      </p:sp>
      <p:sp>
        <p:nvSpPr>
          <p:cNvPr id="2093"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777777"/>
                </a:solidFill>
                <a:latin typeface="Constantia"/>
                <a:ea typeface="DejaVu Sans"/>
              </a:rPr>
              <a:t>Giới thiệu</a:t>
            </a:r>
            <a:endParaRPr/>
          </a:p>
          <a:p>
            <a:pPr>
              <a:lnSpc>
                <a:spcPct val="100000"/>
              </a:lnSpc>
              <a:buSzPct val="95000"/>
              <a:buFont typeface="Wingdings 2" charset="2"/>
              <a:buChar char=""/>
            </a:pPr>
            <a:r>
              <a:rPr lang="en-US" sz="2600" strike="noStrike">
                <a:solidFill>
                  <a:srgbClr val="777777"/>
                </a:solidFill>
                <a:latin typeface="Constantia"/>
                <a:ea typeface="DejaVu Sans"/>
              </a:rPr>
              <a:t>Các thao tác cập nhật trên quan hệ</a:t>
            </a:r>
            <a:endParaRPr/>
          </a:p>
          <a:p>
            <a:pPr>
              <a:lnSpc>
                <a:spcPct val="100000"/>
              </a:lnSpc>
              <a:buSzPct val="95000"/>
              <a:buFont typeface="Wingdings 2" charset="2"/>
              <a:buChar char=""/>
            </a:pPr>
            <a:r>
              <a:rPr lang="en-US" sz="2600" strike="noStrike">
                <a:solidFill>
                  <a:srgbClr val="000000"/>
                </a:solidFill>
                <a:latin typeface="Constantia"/>
                <a:ea typeface="DejaVu Sans"/>
              </a:rPr>
              <a:t>Đại số quan hệ</a:t>
            </a:r>
            <a:endParaRPr/>
          </a:p>
          <a:p>
            <a:pPr lvl="1">
              <a:lnSpc>
                <a:spcPct val="100000"/>
              </a:lnSpc>
              <a:buSzPct val="85000"/>
              <a:buFont typeface="Wingdings" charset="2"/>
              <a:buChar char=""/>
            </a:pPr>
            <a:r>
              <a:rPr lang="en-US" sz="2400" strike="noStrike">
                <a:solidFill>
                  <a:srgbClr val="777777"/>
                </a:solidFill>
                <a:latin typeface="Constantia"/>
                <a:ea typeface="DejaVu Sans"/>
              </a:rPr>
              <a:t>Phép toán tập hợp: </a:t>
            </a:r>
            <a:r>
              <a:rPr lang="en-US" strike="noStrike">
                <a:solidFill>
                  <a:srgbClr val="777777"/>
                </a:solidFill>
                <a:latin typeface="Constantia"/>
                <a:ea typeface="DejaVu Sans"/>
              </a:rPr>
              <a:t>TT. Hợp, TT. Giao, TT. Trừ</a:t>
            </a:r>
            <a:endParaRPr/>
          </a:p>
          <a:p>
            <a:pPr lvl="1">
              <a:lnSpc>
                <a:spcPct val="100000"/>
              </a:lnSpc>
              <a:buSzPct val="85000"/>
              <a:buFont typeface="Wingdings" charset="2"/>
              <a:buChar char=""/>
            </a:pPr>
            <a:r>
              <a:rPr lang="en-US" sz="2400" strike="noStrike">
                <a:solidFill>
                  <a:srgbClr val="000000"/>
                </a:solidFill>
                <a:latin typeface="Constantia"/>
                <a:ea typeface="DejaVu Sans"/>
              </a:rPr>
              <a:t>Phép toán trên CSDL</a:t>
            </a:r>
            <a:r>
              <a:rPr lang="en-US" sz="2400" strike="noStrike">
                <a:solidFill>
                  <a:srgbClr val="777777"/>
                </a:solidFill>
                <a:latin typeface="Constantia"/>
                <a:ea typeface="DejaVu Sans"/>
              </a:rPr>
              <a:t>: </a:t>
            </a:r>
            <a:endParaRPr/>
          </a:p>
          <a:p>
            <a:pPr lvl="3">
              <a:lnSpc>
                <a:spcPct val="100000"/>
              </a:lnSpc>
              <a:buSzPct val="65000"/>
              <a:buFont typeface="Courier New"/>
              <a:buChar char="o"/>
            </a:pPr>
            <a:r>
              <a:rPr lang="en-US" sz="2000" strike="noStrike">
                <a:solidFill>
                  <a:srgbClr val="000000"/>
                </a:solidFill>
                <a:latin typeface="Constantia"/>
                <a:ea typeface="DejaVu Sans"/>
              </a:rPr>
              <a:t>Phép chọn; Phép chiếu; Phép tích Cartesian</a:t>
            </a:r>
            <a:endParaRPr/>
          </a:p>
          <a:p>
            <a:pPr lvl="3">
              <a:lnSpc>
                <a:spcPct val="100000"/>
              </a:lnSpc>
              <a:buSzPct val="65000"/>
              <a:buFont typeface="Courier New"/>
              <a:buChar char="o"/>
            </a:pPr>
            <a:r>
              <a:rPr lang="en-US" sz="2000" strike="noStrike">
                <a:solidFill>
                  <a:srgbClr val="000000"/>
                </a:solidFill>
                <a:latin typeface="Constantia"/>
                <a:ea typeface="DejaVu Sans"/>
              </a:rPr>
              <a:t>Phép nối; Phép chia</a:t>
            </a:r>
            <a:endParaRPr/>
          </a:p>
          <a:p>
            <a:pPr>
              <a:lnSpc>
                <a:spcPct val="100000"/>
              </a:lnSpc>
              <a:buSzPct val="95000"/>
              <a:buFont typeface="Wingdings 2" charset="2"/>
              <a:buChar char=""/>
            </a:pPr>
            <a:r>
              <a:rPr b="1" lang="en-US" sz="2600" strike="noStrike">
                <a:solidFill>
                  <a:srgbClr val="000000"/>
                </a:solidFill>
                <a:latin typeface="Constantia"/>
                <a:ea typeface="DejaVu Sans"/>
              </a:rPr>
              <a:t>Các phép toán khác</a:t>
            </a:r>
            <a:endParaRPr/>
          </a:p>
          <a:p>
            <a:pPr lvl="1">
              <a:lnSpc>
                <a:spcPct val="90000"/>
              </a:lnSpc>
              <a:buSzPct val="85000"/>
              <a:buFont typeface="Wingdings" charset="2"/>
              <a:buChar char=""/>
            </a:pPr>
            <a:r>
              <a:rPr lang="en-US" sz="2400" strike="noStrike">
                <a:solidFill>
                  <a:srgbClr val="000000"/>
                </a:solidFill>
                <a:latin typeface="Constantia"/>
                <a:ea typeface="DejaVu Sans"/>
              </a:rPr>
              <a:t>Hàm kết hợp (Aggregation function)</a:t>
            </a:r>
            <a:endParaRPr/>
          </a:p>
          <a:p>
            <a:pPr lvl="1">
              <a:lnSpc>
                <a:spcPct val="90000"/>
              </a:lnSpc>
              <a:buSzPct val="85000"/>
              <a:buFont typeface="Wingdings" charset="2"/>
              <a:buChar char=""/>
            </a:pPr>
            <a:r>
              <a:rPr lang="en-US" sz="2400" strike="noStrike">
                <a:solidFill>
                  <a:srgbClr val="000000"/>
                </a:solidFill>
                <a:latin typeface="Constantia"/>
                <a:ea typeface="DejaVu Sans"/>
              </a:rPr>
              <a:t>Phép gom nhóm (Grouping)</a:t>
            </a:r>
            <a:endParaRPr/>
          </a:p>
          <a:p>
            <a:pPr lvl="1">
              <a:lnSpc>
                <a:spcPct val="90000"/>
              </a:lnSpc>
              <a:buSzPct val="85000"/>
              <a:buFont typeface="Wingdings" charset="2"/>
              <a:buChar char=""/>
            </a:pPr>
            <a:r>
              <a:rPr lang="en-US" sz="2400" strike="noStrike">
                <a:solidFill>
                  <a:srgbClr val="000000"/>
                </a:solidFill>
                <a:latin typeface="Constantia"/>
                <a:ea typeface="DejaVu Sans"/>
              </a:rPr>
              <a:t>Phép kết ngoài (Outer join)</a:t>
            </a:r>
            <a:endParaRPr/>
          </a:p>
          <a:p>
            <a:pPr>
              <a:lnSpc>
                <a:spcPct val="100000"/>
              </a:lnSpc>
            </a:pPr>
            <a:endParaRPr/>
          </a:p>
        </p:txBody>
      </p:sp>
      <p:sp>
        <p:nvSpPr>
          <p:cNvPr id="2094"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095"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1F22412C-40E0-496A-BDED-C99DDAC69BC8}" type="slidenum">
              <a:rPr lang="en-US" sz="1200" strike="noStrike">
                <a:solidFill>
                  <a:srgbClr val="035c75"/>
                </a:solidFill>
                <a:latin typeface="Tahoma"/>
                <a:ea typeface="DejaVu Sans"/>
              </a:rPr>
              <a:t>&lt;number&gt;</a:t>
            </a:fld>
            <a:endParaRPr/>
          </a:p>
        </p:txBody>
      </p:sp>
      <p:sp>
        <p:nvSpPr>
          <p:cNvPr id="2096"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spTree>
  </p:cSld>
  <p:timing>
    <p:tnLst>
      <p:par>
        <p:cTn id="1367" dur="indefinite" restart="never" nodeType="tmRoot">
          <p:childTnLst>
            <p:seq>
              <p:cTn id="136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CustomShape 1"/>
          <p:cNvSpPr/>
          <p:nvPr/>
        </p:nvSpPr>
        <p:spPr>
          <a:xfrm>
            <a:off x="45720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1.2. Thao tác xóa:</a:t>
            </a:r>
            <a:r>
              <a:rPr lang="en-US" sz="2400" strike="noStrike">
                <a:solidFill>
                  <a:srgbClr val="04617b"/>
                </a:solidFill>
                <a:latin typeface="Calibri"/>
                <a:ea typeface="DejaVu Sans"/>
              </a:rPr>
              <a:t> Xóa một hoặc nhiều bộ theo điều kiện nào đó</a:t>
            </a:r>
            <a:endParaRPr/>
          </a:p>
        </p:txBody>
      </p:sp>
      <p:sp>
        <p:nvSpPr>
          <p:cNvPr id="286" name="CustomShape 2"/>
          <p:cNvSpPr/>
          <p:nvPr/>
        </p:nvSpPr>
        <p:spPr>
          <a:xfrm>
            <a:off x="457200" y="15238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Được diễn đạt </a:t>
            </a:r>
            <a:endParaRPr/>
          </a:p>
          <a:p>
            <a:pPr lvl="2">
              <a:lnSpc>
                <a:spcPct val="100000"/>
              </a:lnSpc>
              <a:buSzPct val="70000"/>
              <a:buFont typeface="Courier New"/>
              <a:buChar char="o"/>
            </a:pPr>
            <a:r>
              <a:rPr lang="en-US" sz="2400" strike="noStrike">
                <a:solidFill>
                  <a:srgbClr val="000000"/>
                </a:solidFill>
                <a:latin typeface="Constantia"/>
                <a:ea typeface="DejaVu Sans"/>
              </a:rPr>
              <a:t>R là quan hệ</a:t>
            </a:r>
            <a:endParaRPr/>
          </a:p>
          <a:p>
            <a:pPr lvl="2">
              <a:lnSpc>
                <a:spcPct val="100000"/>
              </a:lnSpc>
              <a:buSzPct val="70000"/>
              <a:buFont typeface="Courier New"/>
              <a:buChar char="o"/>
            </a:pPr>
            <a:r>
              <a:rPr lang="en-US" sz="2400" strike="noStrike">
                <a:solidFill>
                  <a:srgbClr val="000000"/>
                </a:solidFill>
                <a:latin typeface="Constantia"/>
                <a:ea typeface="DejaVu Sans"/>
              </a:rPr>
              <a:t>f là một biểu thức điều kiện (biểu thức đại số)</a:t>
            </a:r>
            <a:endParaRPr/>
          </a:p>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a:p>
            <a:pPr lvl="2">
              <a:lnSpc>
                <a:spcPct val="100000"/>
              </a:lnSpc>
              <a:buSzPct val="70000"/>
              <a:buFont typeface="Courier New"/>
              <a:buChar char="o"/>
            </a:pPr>
            <a:r>
              <a:rPr lang="en-US" sz="2000" strike="noStrike">
                <a:solidFill>
                  <a:srgbClr val="000000"/>
                </a:solidFill>
                <a:latin typeface="Constantia"/>
                <a:ea typeface="DejaVu Sans"/>
              </a:rPr>
              <a:t>DELETE(SINHVIEN; Masv = “T1”)</a:t>
            </a:r>
            <a:endParaRPr/>
          </a:p>
          <a:p>
            <a:pPr lvl="2">
              <a:lnSpc>
                <a:spcPct val="100000"/>
              </a:lnSpc>
              <a:buSzPct val="70000"/>
              <a:buFont typeface="Courier New"/>
              <a:buChar char="o"/>
            </a:pPr>
            <a:r>
              <a:rPr lang="en-US" sz="2000" strike="noStrike">
                <a:solidFill>
                  <a:srgbClr val="000000"/>
                </a:solidFill>
                <a:latin typeface="Constantia"/>
                <a:ea typeface="DejaVu Sans"/>
              </a:rPr>
              <a:t>DELETE(SV_DIEM; Masv = “T2” )</a:t>
            </a:r>
            <a:endParaRPr/>
          </a:p>
          <a:p>
            <a:pPr>
              <a:lnSpc>
                <a:spcPct val="100000"/>
              </a:lnSpc>
              <a:buSzPct val="95000"/>
              <a:buFont typeface="Wingdings 2" charset="2"/>
              <a:buChar char=""/>
            </a:pPr>
            <a:r>
              <a:rPr b="1" lang="en-US" sz="2000" strike="noStrike">
                <a:solidFill>
                  <a:srgbClr val="000000"/>
                </a:solidFill>
                <a:latin typeface="Constantia"/>
                <a:ea typeface="DejaVu Sans"/>
              </a:rPr>
              <a:t>Ràng buộc có thể  vi phạm</a:t>
            </a:r>
            <a:endParaRPr/>
          </a:p>
          <a:p>
            <a:pPr lvl="2">
              <a:lnSpc>
                <a:spcPct val="100000"/>
              </a:lnSpc>
              <a:buSzPct val="70000"/>
              <a:buFont typeface="Courier New"/>
              <a:buChar char="o"/>
            </a:pPr>
            <a:r>
              <a:rPr lang="en-US" sz="2100" strike="noStrike">
                <a:solidFill>
                  <a:srgbClr val="000000"/>
                </a:solidFill>
                <a:latin typeface="Constantia"/>
                <a:ea typeface="DejaVu Sans"/>
              </a:rPr>
              <a:t>Ràng buộc tham chiếu: xóa bộ được tham chiếu</a:t>
            </a:r>
            <a:endParaRPr/>
          </a:p>
          <a:p>
            <a:pPr lvl="4">
              <a:lnSpc>
                <a:spcPct val="100000"/>
              </a:lnSpc>
              <a:buSzPct val="65000"/>
              <a:buFont typeface="Courier New"/>
              <a:buChar char="o"/>
            </a:pPr>
            <a:r>
              <a:rPr lang="en-US" sz="2000" strike="noStrike">
                <a:solidFill>
                  <a:srgbClr val="000000"/>
                </a:solidFill>
                <a:latin typeface="Constantia"/>
                <a:ea typeface="DejaVu Sans"/>
              </a:rPr>
              <a:t> </a:t>
            </a:r>
            <a:r>
              <a:rPr lang="en-US" sz="2000" strike="noStrike">
                <a:solidFill>
                  <a:srgbClr val="000000"/>
                </a:solidFill>
                <a:latin typeface="Constantia"/>
                <a:ea typeface="DejaVu Sans"/>
              </a:rPr>
              <a:t>Loại bỏ phép xóa, </a:t>
            </a:r>
            <a:endParaRPr/>
          </a:p>
          <a:p>
            <a:pPr lvl="4">
              <a:lnSpc>
                <a:spcPct val="100000"/>
              </a:lnSpc>
              <a:buSzPct val="65000"/>
              <a:buFont typeface="Courier New"/>
              <a:buChar char="o"/>
            </a:pPr>
            <a:r>
              <a:rPr lang="en-US" sz="2000" strike="noStrike">
                <a:solidFill>
                  <a:srgbClr val="000000"/>
                </a:solidFill>
                <a:latin typeface="Constantia"/>
                <a:ea typeface="DejaVu Sans"/>
              </a:rPr>
              <a:t>Xóa lan truyền, </a:t>
            </a:r>
            <a:endParaRPr/>
          </a:p>
          <a:p>
            <a:pPr lvl="4">
              <a:lnSpc>
                <a:spcPct val="100000"/>
              </a:lnSpc>
              <a:buSzPct val="65000"/>
              <a:buFont typeface="Courier New"/>
              <a:buChar char="o"/>
            </a:pPr>
            <a:r>
              <a:rPr lang="en-US" sz="2000" strike="noStrike">
                <a:solidFill>
                  <a:srgbClr val="000000"/>
                </a:solidFill>
                <a:latin typeface="Constantia"/>
                <a:ea typeface="DejaVu Sans"/>
              </a:rPr>
              <a:t>Sửa đổi giá trị khóa ngoài tham chiếu (null)</a:t>
            </a:r>
            <a:endParaRPr/>
          </a:p>
        </p:txBody>
      </p:sp>
      <p:sp>
        <p:nvSpPr>
          <p:cNvPr id="28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11:01:04 AM</a:t>
            </a:r>
            <a:endParaRPr/>
          </a:p>
        </p:txBody>
      </p:sp>
      <p:sp>
        <p:nvSpPr>
          <p:cNvPr id="28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FBFCF161-4F87-49A3-BBDE-C0042527E083}" type="slidenum">
              <a:rPr lang="en-US" sz="1200" strike="noStrike">
                <a:solidFill>
                  <a:srgbClr val="035c75"/>
                </a:solidFill>
                <a:latin typeface="Tahoma"/>
                <a:ea typeface="DejaVu Sans"/>
              </a:rPr>
              <a:t>&lt;number&gt;</a:t>
            </a:fld>
            <a:endParaRPr/>
          </a:p>
        </p:txBody>
      </p:sp>
      <p:sp>
        <p:nvSpPr>
          <p:cNvPr id="289"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90" name="Picture 3" descr=""/>
          <p:cNvPicPr/>
          <p:nvPr/>
        </p:nvPicPr>
        <p:blipFill>
          <a:blip r:embed="rId1"/>
          <a:stretch/>
        </p:blipFill>
        <p:spPr>
          <a:xfrm>
            <a:off x="0" y="628560"/>
            <a:ext cx="9106920" cy="56160"/>
          </a:xfrm>
          <a:prstGeom prst="rect">
            <a:avLst/>
          </a:prstGeom>
          <a:ln>
            <a:noFill/>
          </a:ln>
        </p:spPr>
      </p:pic>
      <p:sp>
        <p:nvSpPr>
          <p:cNvPr id="291"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92"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293" name="CustomShape 8"/>
          <p:cNvSpPr/>
          <p:nvPr/>
        </p:nvSpPr>
        <p:spPr>
          <a:xfrm>
            <a:off x="3429000" y="1600200"/>
            <a:ext cx="4342320" cy="424800"/>
          </a:xfrm>
          <a:prstGeom prst="rect">
            <a:avLst/>
          </a:prstGeom>
          <a:noFill/>
          <a:ln w="12600">
            <a:noFill/>
          </a:ln>
        </p:spPr>
        <p:style>
          <a:lnRef idx="0"/>
          <a:fillRef idx="0"/>
          <a:effectRef idx="0"/>
          <a:fontRef idx="minor"/>
        </p:style>
        <p:txBody>
          <a:bodyPr lIns="90000" rIns="90000" tIns="45000" bIns="45000"/>
          <a:p>
            <a:pPr>
              <a:lnSpc>
                <a:spcPct val="100000"/>
              </a:lnSpc>
            </a:pPr>
            <a:r>
              <a:rPr b="1" lang="en-US" sz="2200" strike="noStrike">
                <a:solidFill>
                  <a:srgbClr val="000000"/>
                </a:solidFill>
                <a:latin typeface="Tahoma"/>
                <a:ea typeface="DejaVu Sans"/>
              </a:rPr>
              <a:t>DELETE(R; f )</a:t>
            </a:r>
            <a:endParaRPr/>
          </a:p>
        </p:txBody>
      </p:sp>
      <p:sp>
        <p:nvSpPr>
          <p:cNvPr id="294" name="CustomShape 9"/>
          <p:cNvSpPr/>
          <p:nvPr/>
        </p:nvSpPr>
        <p:spPr>
          <a:xfrm>
            <a:off x="609480" y="5181480"/>
            <a:ext cx="913320" cy="4561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trike="noStrike">
                <a:solidFill>
                  <a:srgbClr val="ffff00"/>
                </a:solidFill>
                <a:latin typeface="Constantia"/>
                <a:ea typeface="DejaVu Sans"/>
              </a:rPr>
              <a:t>Xử lí</a:t>
            </a:r>
            <a:endParaRPr/>
          </a:p>
        </p:txBody>
      </p:sp>
    </p:spTree>
  </p:cSld>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4" presetSubtype="16">
                                  <p:stCondLst>
                                    <p:cond delay="0"/>
                                  </p:stCondLst>
                                  <p:childTnLst>
                                    <p:set>
                                      <p:cBhvr>
                                        <p:cTn id="128" dur="1" fill="hold">
                                          <p:stCondLst>
                                            <p:cond delay="0"/>
                                          </p:stCondLst>
                                        </p:cTn>
                                        <p:tgtEl>
                                          <p:spTgt spid="286">
                                            <p:txEl>
                                              <p:pRg st="295" end="295"/>
                                            </p:txEl>
                                          </p:spTgt>
                                        </p:tgtEl>
                                        <p:attrNameLst>
                                          <p:attrName>style.visibility</p:attrName>
                                        </p:attrNameLst>
                                      </p:cBhvr>
                                      <p:to>
                                        <p:strVal val="visible"/>
                                      </p:to>
                                    </p:set>
                                    <p:animEffect filter="box(in)" transition="out">
                                      <p:cBhvr additive="repl">
                                        <p:cTn id="129" dur="500"/>
                                        <p:tgtEl>
                                          <p:spTgt spid="286">
                                            <p:txEl>
                                              <p:pRg st="295" end="295"/>
                                            </p:txEl>
                                          </p:spTgt>
                                        </p:tgtEl>
                                      </p:cBhvr>
                                    </p:animEffec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4" presetSubtype="16">
                                  <p:stCondLst>
                                    <p:cond delay="0"/>
                                  </p:stCondLst>
                                  <p:childTnLst>
                                    <p:set>
                                      <p:cBhvr>
                                        <p:cTn id="133" dur="1" fill="hold">
                                          <p:stCondLst>
                                            <p:cond delay="0"/>
                                          </p:stCondLst>
                                        </p:cTn>
                                        <p:tgtEl>
                                          <p:spTgt spid="294"/>
                                        </p:tgtEl>
                                        <p:attrNameLst>
                                          <p:attrName>style.visibility</p:attrName>
                                        </p:attrNameLst>
                                      </p:cBhvr>
                                      <p:to>
                                        <p:strVal val="visible"/>
                                      </p:to>
                                    </p:set>
                                    <p:animEffect filter="box(in)" transition="out">
                                      <p:cBhvr additive="repl">
                                        <p:cTn id="134" dur="500"/>
                                        <p:tgtEl>
                                          <p:spTgt spid="294"/>
                                        </p:tgtEl>
                                      </p:cBhvr>
                                    </p:animEffec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4" presetSubtype="16">
                                  <p:stCondLst>
                                    <p:cond delay="0"/>
                                  </p:stCondLst>
                                  <p:childTnLst>
                                    <p:set>
                                      <p:cBhvr>
                                        <p:cTn id="138" dur="1" fill="hold">
                                          <p:stCondLst>
                                            <p:cond delay="0"/>
                                          </p:stCondLst>
                                        </p:cTn>
                                        <p:tgtEl>
                                          <p:spTgt spid="286">
                                            <p:txEl>
                                              <p:pRg st="295" end="295"/>
                                            </p:txEl>
                                          </p:spTgt>
                                        </p:tgtEl>
                                        <p:attrNameLst>
                                          <p:attrName>style.visibility</p:attrName>
                                        </p:attrNameLst>
                                      </p:cBhvr>
                                      <p:to>
                                        <p:strVal val="visible"/>
                                      </p:to>
                                    </p:set>
                                    <p:animEffect filter="box(in)" transition="out">
                                      <p:cBhvr additive="repl">
                                        <p:cTn id="139" dur="500"/>
                                        <p:tgtEl>
                                          <p:spTgt spid="286">
                                            <p:txEl>
                                              <p:pRg st="295" end="295"/>
                                            </p:txEl>
                                          </p:spTgt>
                                        </p:tgtEl>
                                      </p:cBhvr>
                                    </p:animEffect>
                                  </p:childTnLst>
                                </p:cTn>
                              </p:par>
                            </p:childTnLst>
                          </p:cTn>
                        </p:par>
                      </p:childTnLst>
                    </p:cTn>
                  </p:par>
                  <p:par>
                    <p:cTn id="140" fill="hold">
                      <p:stCondLst>
                        <p:cond delay="indefinite"/>
                      </p:stCondLst>
                      <p:childTnLst>
                        <p:par>
                          <p:cTn id="141" fill="hold">
                            <p:stCondLst>
                              <p:cond delay="0"/>
                            </p:stCondLst>
                            <p:childTnLst>
                              <p:par>
                                <p:cTn id="142" nodeType="clickEffect" fill="hold" presetClass="entr" presetID="4" presetSubtype="16">
                                  <p:stCondLst>
                                    <p:cond delay="0"/>
                                  </p:stCondLst>
                                  <p:childTnLst>
                                    <p:set>
                                      <p:cBhvr>
                                        <p:cTn id="143" dur="1" fill="hold">
                                          <p:stCondLst>
                                            <p:cond delay="0"/>
                                          </p:stCondLst>
                                        </p:cTn>
                                        <p:tgtEl>
                                          <p:spTgt spid="286">
                                            <p:txEl>
                                              <p:pRg st="295" end="295"/>
                                            </p:txEl>
                                          </p:spTgt>
                                        </p:tgtEl>
                                        <p:attrNameLst>
                                          <p:attrName>style.visibility</p:attrName>
                                        </p:attrNameLst>
                                      </p:cBhvr>
                                      <p:to>
                                        <p:strVal val="visible"/>
                                      </p:to>
                                    </p:set>
                                    <p:animEffect filter="box(in)" transition="out">
                                      <p:cBhvr additive="repl">
                                        <p:cTn id="144" dur="500"/>
                                        <p:tgtEl>
                                          <p:spTgt spid="286">
                                            <p:txEl>
                                              <p:pRg st="295" end="295"/>
                                            </p:txEl>
                                          </p:spTgt>
                                        </p:tgtEl>
                                      </p:cBhvr>
                                    </p:animEffec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4" presetSubtype="16">
                                  <p:stCondLst>
                                    <p:cond delay="0"/>
                                  </p:stCondLst>
                                  <p:childTnLst>
                                    <p:set>
                                      <p:cBhvr>
                                        <p:cTn id="148" dur="1" fill="hold">
                                          <p:stCondLst>
                                            <p:cond delay="0"/>
                                          </p:stCondLst>
                                        </p:cTn>
                                        <p:tgtEl>
                                          <p:spTgt spid="286">
                                            <p:txEl>
                                              <p:pRg st="295" end="295"/>
                                            </p:txEl>
                                          </p:spTgt>
                                        </p:tgtEl>
                                        <p:attrNameLst>
                                          <p:attrName>style.visibility</p:attrName>
                                        </p:attrNameLst>
                                      </p:cBhvr>
                                      <p:to>
                                        <p:strVal val="visible"/>
                                      </p:to>
                                    </p:set>
                                    <p:animEffect filter="box(in)" transition="out">
                                      <p:cBhvr additive="repl">
                                        <p:cTn id="149" dur="500"/>
                                        <p:tgtEl>
                                          <p:spTgt spid="286">
                                            <p:txEl>
                                              <p:pRg st="295" end="29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7" name="CustomShape 1"/>
          <p:cNvSpPr/>
          <p:nvPr/>
        </p:nvSpPr>
        <p:spPr>
          <a:xfrm>
            <a:off x="457200" y="76212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Hàm kết hợp</a:t>
            </a:r>
            <a:endParaRPr/>
          </a:p>
        </p:txBody>
      </p:sp>
      <p:sp>
        <p:nvSpPr>
          <p:cNvPr id="2098" name="CustomShape 2"/>
          <p:cNvSpPr/>
          <p:nvPr/>
        </p:nvSpPr>
        <p:spPr>
          <a:xfrm>
            <a:off x="533520" y="1600200"/>
            <a:ext cx="8228520" cy="35802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Đối số có thể là thuộc tính (tập hợp các giá trị) và trả về một </a:t>
            </a:r>
            <a:r>
              <a:rPr b="1" lang="en-US" sz="2600" strike="noStrike" u="sng">
                <a:solidFill>
                  <a:srgbClr val="000000"/>
                </a:solidFill>
                <a:latin typeface="Constantia"/>
                <a:ea typeface="DejaVu Sans"/>
              </a:rPr>
              <a:t>giá trị đơn</a:t>
            </a:r>
            <a:endParaRPr/>
          </a:p>
          <a:p>
            <a:pPr lvl="1">
              <a:lnSpc>
                <a:spcPct val="100000"/>
              </a:lnSpc>
              <a:buSzPct val="85000"/>
              <a:buFont typeface="Wingdings 2" charset="2"/>
              <a:buChar char=""/>
            </a:pPr>
            <a:r>
              <a:rPr lang="en-US" sz="2400" strike="noStrike">
                <a:solidFill>
                  <a:srgbClr val="000000"/>
                </a:solidFill>
                <a:latin typeface="Constantia"/>
                <a:ea typeface="DejaVu Sans"/>
              </a:rPr>
              <a:t>AVG</a:t>
            </a:r>
            <a:endParaRPr/>
          </a:p>
          <a:p>
            <a:pPr lvl="1">
              <a:lnSpc>
                <a:spcPct val="100000"/>
              </a:lnSpc>
              <a:buSzPct val="85000"/>
              <a:buFont typeface="Wingdings 2" charset="2"/>
              <a:buChar char=""/>
            </a:pPr>
            <a:r>
              <a:rPr lang="en-US" sz="2400" strike="noStrike">
                <a:solidFill>
                  <a:srgbClr val="000000"/>
                </a:solidFill>
                <a:latin typeface="Constantia"/>
                <a:ea typeface="DejaVu Sans"/>
              </a:rPr>
              <a:t>MIN</a:t>
            </a:r>
            <a:endParaRPr/>
          </a:p>
          <a:p>
            <a:pPr lvl="1">
              <a:lnSpc>
                <a:spcPct val="100000"/>
              </a:lnSpc>
              <a:buSzPct val="85000"/>
              <a:buFont typeface="Wingdings 2" charset="2"/>
              <a:buChar char=""/>
            </a:pPr>
            <a:r>
              <a:rPr lang="en-US" sz="2400" strike="noStrike">
                <a:solidFill>
                  <a:srgbClr val="000000"/>
                </a:solidFill>
                <a:latin typeface="Constantia"/>
                <a:ea typeface="DejaVu Sans"/>
              </a:rPr>
              <a:t>MAX</a:t>
            </a:r>
            <a:endParaRPr/>
          </a:p>
          <a:p>
            <a:pPr lvl="1">
              <a:lnSpc>
                <a:spcPct val="100000"/>
              </a:lnSpc>
              <a:buSzPct val="85000"/>
              <a:buFont typeface="Wingdings 2" charset="2"/>
              <a:buChar char=""/>
            </a:pPr>
            <a:r>
              <a:rPr lang="en-US" sz="2400" strike="noStrike">
                <a:solidFill>
                  <a:srgbClr val="000000"/>
                </a:solidFill>
                <a:latin typeface="Constantia"/>
                <a:ea typeface="DejaVu Sans"/>
              </a:rPr>
              <a:t>SUM</a:t>
            </a:r>
            <a:endParaRPr/>
          </a:p>
          <a:p>
            <a:pPr lvl="1">
              <a:lnSpc>
                <a:spcPct val="100000"/>
              </a:lnSpc>
              <a:buSzPct val="85000"/>
              <a:buFont typeface="Wingdings 2" charset="2"/>
              <a:buChar char=""/>
            </a:pPr>
            <a:r>
              <a:rPr lang="en-US" sz="2400" strike="noStrike">
                <a:solidFill>
                  <a:srgbClr val="000000"/>
                </a:solidFill>
                <a:latin typeface="Constantia"/>
                <a:ea typeface="DejaVu Sans"/>
              </a:rPr>
              <a:t>COUNT</a:t>
            </a:r>
            <a:endParaRPr/>
          </a:p>
          <a:p>
            <a:pPr>
              <a:lnSpc>
                <a:spcPct val="100000"/>
              </a:lnSpc>
            </a:pPr>
            <a:endParaRPr/>
          </a:p>
          <a:p>
            <a:pPr>
              <a:lnSpc>
                <a:spcPct val="100000"/>
              </a:lnSpc>
            </a:pPr>
            <a:endParaRPr/>
          </a:p>
        </p:txBody>
      </p:sp>
      <p:sp>
        <p:nvSpPr>
          <p:cNvPr id="2099"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100"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9159C883-579C-4ADB-8556-7B156689BB41}" type="slidenum">
              <a:rPr lang="en-US" sz="1200" strike="noStrike">
                <a:solidFill>
                  <a:srgbClr val="035c75"/>
                </a:solidFill>
                <a:latin typeface="Tahoma"/>
                <a:ea typeface="DejaVu Sans"/>
              </a:rPr>
              <a:t>&lt;number&gt;</a:t>
            </a:fld>
            <a:endParaRPr/>
          </a:p>
        </p:txBody>
      </p:sp>
      <p:sp>
        <p:nvSpPr>
          <p:cNvPr id="2101" name="CustomShape 5"/>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102" name="Picture 3" descr=""/>
          <p:cNvPicPr/>
          <p:nvPr/>
        </p:nvPicPr>
        <p:blipFill>
          <a:blip r:embed="rId1"/>
          <a:stretch/>
        </p:blipFill>
        <p:spPr>
          <a:xfrm>
            <a:off x="0" y="628560"/>
            <a:ext cx="9106920" cy="56160"/>
          </a:xfrm>
          <a:prstGeom prst="rect">
            <a:avLst/>
          </a:prstGeom>
          <a:ln>
            <a:noFill/>
          </a:ln>
        </p:spPr>
      </p:pic>
      <p:sp>
        <p:nvSpPr>
          <p:cNvPr id="2103" name="CustomShape 6"/>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104" name="CustomShape 7"/>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369" dur="indefinite" restart="never" nodeType="tmRoot">
          <p:childTnLst>
            <p:seq>
              <p:cTn id="1370"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5" name="CustomShape 1"/>
          <p:cNvSpPr/>
          <p:nvPr/>
        </p:nvSpPr>
        <p:spPr>
          <a:xfrm>
            <a:off x="38088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Hàm kết hợp </a:t>
            </a:r>
            <a:endParaRPr/>
          </a:p>
        </p:txBody>
      </p:sp>
      <p:sp>
        <p:nvSpPr>
          <p:cNvPr id="2106" name="CustomShape 2"/>
          <p:cNvSpPr/>
          <p:nvPr/>
        </p:nvSpPr>
        <p:spPr>
          <a:xfrm>
            <a:off x="457200" y="1295280"/>
            <a:ext cx="822852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a:p>
            <a:pPr>
              <a:lnSpc>
                <a:spcPct val="100000"/>
              </a:lnSpc>
            </a:pPr>
            <a:endParaRPr/>
          </a:p>
          <a:p>
            <a:pPr>
              <a:lnSpc>
                <a:spcPct val="100000"/>
              </a:lnSpc>
            </a:pPr>
            <a:endParaRPr/>
          </a:p>
          <a:p>
            <a:pPr>
              <a:lnSpc>
                <a:spcPct val="100000"/>
              </a:lnSpc>
            </a:pPr>
            <a:endParaRPr/>
          </a:p>
        </p:txBody>
      </p:sp>
      <p:sp>
        <p:nvSpPr>
          <p:cNvPr id="2107"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108"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CE12AFA9-3B5F-4069-8C2B-E540093118D7}" type="slidenum">
              <a:rPr lang="en-US" sz="1200" strike="noStrike">
                <a:solidFill>
                  <a:srgbClr val="035c75"/>
                </a:solidFill>
                <a:latin typeface="Tahoma"/>
                <a:ea typeface="DejaVu Sans"/>
              </a:rPr>
              <a:t>&lt;number&gt;</a:t>
            </a:fld>
            <a:endParaRPr/>
          </a:p>
        </p:txBody>
      </p:sp>
      <p:sp>
        <p:nvSpPr>
          <p:cNvPr id="2109" name="Line 5"/>
          <p:cNvSpPr/>
          <p:nvPr/>
        </p:nvSpPr>
        <p:spPr>
          <a:xfrm>
            <a:off x="1295280" y="2819160"/>
            <a:ext cx="1447920" cy="0"/>
          </a:xfrm>
          <a:prstGeom prst="line">
            <a:avLst/>
          </a:prstGeom>
          <a:ln w="12600">
            <a:solidFill>
              <a:schemeClr val="tx1"/>
            </a:solidFill>
            <a:round/>
          </a:ln>
        </p:spPr>
      </p:sp>
      <p:sp>
        <p:nvSpPr>
          <p:cNvPr id="2110" name="CustomShape 6"/>
          <p:cNvSpPr/>
          <p:nvPr/>
        </p:nvSpPr>
        <p:spPr>
          <a:xfrm>
            <a:off x="1828800" y="2514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2111" name="CustomShape 7"/>
          <p:cNvSpPr/>
          <p:nvPr/>
        </p:nvSpPr>
        <p:spPr>
          <a:xfrm>
            <a:off x="2286000" y="25146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2112" name="CustomShape 8"/>
          <p:cNvSpPr/>
          <p:nvPr/>
        </p:nvSpPr>
        <p:spPr>
          <a:xfrm>
            <a:off x="1828800" y="2895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2113" name="Line 9"/>
          <p:cNvSpPr/>
          <p:nvPr/>
        </p:nvSpPr>
        <p:spPr>
          <a:xfrm>
            <a:off x="1295280" y="2514600"/>
            <a:ext cx="1447920" cy="0"/>
          </a:xfrm>
          <a:prstGeom prst="line">
            <a:avLst/>
          </a:prstGeom>
          <a:ln w="12600">
            <a:solidFill>
              <a:schemeClr val="tx1"/>
            </a:solidFill>
            <a:round/>
          </a:ln>
        </p:spPr>
      </p:sp>
      <p:sp>
        <p:nvSpPr>
          <p:cNvPr id="2114" name="Line 10"/>
          <p:cNvSpPr/>
          <p:nvPr/>
        </p:nvSpPr>
        <p:spPr>
          <a:xfrm>
            <a:off x="1828800" y="4114800"/>
            <a:ext cx="914400" cy="0"/>
          </a:xfrm>
          <a:prstGeom prst="line">
            <a:avLst/>
          </a:prstGeom>
          <a:ln w="12600">
            <a:solidFill>
              <a:schemeClr val="tx1"/>
            </a:solidFill>
            <a:round/>
          </a:ln>
        </p:spPr>
      </p:sp>
      <p:sp>
        <p:nvSpPr>
          <p:cNvPr id="2115" name="CustomShape 11"/>
          <p:cNvSpPr/>
          <p:nvPr/>
        </p:nvSpPr>
        <p:spPr>
          <a:xfrm>
            <a:off x="1295280" y="251460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2116" name="Line 12"/>
          <p:cNvSpPr/>
          <p:nvPr/>
        </p:nvSpPr>
        <p:spPr>
          <a:xfrm>
            <a:off x="1295280" y="2514600"/>
            <a:ext cx="0" cy="304560"/>
          </a:xfrm>
          <a:prstGeom prst="line">
            <a:avLst/>
          </a:prstGeom>
          <a:ln w="12600">
            <a:solidFill>
              <a:schemeClr val="tx1"/>
            </a:solidFill>
            <a:round/>
          </a:ln>
        </p:spPr>
      </p:sp>
      <p:sp>
        <p:nvSpPr>
          <p:cNvPr id="2117" name="CustomShape 13"/>
          <p:cNvSpPr/>
          <p:nvPr/>
        </p:nvSpPr>
        <p:spPr>
          <a:xfrm>
            <a:off x="1828800" y="3200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2118" name="Line 14"/>
          <p:cNvSpPr/>
          <p:nvPr/>
        </p:nvSpPr>
        <p:spPr>
          <a:xfrm>
            <a:off x="2286000" y="2514600"/>
            <a:ext cx="0" cy="1600200"/>
          </a:xfrm>
          <a:prstGeom prst="line">
            <a:avLst/>
          </a:prstGeom>
          <a:ln w="12600">
            <a:solidFill>
              <a:schemeClr val="tx1"/>
            </a:solidFill>
            <a:round/>
          </a:ln>
        </p:spPr>
      </p:sp>
      <p:sp>
        <p:nvSpPr>
          <p:cNvPr id="2119" name="Line 15"/>
          <p:cNvSpPr/>
          <p:nvPr/>
        </p:nvSpPr>
        <p:spPr>
          <a:xfrm>
            <a:off x="1828800" y="2514600"/>
            <a:ext cx="0" cy="1600200"/>
          </a:xfrm>
          <a:prstGeom prst="line">
            <a:avLst/>
          </a:prstGeom>
          <a:ln w="12600">
            <a:solidFill>
              <a:schemeClr val="tx1"/>
            </a:solidFill>
            <a:round/>
          </a:ln>
        </p:spPr>
      </p:sp>
      <p:sp>
        <p:nvSpPr>
          <p:cNvPr id="2120" name="Line 16"/>
          <p:cNvSpPr/>
          <p:nvPr/>
        </p:nvSpPr>
        <p:spPr>
          <a:xfrm>
            <a:off x="2743200" y="2514600"/>
            <a:ext cx="0" cy="1600200"/>
          </a:xfrm>
          <a:prstGeom prst="line">
            <a:avLst/>
          </a:prstGeom>
          <a:ln w="12600">
            <a:solidFill>
              <a:schemeClr val="tx1"/>
            </a:solidFill>
            <a:round/>
          </a:ln>
        </p:spPr>
      </p:sp>
      <p:sp>
        <p:nvSpPr>
          <p:cNvPr id="2121" name="CustomShape 17"/>
          <p:cNvSpPr/>
          <p:nvPr/>
        </p:nvSpPr>
        <p:spPr>
          <a:xfrm>
            <a:off x="2286000" y="2895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2122" name="CustomShape 18"/>
          <p:cNvSpPr/>
          <p:nvPr/>
        </p:nvSpPr>
        <p:spPr>
          <a:xfrm>
            <a:off x="2286000" y="3200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2123" name="CustomShape 19"/>
          <p:cNvSpPr/>
          <p:nvPr/>
        </p:nvSpPr>
        <p:spPr>
          <a:xfrm>
            <a:off x="1828800" y="3505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2124" name="CustomShape 20"/>
          <p:cNvSpPr/>
          <p:nvPr/>
        </p:nvSpPr>
        <p:spPr>
          <a:xfrm>
            <a:off x="1828800" y="3809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a:t>
            </a:r>
            <a:endParaRPr/>
          </a:p>
        </p:txBody>
      </p:sp>
      <p:sp>
        <p:nvSpPr>
          <p:cNvPr id="2125" name="CustomShape 21"/>
          <p:cNvSpPr/>
          <p:nvPr/>
        </p:nvSpPr>
        <p:spPr>
          <a:xfrm>
            <a:off x="2286000" y="35053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2126" name="CustomShape 22"/>
          <p:cNvSpPr/>
          <p:nvPr/>
        </p:nvSpPr>
        <p:spPr>
          <a:xfrm>
            <a:off x="2286000" y="38098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2127" name="CustomShape 23"/>
          <p:cNvSpPr/>
          <p:nvPr/>
        </p:nvSpPr>
        <p:spPr>
          <a:xfrm>
            <a:off x="4114800" y="2209680"/>
            <a:ext cx="2132640" cy="2324160"/>
          </a:xfrm>
          <a:prstGeom prst="rect">
            <a:avLst/>
          </a:prstGeom>
          <a:noFill/>
          <a:ln w="12600">
            <a:noFill/>
          </a:ln>
        </p:spPr>
        <p:style>
          <a:lnRef idx="0"/>
          <a:fillRef idx="0"/>
          <a:effectRef idx="0"/>
          <a:fontRef idx="minor"/>
        </p:style>
        <p:txBody>
          <a:bodyPr lIns="90000" rIns="90000" tIns="45000" bIns="45000"/>
          <a:p>
            <a:pPr>
              <a:lnSpc>
                <a:spcPct val="100000"/>
              </a:lnSpc>
            </a:pPr>
            <a:r>
              <a:rPr lang="en-US" sz="2200" strike="noStrike">
                <a:solidFill>
                  <a:srgbClr val="000000"/>
                </a:solidFill>
                <a:latin typeface="Tahoma"/>
                <a:ea typeface="DejaVu Sans"/>
              </a:rPr>
              <a:t>SUM(B) = 10</a:t>
            </a:r>
            <a:endParaRPr/>
          </a:p>
          <a:p>
            <a:pPr>
              <a:lnSpc>
                <a:spcPct val="100000"/>
              </a:lnSpc>
            </a:pPr>
            <a:r>
              <a:rPr lang="en-US" sz="2200" strike="noStrike">
                <a:solidFill>
                  <a:srgbClr val="000000"/>
                </a:solidFill>
                <a:latin typeface="Tahoma"/>
                <a:ea typeface="DejaVu Sans"/>
              </a:rPr>
              <a:t>AVG(A) = 1.5</a:t>
            </a:r>
            <a:endParaRPr/>
          </a:p>
          <a:p>
            <a:pPr>
              <a:lnSpc>
                <a:spcPct val="100000"/>
              </a:lnSpc>
            </a:pPr>
            <a:r>
              <a:rPr lang="en-US" sz="2200" strike="noStrike">
                <a:solidFill>
                  <a:srgbClr val="000000"/>
                </a:solidFill>
                <a:latin typeface="Tahoma"/>
                <a:ea typeface="DejaVu Sans"/>
              </a:rPr>
              <a:t>MIN(A) = 1</a:t>
            </a:r>
            <a:endParaRPr/>
          </a:p>
          <a:p>
            <a:pPr>
              <a:lnSpc>
                <a:spcPct val="100000"/>
              </a:lnSpc>
            </a:pPr>
            <a:r>
              <a:rPr lang="en-US" sz="2200" strike="noStrike">
                <a:solidFill>
                  <a:srgbClr val="000000"/>
                </a:solidFill>
                <a:latin typeface="Tahoma"/>
                <a:ea typeface="DejaVu Sans"/>
              </a:rPr>
              <a:t>MAX(B) = 4</a:t>
            </a:r>
            <a:endParaRPr/>
          </a:p>
          <a:p>
            <a:pPr>
              <a:lnSpc>
                <a:spcPct val="100000"/>
              </a:lnSpc>
            </a:pPr>
            <a:r>
              <a:rPr lang="en-US" sz="2200" strike="noStrike">
                <a:solidFill>
                  <a:srgbClr val="000000"/>
                </a:solidFill>
                <a:latin typeface="Tahoma"/>
                <a:ea typeface="DejaVu Sans"/>
              </a:rPr>
              <a:t>COUNT(A) = 4</a:t>
            </a:r>
            <a:endParaRPr/>
          </a:p>
        </p:txBody>
      </p:sp>
      <p:sp>
        <p:nvSpPr>
          <p:cNvPr id="2128" name="CustomShape 2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129" name="Picture 3" descr=""/>
          <p:cNvPicPr/>
          <p:nvPr/>
        </p:nvPicPr>
        <p:blipFill>
          <a:blip r:embed="rId1"/>
          <a:stretch/>
        </p:blipFill>
        <p:spPr>
          <a:xfrm>
            <a:off x="0" y="628560"/>
            <a:ext cx="9106920" cy="56160"/>
          </a:xfrm>
          <a:prstGeom prst="rect">
            <a:avLst/>
          </a:prstGeom>
          <a:ln>
            <a:noFill/>
          </a:ln>
        </p:spPr>
      </p:pic>
      <p:sp>
        <p:nvSpPr>
          <p:cNvPr id="2130" name="CustomShape 25"/>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131" name="CustomShape 26"/>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371" dur="indefinite" restart="never" nodeType="tmRoot">
          <p:childTnLst>
            <p:seq>
              <p:cTn id="1372"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2" name="CustomShape 1"/>
          <p:cNvSpPr/>
          <p:nvPr/>
        </p:nvSpPr>
        <p:spPr>
          <a:xfrm>
            <a:off x="457200" y="762120"/>
            <a:ext cx="8228520" cy="45612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gom nhóm</a:t>
            </a:r>
            <a:endParaRPr/>
          </a:p>
        </p:txBody>
      </p:sp>
      <p:sp>
        <p:nvSpPr>
          <p:cNvPr id="2133" name="CustomShape 2"/>
          <p:cNvSpPr/>
          <p:nvPr/>
        </p:nvSpPr>
        <p:spPr>
          <a:xfrm>
            <a:off x="457200" y="1371600"/>
            <a:ext cx="8152200" cy="42660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200" strike="noStrike">
                <a:solidFill>
                  <a:srgbClr val="000000"/>
                </a:solidFill>
                <a:latin typeface="Constantia"/>
                <a:ea typeface="DejaVu Sans"/>
              </a:rPr>
              <a:t>Được dùng để phân chia quan hệ thành nhiều nhóm dựa trên thuộc  tính phân </a:t>
            </a:r>
            <a:r>
              <a:rPr lang="en-US" sz="2200" strike="noStrike">
                <a:solidFill>
                  <a:srgbClr val="000000"/>
                </a:solidFill>
                <a:latin typeface="Lucida Calligraphy"/>
                <a:ea typeface="DejaVu Sans"/>
              </a:rPr>
              <a:t>nhóm</a:t>
            </a:r>
            <a:r>
              <a:rPr lang="en-US" sz="2200" strike="noStrike">
                <a:solidFill>
                  <a:srgbClr val="000000"/>
                </a:solidFill>
                <a:latin typeface="Constantia"/>
                <a:ea typeface="DejaVu Sans"/>
              </a:rPr>
              <a:t> nào đó </a:t>
            </a:r>
            <a:endParaRPr/>
          </a:p>
          <a:p>
            <a:pPr>
              <a:lnSpc>
                <a:spcPct val="100000"/>
              </a:lnSpc>
              <a:buSzPct val="95000"/>
              <a:buFont typeface="Wingdings 2" charset="2"/>
              <a:buChar char=""/>
            </a:pPr>
            <a:r>
              <a:rPr lang="en-US" sz="2200" strike="noStrike">
                <a:solidFill>
                  <a:srgbClr val="000000"/>
                </a:solidFill>
                <a:latin typeface="Constantia"/>
                <a:ea typeface="DejaVu Sans"/>
              </a:rPr>
              <a:t>Ký hiệu</a:t>
            </a:r>
            <a:endParaRPr/>
          </a:p>
          <a:p>
            <a:pPr>
              <a:lnSpc>
                <a:spcPct val="100000"/>
              </a:lnSpc>
            </a:pPr>
            <a:endParaRPr/>
          </a:p>
          <a:p>
            <a:pPr>
              <a:lnSpc>
                <a:spcPct val="100000"/>
              </a:lnSpc>
            </a:pPr>
            <a:endParaRPr/>
          </a:p>
          <a:p>
            <a:pPr lvl="1">
              <a:lnSpc>
                <a:spcPct val="100000"/>
              </a:lnSpc>
              <a:buSzPct val="85000"/>
              <a:buFont typeface="Courier New"/>
              <a:buChar char="o"/>
            </a:pPr>
            <a:r>
              <a:rPr lang="en-US" sz="2100" strike="noStrike">
                <a:solidFill>
                  <a:srgbClr val="000000"/>
                </a:solidFill>
                <a:latin typeface="Constantia"/>
                <a:ea typeface="DejaVu Sans"/>
              </a:rPr>
              <a:t>R là Quan hệ</a:t>
            </a:r>
            <a:endParaRPr/>
          </a:p>
          <a:p>
            <a:pPr lvl="1">
              <a:lnSpc>
                <a:spcPct val="100000"/>
              </a:lnSpc>
              <a:buSzPct val="85000"/>
              <a:buFont typeface="Courier New"/>
              <a:buChar char="o"/>
            </a:pPr>
            <a:r>
              <a:rPr lang="en-US" sz="2100" strike="noStrike">
                <a:solidFill>
                  <a:srgbClr val="000000"/>
                </a:solidFill>
                <a:latin typeface="Constantia"/>
                <a:ea typeface="DejaVu Sans"/>
              </a:rPr>
              <a:t>G</a:t>
            </a:r>
            <a:r>
              <a:rPr lang="en-US" sz="2100" strike="noStrike" baseline="-25000">
                <a:solidFill>
                  <a:srgbClr val="000000"/>
                </a:solidFill>
                <a:latin typeface="Constantia"/>
                <a:ea typeface="DejaVu Sans"/>
              </a:rPr>
              <a:t>i</a:t>
            </a:r>
            <a:r>
              <a:rPr lang="en-US" sz="2100" strike="noStrike">
                <a:solidFill>
                  <a:srgbClr val="000000"/>
                </a:solidFill>
                <a:latin typeface="Constantia"/>
                <a:ea typeface="DejaVu Sans"/>
              </a:rPr>
              <a:t> là thuộc tính gom nhóm</a:t>
            </a:r>
            <a:endParaRPr/>
          </a:p>
          <a:p>
            <a:pPr lvl="1">
              <a:lnSpc>
                <a:spcPct val="100000"/>
              </a:lnSpc>
              <a:buSzPct val="85000"/>
              <a:buFont typeface="Courier New"/>
              <a:buChar char="o"/>
            </a:pPr>
            <a:r>
              <a:rPr lang="en-US" sz="2100" strike="noStrike">
                <a:solidFill>
                  <a:srgbClr val="000000"/>
                </a:solidFill>
                <a:latin typeface="Constantia"/>
                <a:ea typeface="DejaVu Sans"/>
              </a:rPr>
              <a:t>F1, F2, …, Fn là các hàm kết hợp</a:t>
            </a:r>
            <a:endParaRPr/>
          </a:p>
          <a:p>
            <a:pPr lvl="1">
              <a:lnSpc>
                <a:spcPct val="100000"/>
              </a:lnSpc>
              <a:buSzPct val="85000"/>
              <a:buFont typeface="Courier New"/>
              <a:buChar char="o"/>
            </a:pPr>
            <a:r>
              <a:rPr lang="en-US" sz="2100" strike="noStrike">
                <a:solidFill>
                  <a:srgbClr val="000000"/>
                </a:solidFill>
                <a:latin typeface="Constantia"/>
                <a:ea typeface="DejaVu Sans"/>
              </a:rPr>
              <a:t>A1, A2, …, An là các thuộc tính tính toán trong hàm F</a:t>
            </a:r>
            <a:r>
              <a:rPr lang="en-US" sz="2100" strike="noStrike" baseline="-25000">
                <a:solidFill>
                  <a:srgbClr val="000000"/>
                </a:solidFill>
                <a:latin typeface="Constantia"/>
                <a:ea typeface="DejaVu Sans"/>
              </a:rPr>
              <a:t>i</a:t>
            </a:r>
            <a:endParaRPr/>
          </a:p>
          <a:p>
            <a:pPr lvl="1">
              <a:lnSpc>
                <a:spcPct val="100000"/>
              </a:lnSpc>
              <a:buSzPct val="85000"/>
              <a:buFont typeface="Courier New"/>
              <a:buChar char="o"/>
            </a:pPr>
            <a:r>
              <a:rPr lang="en-US" sz="2100" strike="noStrike">
                <a:solidFill>
                  <a:srgbClr val="000000"/>
                </a:solidFill>
                <a:latin typeface="Constantia"/>
                <a:ea typeface="DejaVu Sans"/>
              </a:rPr>
              <a:t>Trả về quan hệ</a:t>
            </a:r>
            <a:endParaRPr/>
          </a:p>
        </p:txBody>
      </p:sp>
      <p:sp>
        <p:nvSpPr>
          <p:cNvPr id="2134"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135"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87C4BBB0-1312-436F-A20F-ABC354592553}" type="slidenum">
              <a:rPr lang="en-US" sz="1200" strike="noStrike">
                <a:solidFill>
                  <a:srgbClr val="035c75"/>
                </a:solidFill>
                <a:latin typeface="Tahoma"/>
                <a:ea typeface="DejaVu Sans"/>
              </a:rPr>
              <a:t>&lt;number&gt;</a:t>
            </a:fld>
            <a:endParaRPr/>
          </a:p>
        </p:txBody>
      </p:sp>
      <p:sp>
        <p:nvSpPr>
          <p:cNvPr id="2136" name="CustomShape 5"/>
          <p:cNvSpPr/>
          <p:nvPr/>
        </p:nvSpPr>
        <p:spPr>
          <a:xfrm>
            <a:off x="1219320" y="2362320"/>
            <a:ext cx="5637600" cy="82080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600" strike="noStrike">
                <a:solidFill>
                  <a:srgbClr val="000000"/>
                </a:solidFill>
                <a:latin typeface="Tahoma"/>
                <a:ea typeface="DejaVu Sans"/>
              </a:rPr>
              <a:t>G</a:t>
            </a:r>
            <a:r>
              <a:rPr lang="en-US" sz="1600" strike="noStrike" baseline="-25000">
                <a:solidFill>
                  <a:srgbClr val="000000"/>
                </a:solidFill>
                <a:latin typeface="Tahoma"/>
                <a:ea typeface="DejaVu Sans"/>
              </a:rPr>
              <a:t>1</a:t>
            </a:r>
            <a:r>
              <a:rPr lang="en-US" sz="1600" strike="noStrike">
                <a:solidFill>
                  <a:srgbClr val="000000"/>
                </a:solidFill>
                <a:latin typeface="Tahoma"/>
                <a:ea typeface="DejaVu Sans"/>
              </a:rPr>
              <a:t>,G</a:t>
            </a:r>
            <a:r>
              <a:rPr lang="en-US" sz="1600" strike="noStrike" baseline="-25000">
                <a:solidFill>
                  <a:srgbClr val="000000"/>
                </a:solidFill>
                <a:latin typeface="Tahoma"/>
                <a:ea typeface="DejaVu Sans"/>
              </a:rPr>
              <a:t>2</a:t>
            </a:r>
            <a:r>
              <a:rPr lang="en-US" sz="1600" strike="noStrike">
                <a:solidFill>
                  <a:srgbClr val="000000"/>
                </a:solidFill>
                <a:latin typeface="Tahoma"/>
                <a:ea typeface="DejaVu Sans"/>
              </a:rPr>
              <a:t>,..,G</a:t>
            </a:r>
            <a:r>
              <a:rPr lang="en-US" sz="1600" strike="noStrike" baseline="-25000">
                <a:solidFill>
                  <a:srgbClr val="000000"/>
                </a:solidFill>
                <a:latin typeface="Tahoma"/>
                <a:ea typeface="DejaVu Sans"/>
              </a:rPr>
              <a:t>k</a:t>
            </a:r>
            <a:r>
              <a:rPr lang="en-US" sz="1600" strike="noStrike">
                <a:solidFill>
                  <a:srgbClr val="000000"/>
                </a:solidFill>
                <a:latin typeface="Tahoma"/>
                <a:ea typeface="DejaVu Sans"/>
              </a:rPr>
              <a:t>  </a:t>
            </a:r>
            <a:r>
              <a:rPr b="1" lang="en-US" sz="4800" strike="noStrike">
                <a:solidFill>
                  <a:srgbClr val="000000"/>
                </a:solidFill>
                <a:latin typeface=".VnLinusH"/>
                <a:ea typeface="DejaVu Sans"/>
              </a:rPr>
              <a:t>F</a:t>
            </a:r>
            <a:r>
              <a:rPr b="1" lang="en-US" sz="3000" strike="noStrike">
                <a:solidFill>
                  <a:srgbClr val="000000"/>
                </a:solidFill>
                <a:latin typeface="Wrexham Script Light"/>
                <a:ea typeface="Lingoes Unicode"/>
              </a:rPr>
              <a:t> </a:t>
            </a:r>
            <a:r>
              <a:rPr b="1" lang="en-US" sz="3000" strike="noStrike">
                <a:solidFill>
                  <a:srgbClr val="000000"/>
                </a:solidFill>
                <a:latin typeface="Lingoes Unicode"/>
                <a:ea typeface="Lingoes Unicode"/>
              </a:rPr>
              <a:t>  </a:t>
            </a:r>
            <a:r>
              <a:rPr lang="en-US" sz="2200" strike="noStrike" baseline="-25000">
                <a:solidFill>
                  <a:srgbClr val="000000"/>
                </a:solidFill>
                <a:latin typeface="Tahoma"/>
                <a:ea typeface="Lingoes Unicode"/>
              </a:rPr>
              <a:t>F1(A1), F2(A2), …, Fn(An)</a:t>
            </a:r>
            <a:r>
              <a:rPr lang="en-US" sz="2200" strike="noStrike">
                <a:solidFill>
                  <a:srgbClr val="000000"/>
                </a:solidFill>
                <a:latin typeface="Tahoma"/>
                <a:ea typeface="Lingoes Unicode"/>
              </a:rPr>
              <a:t>(R)</a:t>
            </a:r>
            <a:endParaRPr/>
          </a:p>
        </p:txBody>
      </p:sp>
      <p:sp>
        <p:nvSpPr>
          <p:cNvPr id="2137" name="CustomShape 6"/>
          <p:cNvSpPr/>
          <p:nvPr/>
        </p:nvSpPr>
        <p:spPr>
          <a:xfrm>
            <a:off x="0" y="3338640"/>
            <a:ext cx="9142920" cy="360"/>
          </a:xfrm>
          <a:prstGeom prst="rect">
            <a:avLst/>
          </a:prstGeom>
          <a:noFill/>
          <a:ln w="12600">
            <a:noFill/>
          </a:ln>
        </p:spPr>
        <p:style>
          <a:lnRef idx="0"/>
          <a:fillRef idx="0"/>
          <a:effectRef idx="0"/>
          <a:fontRef idx="minor"/>
        </p:style>
      </p:sp>
      <p:sp>
        <p:nvSpPr>
          <p:cNvPr id="2138" name="CustomShape 7"/>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139" name="Picture 3" descr=""/>
          <p:cNvPicPr/>
          <p:nvPr/>
        </p:nvPicPr>
        <p:blipFill>
          <a:blip r:embed="rId1"/>
          <a:stretch/>
        </p:blipFill>
        <p:spPr>
          <a:xfrm>
            <a:off x="0" y="628560"/>
            <a:ext cx="9106920" cy="56160"/>
          </a:xfrm>
          <a:prstGeom prst="rect">
            <a:avLst/>
          </a:prstGeom>
          <a:ln>
            <a:noFill/>
          </a:ln>
        </p:spPr>
      </p:pic>
      <p:sp>
        <p:nvSpPr>
          <p:cNvPr id="2140" name="CustomShape 8"/>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141" name="CustomShape 9"/>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373" dur="indefinite" restart="never" nodeType="tmRoot">
          <p:childTnLst>
            <p:seq>
              <p:cTn id="1374"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2" name="CustomShape 1"/>
          <p:cNvSpPr/>
          <p:nvPr/>
        </p:nvSpPr>
        <p:spPr>
          <a:xfrm>
            <a:off x="457200" y="76212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gom nhóm</a:t>
            </a:r>
            <a:endParaRPr/>
          </a:p>
        </p:txBody>
      </p:sp>
      <p:sp>
        <p:nvSpPr>
          <p:cNvPr id="2143" name="CustomShape 2"/>
          <p:cNvSpPr/>
          <p:nvPr/>
        </p:nvSpPr>
        <p:spPr>
          <a:xfrm>
            <a:off x="304920" y="1676520"/>
            <a:ext cx="853344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Ví dụ</a:t>
            </a:r>
            <a:endParaRPr/>
          </a:p>
        </p:txBody>
      </p:sp>
      <p:sp>
        <p:nvSpPr>
          <p:cNvPr id="2144"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145"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EB0980CE-0FD5-4BC8-A330-87262992AC18}" type="slidenum">
              <a:rPr lang="en-US" sz="1200" strike="noStrike">
                <a:solidFill>
                  <a:srgbClr val="035c75"/>
                </a:solidFill>
                <a:latin typeface="Tahoma"/>
                <a:ea typeface="DejaVu Sans"/>
              </a:rPr>
              <a:t>&lt;number&gt;</a:t>
            </a:fld>
            <a:endParaRPr/>
          </a:p>
        </p:txBody>
      </p:sp>
      <p:sp>
        <p:nvSpPr>
          <p:cNvPr id="2146" name="CustomShape 5"/>
          <p:cNvSpPr/>
          <p:nvPr/>
        </p:nvSpPr>
        <p:spPr>
          <a:xfrm>
            <a:off x="4191120" y="1523880"/>
            <a:ext cx="4494600" cy="846720"/>
          </a:xfrm>
          <a:prstGeom prst="rect">
            <a:avLst/>
          </a:prstGeom>
          <a:noFill/>
          <a:ln w="12600">
            <a:noFill/>
          </a:ln>
        </p:spPr>
        <p:style>
          <a:lnRef idx="0"/>
          <a:fillRef idx="0"/>
          <a:effectRef idx="0"/>
          <a:fontRef idx="minor"/>
        </p:style>
        <p:txBody>
          <a:bodyPr lIns="90000" rIns="90000" tIns="45000" bIns="45000"/>
          <a:p>
            <a:pPr>
              <a:lnSpc>
                <a:spcPct val="100000"/>
              </a:lnSpc>
            </a:pPr>
            <a:r>
              <a:rPr b="1" lang="en-US" sz="3000" strike="noStrike">
                <a:solidFill>
                  <a:srgbClr val="000000"/>
                </a:solidFill>
                <a:latin typeface="Script MT Bold"/>
                <a:ea typeface="DejaVu Sans"/>
              </a:rPr>
              <a:t>S1=</a:t>
            </a:r>
            <a:r>
              <a:rPr lang="en-US" sz="3200" strike="noStrike">
                <a:solidFill>
                  <a:srgbClr val="000000"/>
                </a:solidFill>
                <a:latin typeface="Tahoma"/>
                <a:ea typeface="DejaVu Sans"/>
              </a:rPr>
              <a:t> </a:t>
            </a:r>
            <a:r>
              <a:rPr lang="en-US" sz="3200" strike="noStrike">
                <a:solidFill>
                  <a:srgbClr val="000000"/>
                </a:solidFill>
                <a:latin typeface="Symbol"/>
                <a:ea typeface="DejaVu Sans"/>
              </a:rPr>
              <a:t></a:t>
            </a:r>
            <a:r>
              <a:rPr lang="en-US" sz="3200" strike="noStrike">
                <a:solidFill>
                  <a:srgbClr val="000000"/>
                </a:solidFill>
                <a:latin typeface="Tahoma"/>
                <a:ea typeface="DejaVu Sans"/>
              </a:rPr>
              <a:t> </a:t>
            </a:r>
            <a:r>
              <a:rPr lang="en-US" sz="3200" strike="noStrike" baseline="-25000">
                <a:solidFill>
                  <a:srgbClr val="000000"/>
                </a:solidFill>
                <a:latin typeface="Tahoma"/>
                <a:ea typeface="DejaVu Sans"/>
              </a:rPr>
              <a:t>(</a:t>
            </a:r>
            <a:r>
              <a:rPr lang="en-US" sz="2800" strike="noStrike" baseline="-25000">
                <a:solidFill>
                  <a:srgbClr val="000000"/>
                </a:solidFill>
                <a:latin typeface="Tahoma"/>
                <a:ea typeface="DejaVu Sans"/>
              </a:rPr>
              <a:t>Sum_c)</a:t>
            </a:r>
            <a:r>
              <a:rPr b="1" lang="en-US" sz="3000" strike="noStrike">
                <a:solidFill>
                  <a:srgbClr val="000000"/>
                </a:solidFill>
                <a:latin typeface="Script MT Bold"/>
                <a:ea typeface="DejaVu Sans"/>
              </a:rPr>
              <a:t> (</a:t>
            </a:r>
            <a:r>
              <a:rPr b="1" lang="en-US" sz="4800" strike="noStrike">
                <a:solidFill>
                  <a:srgbClr val="000000"/>
                </a:solidFill>
                <a:latin typeface=".VnLinusH"/>
                <a:ea typeface="DejaVu Sans"/>
              </a:rPr>
              <a:t>F</a:t>
            </a:r>
            <a:r>
              <a:rPr lang="en-US" sz="2200" strike="noStrike" baseline="-25000">
                <a:solidFill>
                  <a:srgbClr val="000000"/>
                </a:solidFill>
                <a:latin typeface="Tahoma"/>
                <a:ea typeface="DejaVu Sans"/>
              </a:rPr>
              <a:t>SUM(C)</a:t>
            </a:r>
            <a:r>
              <a:rPr lang="en-US" sz="2200" strike="noStrike">
                <a:solidFill>
                  <a:srgbClr val="000000"/>
                </a:solidFill>
                <a:latin typeface="Tahoma"/>
                <a:ea typeface="DejaVu Sans"/>
              </a:rPr>
              <a:t>(R))</a:t>
            </a:r>
            <a:endParaRPr/>
          </a:p>
        </p:txBody>
      </p:sp>
      <p:sp>
        <p:nvSpPr>
          <p:cNvPr id="2147" name="CustomShape 6"/>
          <p:cNvSpPr/>
          <p:nvPr/>
        </p:nvSpPr>
        <p:spPr>
          <a:xfrm>
            <a:off x="2133720" y="1905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A</a:t>
            </a:r>
            <a:endParaRPr/>
          </a:p>
        </p:txBody>
      </p:sp>
      <p:sp>
        <p:nvSpPr>
          <p:cNvPr id="2148" name="CustomShape 7"/>
          <p:cNvSpPr/>
          <p:nvPr/>
        </p:nvSpPr>
        <p:spPr>
          <a:xfrm>
            <a:off x="2590920" y="1905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B</a:t>
            </a:r>
            <a:endParaRPr/>
          </a:p>
        </p:txBody>
      </p:sp>
      <p:sp>
        <p:nvSpPr>
          <p:cNvPr id="2149" name="CustomShape 8"/>
          <p:cNvSpPr/>
          <p:nvPr/>
        </p:nvSpPr>
        <p:spPr>
          <a:xfrm>
            <a:off x="213372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2150" name="Line 9"/>
          <p:cNvSpPr/>
          <p:nvPr/>
        </p:nvSpPr>
        <p:spPr>
          <a:xfrm>
            <a:off x="1600200" y="2209680"/>
            <a:ext cx="1904760" cy="0"/>
          </a:xfrm>
          <a:prstGeom prst="line">
            <a:avLst/>
          </a:prstGeom>
          <a:ln w="12600">
            <a:solidFill>
              <a:schemeClr val="tx1"/>
            </a:solidFill>
            <a:round/>
          </a:ln>
        </p:spPr>
      </p:sp>
      <p:sp>
        <p:nvSpPr>
          <p:cNvPr id="2151" name="Line 10"/>
          <p:cNvSpPr/>
          <p:nvPr/>
        </p:nvSpPr>
        <p:spPr>
          <a:xfrm>
            <a:off x="1600200" y="1904760"/>
            <a:ext cx="1904760" cy="0"/>
          </a:xfrm>
          <a:prstGeom prst="line">
            <a:avLst/>
          </a:prstGeom>
          <a:ln w="12600">
            <a:solidFill>
              <a:schemeClr val="tx1"/>
            </a:solidFill>
            <a:round/>
          </a:ln>
        </p:spPr>
      </p:sp>
      <p:sp>
        <p:nvSpPr>
          <p:cNvPr id="2152" name="Line 11"/>
          <p:cNvSpPr/>
          <p:nvPr/>
        </p:nvSpPr>
        <p:spPr>
          <a:xfrm>
            <a:off x="2133360" y="3504960"/>
            <a:ext cx="1371600" cy="0"/>
          </a:xfrm>
          <a:prstGeom prst="line">
            <a:avLst/>
          </a:prstGeom>
          <a:ln w="12600">
            <a:solidFill>
              <a:schemeClr val="tx1"/>
            </a:solidFill>
            <a:round/>
          </a:ln>
        </p:spPr>
      </p:sp>
      <p:sp>
        <p:nvSpPr>
          <p:cNvPr id="2153" name="CustomShape 12"/>
          <p:cNvSpPr/>
          <p:nvPr/>
        </p:nvSpPr>
        <p:spPr>
          <a:xfrm>
            <a:off x="1600200" y="1905120"/>
            <a:ext cx="53244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Tahoma"/>
                <a:ea typeface="DejaVu Sans"/>
              </a:rPr>
              <a:t>R</a:t>
            </a:r>
            <a:endParaRPr/>
          </a:p>
        </p:txBody>
      </p:sp>
      <p:sp>
        <p:nvSpPr>
          <p:cNvPr id="2154" name="Line 13"/>
          <p:cNvSpPr/>
          <p:nvPr/>
        </p:nvSpPr>
        <p:spPr>
          <a:xfrm>
            <a:off x="1600200" y="1904760"/>
            <a:ext cx="0" cy="304920"/>
          </a:xfrm>
          <a:prstGeom prst="line">
            <a:avLst/>
          </a:prstGeom>
          <a:ln w="12600">
            <a:solidFill>
              <a:schemeClr val="tx1"/>
            </a:solidFill>
            <a:round/>
          </a:ln>
        </p:spPr>
      </p:sp>
      <p:sp>
        <p:nvSpPr>
          <p:cNvPr id="2155" name="CustomShape 14"/>
          <p:cNvSpPr/>
          <p:nvPr/>
        </p:nvSpPr>
        <p:spPr>
          <a:xfrm>
            <a:off x="2133720" y="2590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2156" name="CustomShape 15"/>
          <p:cNvSpPr/>
          <p:nvPr/>
        </p:nvSpPr>
        <p:spPr>
          <a:xfrm>
            <a:off x="259092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2157" name="CustomShape 16"/>
          <p:cNvSpPr/>
          <p:nvPr/>
        </p:nvSpPr>
        <p:spPr>
          <a:xfrm>
            <a:off x="2590920" y="2590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4</a:t>
            </a:r>
            <a:endParaRPr/>
          </a:p>
        </p:txBody>
      </p:sp>
      <p:sp>
        <p:nvSpPr>
          <p:cNvPr id="2158" name="CustomShape 17"/>
          <p:cNvSpPr/>
          <p:nvPr/>
        </p:nvSpPr>
        <p:spPr>
          <a:xfrm>
            <a:off x="2133720" y="2895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400" strike="noStrike">
                <a:solidFill>
                  <a:srgbClr val="000000"/>
                </a:solidFill>
                <a:latin typeface="Symbol"/>
                <a:ea typeface="DejaVu Sans"/>
              </a:rPr>
              <a:t></a:t>
            </a:r>
            <a:endParaRPr/>
          </a:p>
        </p:txBody>
      </p:sp>
      <p:sp>
        <p:nvSpPr>
          <p:cNvPr id="2159" name="CustomShape 18"/>
          <p:cNvSpPr/>
          <p:nvPr/>
        </p:nvSpPr>
        <p:spPr>
          <a:xfrm>
            <a:off x="2133720" y="3200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Symbol"/>
                <a:ea typeface="DejaVu Sans"/>
              </a:rPr>
              <a:t></a:t>
            </a:r>
            <a:endParaRPr/>
          </a:p>
        </p:txBody>
      </p:sp>
      <p:sp>
        <p:nvSpPr>
          <p:cNvPr id="2160" name="CustomShape 19"/>
          <p:cNvSpPr/>
          <p:nvPr/>
        </p:nvSpPr>
        <p:spPr>
          <a:xfrm>
            <a:off x="2590920" y="2895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2161" name="CustomShape 20"/>
          <p:cNvSpPr/>
          <p:nvPr/>
        </p:nvSpPr>
        <p:spPr>
          <a:xfrm>
            <a:off x="2590920" y="3200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2</a:t>
            </a:r>
            <a:endParaRPr/>
          </a:p>
        </p:txBody>
      </p:sp>
      <p:sp>
        <p:nvSpPr>
          <p:cNvPr id="2162" name="CustomShape 21"/>
          <p:cNvSpPr/>
          <p:nvPr/>
        </p:nvSpPr>
        <p:spPr>
          <a:xfrm>
            <a:off x="3048120" y="19051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C</a:t>
            </a:r>
            <a:endParaRPr/>
          </a:p>
        </p:txBody>
      </p:sp>
      <p:sp>
        <p:nvSpPr>
          <p:cNvPr id="2163" name="CustomShape 22"/>
          <p:cNvSpPr/>
          <p:nvPr/>
        </p:nvSpPr>
        <p:spPr>
          <a:xfrm>
            <a:off x="3048120" y="22860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7</a:t>
            </a:r>
            <a:endParaRPr/>
          </a:p>
        </p:txBody>
      </p:sp>
      <p:sp>
        <p:nvSpPr>
          <p:cNvPr id="2164" name="CustomShape 23"/>
          <p:cNvSpPr/>
          <p:nvPr/>
        </p:nvSpPr>
        <p:spPr>
          <a:xfrm>
            <a:off x="3048120" y="259092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7</a:t>
            </a:r>
            <a:endParaRPr/>
          </a:p>
        </p:txBody>
      </p:sp>
      <p:sp>
        <p:nvSpPr>
          <p:cNvPr id="2165" name="CustomShape 24"/>
          <p:cNvSpPr/>
          <p:nvPr/>
        </p:nvSpPr>
        <p:spPr>
          <a:xfrm>
            <a:off x="3048120" y="289548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3</a:t>
            </a:r>
            <a:endParaRPr/>
          </a:p>
        </p:txBody>
      </p:sp>
      <p:sp>
        <p:nvSpPr>
          <p:cNvPr id="2166" name="CustomShape 25"/>
          <p:cNvSpPr/>
          <p:nvPr/>
        </p:nvSpPr>
        <p:spPr>
          <a:xfrm>
            <a:off x="3048120" y="3200400"/>
            <a:ext cx="456120" cy="302760"/>
          </a:xfrm>
          <a:prstGeom prst="rect">
            <a:avLst/>
          </a:prstGeom>
          <a:noFill/>
          <a:ln w="12600">
            <a:noFill/>
          </a:ln>
        </p:spPr>
        <p:style>
          <a:lnRef idx="0"/>
          <a:fillRef idx="0"/>
          <a:effectRef idx="0"/>
          <a:fontRef idx="minor"/>
        </p:style>
        <p:txBody>
          <a:bodyPr lIns="90000" rIns="90000" tIns="45000" bIns="45000"/>
          <a:p>
            <a:pPr algn="ctr">
              <a:lnSpc>
                <a:spcPct val="100000"/>
              </a:lnSpc>
            </a:pPr>
            <a:r>
              <a:rPr lang="en-US" sz="1400" strike="noStrike">
                <a:solidFill>
                  <a:srgbClr val="000000"/>
                </a:solidFill>
                <a:latin typeface="Tahoma"/>
                <a:ea typeface="DejaVu Sans"/>
              </a:rPr>
              <a:t>10</a:t>
            </a:r>
            <a:endParaRPr/>
          </a:p>
        </p:txBody>
      </p:sp>
      <p:sp>
        <p:nvSpPr>
          <p:cNvPr id="2167" name="Line 26"/>
          <p:cNvSpPr/>
          <p:nvPr/>
        </p:nvSpPr>
        <p:spPr>
          <a:xfrm>
            <a:off x="2590560" y="1904760"/>
            <a:ext cx="0" cy="1600200"/>
          </a:xfrm>
          <a:prstGeom prst="line">
            <a:avLst/>
          </a:prstGeom>
          <a:ln w="12600">
            <a:solidFill>
              <a:schemeClr val="tx1"/>
            </a:solidFill>
            <a:round/>
          </a:ln>
        </p:spPr>
      </p:sp>
      <p:sp>
        <p:nvSpPr>
          <p:cNvPr id="2168" name="Line 27"/>
          <p:cNvSpPr/>
          <p:nvPr/>
        </p:nvSpPr>
        <p:spPr>
          <a:xfrm>
            <a:off x="2133360" y="1904760"/>
            <a:ext cx="0" cy="1600200"/>
          </a:xfrm>
          <a:prstGeom prst="line">
            <a:avLst/>
          </a:prstGeom>
          <a:ln w="12600">
            <a:solidFill>
              <a:schemeClr val="tx1"/>
            </a:solidFill>
            <a:round/>
          </a:ln>
        </p:spPr>
      </p:sp>
      <p:sp>
        <p:nvSpPr>
          <p:cNvPr id="2169" name="Line 28"/>
          <p:cNvSpPr/>
          <p:nvPr/>
        </p:nvSpPr>
        <p:spPr>
          <a:xfrm>
            <a:off x="3047760" y="1904760"/>
            <a:ext cx="0" cy="1600200"/>
          </a:xfrm>
          <a:prstGeom prst="line">
            <a:avLst/>
          </a:prstGeom>
          <a:ln w="12600">
            <a:solidFill>
              <a:schemeClr val="tx1"/>
            </a:solidFill>
            <a:round/>
          </a:ln>
        </p:spPr>
      </p:sp>
      <p:sp>
        <p:nvSpPr>
          <p:cNvPr id="2170" name="Line 29"/>
          <p:cNvSpPr/>
          <p:nvPr/>
        </p:nvSpPr>
        <p:spPr>
          <a:xfrm>
            <a:off x="3504960" y="1904760"/>
            <a:ext cx="0" cy="1600200"/>
          </a:xfrm>
          <a:prstGeom prst="line">
            <a:avLst/>
          </a:prstGeom>
          <a:ln w="12600">
            <a:solidFill>
              <a:schemeClr val="tx1"/>
            </a:solidFill>
            <a:round/>
          </a:ln>
        </p:spPr>
      </p:sp>
      <p:sp>
        <p:nvSpPr>
          <p:cNvPr id="2171" name="CustomShape 30"/>
          <p:cNvSpPr/>
          <p:nvPr/>
        </p:nvSpPr>
        <p:spPr>
          <a:xfrm>
            <a:off x="4343400" y="3429000"/>
            <a:ext cx="4494600" cy="820800"/>
          </a:xfrm>
          <a:prstGeom prst="rect">
            <a:avLst/>
          </a:prstGeom>
          <a:noFill/>
          <a:ln w="12600">
            <a:noFill/>
          </a:ln>
        </p:spPr>
        <p:style>
          <a:lnRef idx="0"/>
          <a:fillRef idx="0"/>
          <a:effectRef idx="0"/>
          <a:fontRef idx="minor"/>
        </p:style>
        <p:txBody>
          <a:bodyPr lIns="90000" rIns="90000" tIns="45000" bIns="45000"/>
          <a:p>
            <a:pPr>
              <a:lnSpc>
                <a:spcPct val="100000"/>
              </a:lnSpc>
            </a:pPr>
            <a:r>
              <a:rPr b="1" lang="en-US" sz="2400" strike="noStrike">
                <a:solidFill>
                  <a:srgbClr val="000000"/>
                </a:solidFill>
                <a:latin typeface="Script MT Bold"/>
                <a:ea typeface="DejaVu Sans"/>
              </a:rPr>
              <a:t>S2 =</a:t>
            </a:r>
            <a:r>
              <a:rPr lang="en-US" sz="2400" strike="noStrike">
                <a:solidFill>
                  <a:srgbClr val="000000"/>
                </a:solidFill>
                <a:latin typeface="Tahoma"/>
                <a:ea typeface="DejaVu Sans"/>
              </a:rPr>
              <a:t> </a:t>
            </a:r>
            <a:r>
              <a:rPr lang="en-US" sz="2400" strike="noStrike">
                <a:solidFill>
                  <a:srgbClr val="000000"/>
                </a:solidFill>
                <a:latin typeface="Symbol"/>
                <a:ea typeface="DejaVu Sans"/>
              </a:rPr>
              <a:t></a:t>
            </a:r>
            <a:r>
              <a:rPr lang="en-US" sz="2400" strike="noStrike">
                <a:solidFill>
                  <a:srgbClr val="000000"/>
                </a:solidFill>
                <a:latin typeface="Tahoma"/>
                <a:ea typeface="DejaVu Sans"/>
              </a:rPr>
              <a:t> </a:t>
            </a:r>
            <a:r>
              <a:rPr lang="en-US" sz="2400" strike="noStrike" baseline="-25000">
                <a:solidFill>
                  <a:srgbClr val="000000"/>
                </a:solidFill>
                <a:latin typeface="Tahoma"/>
                <a:ea typeface="DejaVu Sans"/>
              </a:rPr>
              <a:t>(A, Sum_C) (A</a:t>
            </a:r>
            <a:r>
              <a:rPr b="1" lang="en-US" sz="4800" strike="noStrike">
                <a:solidFill>
                  <a:srgbClr val="000000"/>
                </a:solidFill>
                <a:latin typeface=".VnLinusH"/>
                <a:ea typeface="DejaVu Sans"/>
              </a:rPr>
              <a:t>F</a:t>
            </a:r>
            <a:r>
              <a:rPr lang="en-US" sz="2200" strike="noStrike" baseline="-25000">
                <a:solidFill>
                  <a:srgbClr val="000000"/>
                </a:solidFill>
                <a:latin typeface="Tahoma"/>
                <a:ea typeface="DejaVu Sans"/>
              </a:rPr>
              <a:t>SUM(C)</a:t>
            </a:r>
            <a:r>
              <a:rPr lang="en-US" sz="2200" strike="noStrike">
                <a:solidFill>
                  <a:srgbClr val="000000"/>
                </a:solidFill>
                <a:latin typeface="Tahoma"/>
                <a:ea typeface="DejaVu Sans"/>
              </a:rPr>
              <a:t>(R) </a:t>
            </a:r>
            <a:r>
              <a:rPr lang="en-US" sz="1400" strike="noStrike">
                <a:solidFill>
                  <a:srgbClr val="000000"/>
                </a:solidFill>
                <a:latin typeface="Tahoma"/>
                <a:ea typeface="DejaVu Sans"/>
              </a:rPr>
              <a:t>)</a:t>
            </a:r>
            <a:endParaRPr/>
          </a:p>
        </p:txBody>
      </p:sp>
      <p:sp>
        <p:nvSpPr>
          <p:cNvPr id="2172" name="Line 31"/>
          <p:cNvSpPr/>
          <p:nvPr/>
        </p:nvSpPr>
        <p:spPr>
          <a:xfrm>
            <a:off x="1981080" y="2895480"/>
            <a:ext cx="1752480" cy="0"/>
          </a:xfrm>
          <a:prstGeom prst="line">
            <a:avLst/>
          </a:prstGeom>
          <a:ln cap="rnd" w="12600">
            <a:solidFill>
              <a:schemeClr val="tx1"/>
            </a:solidFill>
            <a:custDash>
              <a:ds d="400000" sp="300000"/>
            </a:custDash>
            <a:round/>
          </a:ln>
        </p:spPr>
      </p:sp>
      <p:sp>
        <p:nvSpPr>
          <p:cNvPr id="2173" name="Line 32"/>
          <p:cNvSpPr/>
          <p:nvPr/>
        </p:nvSpPr>
        <p:spPr>
          <a:xfrm>
            <a:off x="1981080" y="3200400"/>
            <a:ext cx="1752480" cy="0"/>
          </a:xfrm>
          <a:prstGeom prst="line">
            <a:avLst/>
          </a:prstGeom>
          <a:ln cap="rnd" w="12600">
            <a:solidFill>
              <a:schemeClr val="tx1"/>
            </a:solidFill>
            <a:custDash>
              <a:ds d="400000" sp="300000"/>
            </a:custDash>
            <a:round/>
          </a:ln>
        </p:spPr>
      </p:sp>
      <p:sp>
        <p:nvSpPr>
          <p:cNvPr id="2174" name="CustomShape 33"/>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175" name="Picture 3" descr=""/>
          <p:cNvPicPr/>
          <p:nvPr/>
        </p:nvPicPr>
        <p:blipFill>
          <a:blip r:embed="rId1"/>
          <a:stretch/>
        </p:blipFill>
        <p:spPr>
          <a:xfrm>
            <a:off x="0" y="628560"/>
            <a:ext cx="9106920" cy="56160"/>
          </a:xfrm>
          <a:prstGeom prst="rect">
            <a:avLst/>
          </a:prstGeom>
          <a:ln>
            <a:noFill/>
          </a:ln>
        </p:spPr>
      </p:pic>
      <p:sp>
        <p:nvSpPr>
          <p:cNvPr id="2176" name="CustomShape 34"/>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177" name="CustomShape 35"/>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2178" name="Table 36"/>
          <p:cNvGraphicFramePr/>
          <p:nvPr/>
        </p:nvGraphicFramePr>
        <p:xfrm>
          <a:off x="5334120" y="2438280"/>
          <a:ext cx="1828440" cy="1097640"/>
        </p:xfrm>
        <a:graphic>
          <a:graphicData uri="http://schemas.openxmlformats.org/drawingml/2006/table">
            <a:tbl>
              <a:tblPr/>
              <a:tblGrid>
                <a:gridCol w="914400"/>
                <a:gridCol w="914400"/>
              </a:tblGrid>
              <a:tr h="640440">
                <a:tc>
                  <a:txBody>
                    <a:bodyPr/>
                    <a:p>
                      <a:pPr>
                        <a:lnSpc>
                          <a:spcPct val="100000"/>
                        </a:lnSpc>
                      </a:pPr>
                      <a:r>
                        <a:rPr b="1" lang="en-US" strike="noStrike">
                          <a:solidFill>
                            <a:srgbClr val="ffffff"/>
                          </a:solidFill>
                          <a:latin typeface="Constantia"/>
                        </a:rPr>
                        <a:t>S1</a:t>
                      </a:r>
                      <a:endParaRPr/>
                    </a:p>
                  </a:txBody>
                  <a:tcPr/>
                </a:tc>
                <a:tc>
                  <a:txBody>
                    <a:bodyPr/>
                    <a:p>
                      <a:pPr>
                        <a:lnSpc>
                          <a:spcPct val="100000"/>
                        </a:lnSpc>
                      </a:pPr>
                      <a:r>
                        <a:rPr b="1" lang="en-US" strike="noStrike">
                          <a:solidFill>
                            <a:srgbClr val="ffffff"/>
                          </a:solidFill>
                          <a:latin typeface="Constantia"/>
                        </a:rPr>
                        <a:t>Sum_c</a:t>
                      </a:r>
                      <a:endParaRPr/>
                    </a:p>
                  </a:txBody>
                  <a:tcPr/>
                </a:tc>
              </a:tr>
              <a:tr h="457560">
                <a:tc>
                  <a:tcPr/>
                </a:tc>
                <a:tc>
                  <a:txBody>
                    <a:bodyPr/>
                    <a:p>
                      <a:pPr>
                        <a:lnSpc>
                          <a:spcPct val="100000"/>
                        </a:lnSpc>
                      </a:pPr>
                      <a:r>
                        <a:rPr lang="en-US" strike="noStrike">
                          <a:solidFill>
                            <a:srgbClr val="000000"/>
                          </a:solidFill>
                          <a:latin typeface="Constantia"/>
                        </a:rPr>
                        <a:t>27</a:t>
                      </a:r>
                      <a:endParaRPr/>
                    </a:p>
                  </a:txBody>
                  <a:tcPr/>
                </a:tc>
              </a:tr>
            </a:tbl>
          </a:graphicData>
        </a:graphic>
      </p:graphicFrame>
      <p:graphicFrame>
        <p:nvGraphicFramePr>
          <p:cNvPr id="2179" name="Table 37"/>
          <p:cNvGraphicFramePr/>
          <p:nvPr/>
        </p:nvGraphicFramePr>
        <p:xfrm>
          <a:off x="5334120" y="4343400"/>
          <a:ext cx="3047400" cy="1738440"/>
        </p:xfrm>
        <a:graphic>
          <a:graphicData uri="http://schemas.openxmlformats.org/drawingml/2006/table">
            <a:tbl>
              <a:tblPr/>
              <a:tblGrid>
                <a:gridCol w="1091880"/>
                <a:gridCol w="812520"/>
                <a:gridCol w="1143360"/>
              </a:tblGrid>
              <a:tr h="640440">
                <a:tc>
                  <a:txBody>
                    <a:bodyPr/>
                    <a:p>
                      <a:pPr>
                        <a:lnSpc>
                          <a:spcPct val="100000"/>
                        </a:lnSpc>
                      </a:pPr>
                      <a:r>
                        <a:rPr b="1" lang="en-US" strike="noStrike">
                          <a:solidFill>
                            <a:srgbClr val="ffffff"/>
                          </a:solidFill>
                          <a:latin typeface="Constantia"/>
                        </a:rPr>
                        <a:t>S2</a:t>
                      </a:r>
                      <a:endParaRPr/>
                    </a:p>
                  </a:txBody>
                  <a:tcPr/>
                </a:tc>
                <a:tc>
                  <a:txBody>
                    <a:bodyPr/>
                    <a:p>
                      <a:pPr algn="ctr">
                        <a:lnSpc>
                          <a:spcPct val="100000"/>
                        </a:lnSpc>
                      </a:pPr>
                      <a:r>
                        <a:rPr b="1" lang="en-US" strike="noStrike">
                          <a:solidFill>
                            <a:srgbClr val="ffffff"/>
                          </a:solidFill>
                          <a:latin typeface="Constantia"/>
                        </a:rPr>
                        <a:t>A</a:t>
                      </a:r>
                      <a:endParaRPr/>
                    </a:p>
                  </a:txBody>
                  <a:tcPr/>
                </a:tc>
                <a:tc>
                  <a:txBody>
                    <a:bodyPr/>
                    <a:p>
                      <a:pPr algn="ctr">
                        <a:lnSpc>
                          <a:spcPct val="100000"/>
                        </a:lnSpc>
                      </a:pPr>
                      <a:r>
                        <a:rPr b="1" lang="en-US" strike="noStrike">
                          <a:solidFill>
                            <a:srgbClr val="ffffff"/>
                          </a:solidFill>
                          <a:latin typeface="Constantia"/>
                        </a:rPr>
                        <a:t>Sum_c</a:t>
                      </a:r>
                      <a:endParaRPr/>
                    </a:p>
                    <a:p>
                      <a:pPr algn="ctr">
                        <a:lnSpc>
                          <a:spcPct val="100000"/>
                        </a:lnSpc>
                      </a:pPr>
                      <a:endParaRPr/>
                    </a:p>
                  </a:txBody>
                  <a:tcPr/>
                </a:tc>
              </a:tr>
              <a:tr h="366120">
                <a:tc>
                  <a:tcPr/>
                </a:tc>
                <a:tc>
                  <a:txBody>
                    <a:bodyPr/>
                    <a:p>
                      <a:pPr algn="ctr">
                        <a:lnSpc>
                          <a:spcPct val="100000"/>
                        </a:lnSpc>
                      </a:pPr>
                      <a:r>
                        <a:rPr lang="en-US" strike="noStrike">
                          <a:solidFill>
                            <a:srgbClr val="000000"/>
                          </a:solidFill>
                          <a:latin typeface="Symbol"/>
                        </a:rPr>
                        <a:t></a:t>
                      </a:r>
                      <a:endParaRPr/>
                    </a:p>
                  </a:txBody>
                  <a:tcPr/>
                </a:tc>
                <a:tc>
                  <a:txBody>
                    <a:bodyPr/>
                    <a:p>
                      <a:pPr algn="ctr">
                        <a:lnSpc>
                          <a:spcPct val="100000"/>
                        </a:lnSpc>
                      </a:pPr>
                      <a:r>
                        <a:rPr lang="en-US" strike="noStrike">
                          <a:solidFill>
                            <a:srgbClr val="000000"/>
                          </a:solidFill>
                          <a:latin typeface="Constantia"/>
                        </a:rPr>
                        <a:t>14</a:t>
                      </a:r>
                      <a:endParaRPr/>
                    </a:p>
                  </a:txBody>
                  <a:tcPr/>
                </a:tc>
              </a:tr>
              <a:tr h="366120">
                <a:tc>
                  <a:tcPr/>
                </a:tc>
                <a:tc>
                  <a:txBody>
                    <a:bodyPr/>
                    <a:p>
                      <a:pPr algn="ctr">
                        <a:lnSpc>
                          <a:spcPct val="100000"/>
                        </a:lnSpc>
                      </a:pPr>
                      <a:r>
                        <a:rPr b="1" lang="en-US" strike="noStrike">
                          <a:solidFill>
                            <a:srgbClr val="000000"/>
                          </a:solidFill>
                          <a:latin typeface="Symbol"/>
                        </a:rPr>
                        <a:t></a:t>
                      </a:r>
                      <a:endParaRPr/>
                    </a:p>
                  </a:txBody>
                  <a:tcPr/>
                </a:tc>
                <a:tc>
                  <a:tcPr/>
                </a:tc>
              </a:tr>
              <a:tr h="366120">
                <a:tc>
                  <a:tcPr/>
                </a:tc>
                <a:tc>
                  <a:txBody>
                    <a:bodyPr/>
                    <a:p>
                      <a:pPr algn="ctr">
                        <a:lnSpc>
                          <a:spcPct val="100000"/>
                        </a:lnSpc>
                      </a:pPr>
                      <a:r>
                        <a:rPr lang="en-US" strike="noStrike">
                          <a:solidFill>
                            <a:srgbClr val="000000"/>
                          </a:solidFill>
                          <a:latin typeface="Symbol"/>
                        </a:rPr>
                        <a:t></a:t>
                      </a:r>
                      <a:endParaRPr/>
                    </a:p>
                  </a:txBody>
                  <a:tcPr/>
                </a:tc>
                <a:tc>
                  <a:txBody>
                    <a:bodyPr/>
                    <a:p>
                      <a:pPr algn="ctr">
                        <a:lnSpc>
                          <a:spcPct val="100000"/>
                        </a:lnSpc>
                      </a:pPr>
                      <a:r>
                        <a:rPr lang="en-US" strike="noStrike">
                          <a:solidFill>
                            <a:srgbClr val="000000"/>
                          </a:solidFill>
                          <a:latin typeface="Constantia"/>
                        </a:rPr>
                        <a:t>10</a:t>
                      </a:r>
                      <a:endParaRPr/>
                    </a:p>
                  </a:txBody>
                  <a:tcPr/>
                </a:tc>
              </a:tr>
            </a:tbl>
          </a:graphicData>
        </a:graphic>
      </p:graphicFrame>
      <p:sp>
        <p:nvSpPr>
          <p:cNvPr id="2180" name="CustomShape 38"/>
          <p:cNvSpPr/>
          <p:nvPr/>
        </p:nvSpPr>
        <p:spPr>
          <a:xfrm>
            <a:off x="7926120" y="5429880"/>
            <a:ext cx="325080" cy="35856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000000"/>
                </a:solidFill>
                <a:latin typeface="Constantia"/>
              </a:rPr>
              <a:t>3</a:t>
            </a:r>
            <a:endParaRPr/>
          </a:p>
        </p:txBody>
      </p:sp>
    </p:spTree>
  </p:cSld>
  <p:timing>
    <p:tnLst>
      <p:par>
        <p:cTn id="1375" dur="indefinite" restart="never" nodeType="tmRoot">
          <p:childTnLst>
            <p:seq>
              <p:cTn id="1376" dur="indefinite" nodeType="mainSeq">
                <p:childTnLst>
                  <p:par>
                    <p:cTn id="1377" fill="hold">
                      <p:stCondLst>
                        <p:cond delay="indefinite"/>
                      </p:stCondLst>
                      <p:childTnLst>
                        <p:par>
                          <p:cTn id="1378" fill="hold">
                            <p:stCondLst>
                              <p:cond delay="0"/>
                            </p:stCondLst>
                            <p:childTnLst>
                              <p:par>
                                <p:cTn id="1379" nodeType="clickEffect" fill="hold" presetClass="entr" presetID="4" presetSubtype="16">
                                  <p:stCondLst>
                                    <p:cond delay="0"/>
                                  </p:stCondLst>
                                  <p:childTnLst>
                                    <p:set>
                                      <p:cBhvr>
                                        <p:cTn id="1380" dur="1" fill="hold">
                                          <p:stCondLst>
                                            <p:cond delay="0"/>
                                          </p:stCondLst>
                                        </p:cTn>
                                        <p:tgtEl>
                                          <p:spTgt spid="2146"/>
                                        </p:tgtEl>
                                        <p:attrNameLst>
                                          <p:attrName>style.visibility</p:attrName>
                                        </p:attrNameLst>
                                      </p:cBhvr>
                                      <p:to>
                                        <p:strVal val="visible"/>
                                      </p:to>
                                    </p:set>
                                    <p:animEffect filter="box(in)" transition="out">
                                      <p:cBhvr additive="repl">
                                        <p:cTn id="1381" dur="500"/>
                                        <p:tgtEl>
                                          <p:spTgt spid="2146"/>
                                        </p:tgtEl>
                                      </p:cBhvr>
                                    </p:animEffect>
                                  </p:childTnLst>
                                </p:cTn>
                              </p:par>
                            </p:childTnLst>
                          </p:cTn>
                        </p:par>
                      </p:childTnLst>
                    </p:cTn>
                  </p:par>
                  <p:par>
                    <p:cTn id="1382" fill="hold">
                      <p:stCondLst>
                        <p:cond delay="indefinite"/>
                      </p:stCondLst>
                      <p:childTnLst>
                        <p:par>
                          <p:cTn id="1383" fill="hold">
                            <p:stCondLst>
                              <p:cond delay="0"/>
                            </p:stCondLst>
                            <p:childTnLst>
                              <p:par>
                                <p:cTn id="1384" nodeType="clickEffect" fill="hold" presetClass="entr" presetID="4" presetSubtype="16">
                                  <p:stCondLst>
                                    <p:cond delay="0"/>
                                  </p:stCondLst>
                                  <p:childTnLst>
                                    <p:set>
                                      <p:cBhvr>
                                        <p:cTn id="1385" dur="1" fill="hold">
                                          <p:stCondLst>
                                            <p:cond delay="0"/>
                                          </p:stCondLst>
                                        </p:cTn>
                                        <p:tgtEl>
                                          <p:spTgt spid="2178"/>
                                        </p:tgtEl>
                                        <p:attrNameLst>
                                          <p:attrName>style.visibility</p:attrName>
                                        </p:attrNameLst>
                                      </p:cBhvr>
                                      <p:to>
                                        <p:strVal val="visible"/>
                                      </p:to>
                                    </p:set>
                                    <p:animEffect filter="box(in)" transition="out">
                                      <p:cBhvr additive="repl">
                                        <p:cTn id="1386" dur="500"/>
                                        <p:tgtEl>
                                          <p:spTgt spid="2178"/>
                                        </p:tgtEl>
                                      </p:cBhvr>
                                    </p:animEffect>
                                  </p:childTnLst>
                                </p:cTn>
                              </p:par>
                            </p:childTnLst>
                          </p:cTn>
                        </p:par>
                      </p:childTnLst>
                    </p:cTn>
                  </p:par>
                  <p:par>
                    <p:cTn id="1387" fill="hold">
                      <p:stCondLst>
                        <p:cond delay="indefinite"/>
                      </p:stCondLst>
                      <p:childTnLst>
                        <p:par>
                          <p:cTn id="1388" fill="hold">
                            <p:stCondLst>
                              <p:cond delay="0"/>
                            </p:stCondLst>
                            <p:childTnLst>
                              <p:par>
                                <p:cTn id="1389" nodeType="clickEffect" fill="hold" presetClass="entr" presetID="4" presetSubtype="16">
                                  <p:stCondLst>
                                    <p:cond delay="0"/>
                                  </p:stCondLst>
                                  <p:childTnLst>
                                    <p:set>
                                      <p:cBhvr>
                                        <p:cTn id="1390" dur="1" fill="hold">
                                          <p:stCondLst>
                                            <p:cond delay="0"/>
                                          </p:stCondLst>
                                        </p:cTn>
                                        <p:tgtEl>
                                          <p:spTgt spid="2171"/>
                                        </p:tgtEl>
                                        <p:attrNameLst>
                                          <p:attrName>style.visibility</p:attrName>
                                        </p:attrNameLst>
                                      </p:cBhvr>
                                      <p:to>
                                        <p:strVal val="visible"/>
                                      </p:to>
                                    </p:set>
                                    <p:animEffect filter="box(in)" transition="out">
                                      <p:cBhvr additive="repl">
                                        <p:cTn id="1391" dur="500"/>
                                        <p:tgtEl>
                                          <p:spTgt spid="2171"/>
                                        </p:tgtEl>
                                      </p:cBhvr>
                                    </p:animEffect>
                                  </p:childTnLst>
                                </p:cTn>
                              </p:par>
                            </p:childTnLst>
                          </p:cTn>
                        </p:par>
                        <p:par>
                          <p:cTn id="1392" fill="hold">
                            <p:stCondLst>
                              <p:cond delay="500"/>
                            </p:stCondLst>
                            <p:childTnLst>
                              <p:par>
                                <p:cTn id="1393" nodeType="afterEffect" fill="hold" presetClass="entr" presetID="1">
                                  <p:stCondLst>
                                    <p:cond delay="0"/>
                                  </p:stCondLst>
                                  <p:childTnLst>
                                    <p:set>
                                      <p:cBhvr>
                                        <p:cTn id="1394" dur="1" fill="hold">
                                          <p:stCondLst>
                                            <p:cond delay="0"/>
                                          </p:stCondLst>
                                        </p:cTn>
                                        <p:attrNameLst>
                                          <p:attrName>style.visibility</p:attrName>
                                        </p:attrNameLst>
                                      </p:cBhvr>
                                      <p:to>
                                        <p:strVal val="visible"/>
                                      </p:to>
                                    </p:set>
                                  </p:childTnLst>
                                </p:cTn>
                              </p:par>
                            </p:childTnLst>
                          </p:cTn>
                        </p:par>
                      </p:childTnLst>
                    </p:cTn>
                  </p:par>
                  <p:par>
                    <p:cTn id="1395" fill="hold">
                      <p:stCondLst>
                        <p:cond delay="indefinite"/>
                      </p:stCondLst>
                      <p:childTnLst>
                        <p:par>
                          <p:cTn id="1396" fill="hold">
                            <p:stCondLst>
                              <p:cond delay="0"/>
                            </p:stCondLst>
                            <p:childTnLst>
                              <p:par>
                                <p:cTn id="1397" nodeType="clickEffect" fill="hold" presetClass="entr" presetID="4" presetSubtype="16">
                                  <p:stCondLst>
                                    <p:cond delay="0"/>
                                  </p:stCondLst>
                                  <p:childTnLst>
                                    <p:set>
                                      <p:cBhvr>
                                        <p:cTn id="1398" dur="1" fill="hold">
                                          <p:stCondLst>
                                            <p:cond delay="0"/>
                                          </p:stCondLst>
                                        </p:cTn>
                                        <p:tgtEl>
                                          <p:spTgt spid="2179"/>
                                        </p:tgtEl>
                                        <p:attrNameLst>
                                          <p:attrName>style.visibility</p:attrName>
                                        </p:attrNameLst>
                                      </p:cBhvr>
                                      <p:to>
                                        <p:strVal val="visible"/>
                                      </p:to>
                                    </p:set>
                                    <p:animEffect filter="box(in)" transition="out">
                                      <p:cBhvr additive="repl">
                                        <p:cTn id="1399" dur="500"/>
                                        <p:tgtEl>
                                          <p:spTgt spid="217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1" name="CustomShape 1"/>
          <p:cNvSpPr/>
          <p:nvPr/>
        </p:nvSpPr>
        <p:spPr>
          <a:xfrm>
            <a:off x="380880" y="609480"/>
            <a:ext cx="8533440" cy="619560"/>
          </a:xfrm>
          <a:prstGeom prst="rect">
            <a:avLst/>
          </a:prstGeom>
          <a:noFill/>
          <a:ln>
            <a:noFill/>
          </a:ln>
        </p:spPr>
        <p:style>
          <a:lnRef idx="0"/>
          <a:fillRef idx="0"/>
          <a:effectRef idx="0"/>
          <a:fontRef idx="minor"/>
        </p:style>
        <p:txBody>
          <a:bodyPr lIns="0" rIns="0" tIns="45000" bIns="0" anchor="b"/>
          <a:p>
            <a:pPr>
              <a:lnSpc>
                <a:spcPct val="100000"/>
              </a:lnSpc>
            </a:pPr>
            <a:r>
              <a:rPr b="1" lang="en-US" sz="2400" strike="noStrike">
                <a:solidFill>
                  <a:srgbClr val="04617b"/>
                </a:solidFill>
                <a:latin typeface="Calibri"/>
                <a:ea typeface="DejaVu Sans"/>
              </a:rPr>
              <a:t>Ví dụ 18</a:t>
            </a:r>
            <a:endParaRPr/>
          </a:p>
        </p:txBody>
      </p:sp>
      <p:sp>
        <p:nvSpPr>
          <p:cNvPr id="2182" name="CustomShape 2"/>
          <p:cNvSpPr/>
          <p:nvPr/>
        </p:nvSpPr>
        <p:spPr>
          <a:xfrm>
            <a:off x="304920" y="1295280"/>
            <a:ext cx="853344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Tính số lượng nhân viên và lương trung bình của cả công ty</a:t>
            </a:r>
            <a:endParaRPr/>
          </a:p>
        </p:txBody>
      </p:sp>
      <p:sp>
        <p:nvSpPr>
          <p:cNvPr id="2183"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184"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8B0D7E1B-B3FA-46B6-990F-45253FBE5DE0}" type="slidenum">
              <a:rPr lang="en-US" sz="1200" strike="noStrike">
                <a:solidFill>
                  <a:srgbClr val="035c75"/>
                </a:solidFill>
                <a:latin typeface="Tahoma"/>
                <a:ea typeface="DejaVu Sans"/>
              </a:rPr>
              <a:t>&lt;number&gt;</a:t>
            </a:fld>
            <a:endParaRPr/>
          </a:p>
        </p:txBody>
      </p:sp>
      <p:sp>
        <p:nvSpPr>
          <p:cNvPr id="2185" name="CustomShape 5"/>
          <p:cNvSpPr/>
          <p:nvPr/>
        </p:nvSpPr>
        <p:spPr>
          <a:xfrm>
            <a:off x="838080" y="2590920"/>
            <a:ext cx="6856920" cy="829080"/>
          </a:xfrm>
          <a:prstGeom prst="rect">
            <a:avLst/>
          </a:prstGeom>
          <a:noFill/>
          <a:ln w="12600">
            <a:noFill/>
          </a:ln>
        </p:spPr>
        <p:style>
          <a:lnRef idx="0"/>
          <a:fillRef idx="0"/>
          <a:effectRef idx="0"/>
          <a:fontRef idx="minor"/>
        </p:style>
        <p:txBody>
          <a:bodyPr lIns="90000" rIns="90000" tIns="45000" bIns="45000"/>
          <a:p>
            <a:pPr>
              <a:lnSpc>
                <a:spcPct val="100000"/>
              </a:lnSpc>
            </a:pPr>
            <a:r>
              <a:rPr b="1" lang="en-US" sz="4800" strike="noStrike">
                <a:solidFill>
                  <a:srgbClr val="000000"/>
                </a:solidFill>
                <a:latin typeface=".VnLinusH"/>
                <a:ea typeface="DejaVu Sans"/>
              </a:rPr>
              <a:t>F</a:t>
            </a:r>
            <a:r>
              <a:rPr b="1" lang="en-US" sz="4800" strike="noStrike">
                <a:solidFill>
                  <a:srgbClr val="ff3300"/>
                </a:solidFill>
                <a:latin typeface="Script MT Bold"/>
                <a:ea typeface="DejaVu Sans"/>
              </a:rPr>
              <a:t> </a:t>
            </a:r>
            <a:r>
              <a:rPr lang="en-US" sz="2800" strike="noStrike" baseline="-25000">
                <a:solidFill>
                  <a:srgbClr val="ff3300"/>
                </a:solidFill>
                <a:latin typeface="Tahoma"/>
                <a:ea typeface="DejaVu Sans"/>
              </a:rPr>
              <a:t>COUNT(), AVG(LUONG)</a:t>
            </a:r>
            <a:r>
              <a:rPr lang="en-US" sz="2000" strike="noStrike">
                <a:solidFill>
                  <a:srgbClr val="ff3300"/>
                </a:solidFill>
                <a:latin typeface="Tahoma"/>
                <a:ea typeface="DejaVu Sans"/>
              </a:rPr>
              <a:t>(NHANVIEN)</a:t>
            </a:r>
            <a:endParaRPr/>
          </a:p>
        </p:txBody>
      </p:sp>
      <p:sp>
        <p:nvSpPr>
          <p:cNvPr id="2186"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187" name="Picture 3" descr=""/>
          <p:cNvPicPr/>
          <p:nvPr/>
        </p:nvPicPr>
        <p:blipFill>
          <a:blip r:embed="rId1"/>
          <a:stretch/>
        </p:blipFill>
        <p:spPr>
          <a:xfrm>
            <a:off x="0" y="628560"/>
            <a:ext cx="9106920" cy="56160"/>
          </a:xfrm>
          <a:prstGeom prst="rect">
            <a:avLst/>
          </a:prstGeom>
          <a:ln>
            <a:noFill/>
          </a:ln>
        </p:spPr>
      </p:pic>
      <p:sp>
        <p:nvSpPr>
          <p:cNvPr id="2188"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189"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Tree>
  </p:cSld>
  <p:timing>
    <p:tnLst>
      <p:par>
        <p:cTn id="1400" dur="indefinite" restart="never" nodeType="tmRoot">
          <p:childTnLst>
            <p:seq>
              <p:cTn id="1401" dur="indefinite" nodeType="mainSeq">
                <p:childTnLst>
                  <p:par>
                    <p:cTn id="1402" fill="hold">
                      <p:stCondLst>
                        <p:cond delay="indefinite"/>
                      </p:stCondLst>
                      <p:childTnLst>
                        <p:par>
                          <p:cTn id="1403" fill="hold">
                            <p:stCondLst>
                              <p:cond delay="0"/>
                            </p:stCondLst>
                            <p:childTnLst>
                              <p:par>
                                <p:cTn id="1404" nodeType="clickEffect" fill="hold" presetClass="entr" presetID="3" presetSubtype="10">
                                  <p:stCondLst>
                                    <p:cond delay="0"/>
                                  </p:stCondLst>
                                  <p:childTnLst>
                                    <p:set>
                                      <p:cBhvr>
                                        <p:cTn id="1405" dur="1" fill="hold">
                                          <p:stCondLst>
                                            <p:cond delay="0"/>
                                          </p:stCondLst>
                                        </p:cTn>
                                        <p:tgtEl>
                                          <p:spTgt spid="2185"/>
                                        </p:tgtEl>
                                        <p:attrNameLst>
                                          <p:attrName>style.visibility</p:attrName>
                                        </p:attrNameLst>
                                      </p:cBhvr>
                                      <p:to>
                                        <p:strVal val="visible"/>
                                      </p:to>
                                    </p:set>
                                    <p:animEffect filter="blinds(horizontal)" transition="in">
                                      <p:cBhvr additive="repl">
                                        <p:cTn id="1406" dur="500"/>
                                        <p:tgtEl>
                                          <p:spTgt spid="218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0" name="CustomShape 1"/>
          <p:cNvSpPr/>
          <p:nvPr/>
        </p:nvSpPr>
        <p:spPr>
          <a:xfrm>
            <a:off x="38088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lang="en-US" sz="2800" strike="noStrike">
                <a:solidFill>
                  <a:srgbClr val="04617b"/>
                </a:solidFill>
                <a:latin typeface="Calibri"/>
                <a:ea typeface="DejaVu Sans"/>
              </a:rPr>
              <a:t>Ví dụ 19</a:t>
            </a:r>
            <a:endParaRPr/>
          </a:p>
        </p:txBody>
      </p:sp>
      <p:sp>
        <p:nvSpPr>
          <p:cNvPr id="2191" name="CustomShape 2"/>
          <p:cNvSpPr/>
          <p:nvPr/>
        </p:nvSpPr>
        <p:spPr>
          <a:xfrm>
            <a:off x="304920" y="1295280"/>
            <a:ext cx="8533440" cy="220860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Tính số lượng nhân viên và lương trung bình của từng phòng ban</a:t>
            </a:r>
            <a:endParaRPr/>
          </a:p>
        </p:txBody>
      </p:sp>
      <p:sp>
        <p:nvSpPr>
          <p:cNvPr id="2192"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193"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DD20F979-94C4-408F-93CA-FECE9965CB8E}" type="slidenum">
              <a:rPr lang="en-US" sz="1200" strike="noStrike">
                <a:solidFill>
                  <a:srgbClr val="035c75"/>
                </a:solidFill>
                <a:latin typeface="Tahoma"/>
                <a:ea typeface="DejaVu Sans"/>
              </a:rPr>
              <a:t>&lt;number&gt;</a:t>
            </a:fld>
            <a:endParaRPr/>
          </a:p>
        </p:txBody>
      </p:sp>
      <p:sp>
        <p:nvSpPr>
          <p:cNvPr id="2194" name="CustomShape 5"/>
          <p:cNvSpPr/>
          <p:nvPr/>
        </p:nvSpPr>
        <p:spPr>
          <a:xfrm>
            <a:off x="609480" y="2590920"/>
            <a:ext cx="6856920" cy="846720"/>
          </a:xfrm>
          <a:prstGeom prst="rect">
            <a:avLst/>
          </a:prstGeom>
          <a:noFill/>
          <a:ln w="12600">
            <a:noFill/>
          </a:ln>
        </p:spPr>
        <p:style>
          <a:lnRef idx="0"/>
          <a:fillRef idx="0"/>
          <a:effectRef idx="0"/>
          <a:fontRef idx="minor"/>
        </p:style>
        <p:txBody>
          <a:bodyPr lIns="90000" rIns="90000" tIns="45000" bIns="45000"/>
          <a:p>
            <a:pPr>
              <a:lnSpc>
                <a:spcPct val="100000"/>
              </a:lnSpc>
            </a:pPr>
            <a:r>
              <a:rPr lang="en-US" sz="3200" strike="noStrike" baseline="-25000">
                <a:solidFill>
                  <a:srgbClr val="ff3300"/>
                </a:solidFill>
                <a:latin typeface="Tahoma"/>
                <a:ea typeface="DejaVu Sans"/>
              </a:rPr>
              <a:t>MAPHG</a:t>
            </a:r>
            <a:r>
              <a:rPr b="1" lang="en-US" sz="4800" strike="noStrike">
                <a:solidFill>
                  <a:srgbClr val="000000"/>
                </a:solidFill>
                <a:latin typeface=".VnLinusH"/>
                <a:ea typeface="DejaVu Sans"/>
              </a:rPr>
              <a:t>F</a:t>
            </a:r>
            <a:r>
              <a:rPr b="1" lang="en-US" sz="4000" strike="noStrike">
                <a:solidFill>
                  <a:srgbClr val="000000"/>
                </a:solidFill>
                <a:latin typeface="Script MT Bold"/>
                <a:ea typeface="DejaVu Sans"/>
              </a:rPr>
              <a:t> </a:t>
            </a:r>
            <a:r>
              <a:rPr lang="en-US" sz="2800" strike="noStrike" baseline="-25000">
                <a:solidFill>
                  <a:srgbClr val="ff3300"/>
                </a:solidFill>
                <a:latin typeface="Tahoma"/>
                <a:ea typeface="DejaVu Sans"/>
              </a:rPr>
              <a:t>COUNT(), AVG(LUONG)</a:t>
            </a:r>
            <a:r>
              <a:rPr lang="en-US" sz="2800" strike="noStrike">
                <a:solidFill>
                  <a:srgbClr val="ff3300"/>
                </a:solidFill>
                <a:latin typeface="Tahoma"/>
                <a:ea typeface="DejaVu Sans"/>
              </a:rPr>
              <a:t>(NHANVIEN)</a:t>
            </a:r>
            <a:endParaRPr/>
          </a:p>
        </p:txBody>
      </p:sp>
      <p:sp>
        <p:nvSpPr>
          <p:cNvPr id="2195"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196" name="Picture 3" descr=""/>
          <p:cNvPicPr/>
          <p:nvPr/>
        </p:nvPicPr>
        <p:blipFill>
          <a:blip r:embed="rId1"/>
          <a:stretch/>
        </p:blipFill>
        <p:spPr>
          <a:xfrm>
            <a:off x="0" y="628560"/>
            <a:ext cx="9106920" cy="56160"/>
          </a:xfrm>
          <a:prstGeom prst="rect">
            <a:avLst/>
          </a:prstGeom>
          <a:ln>
            <a:noFill/>
          </a:ln>
        </p:spPr>
      </p:pic>
      <p:sp>
        <p:nvSpPr>
          <p:cNvPr id="2197"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198"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2199" name="CustomShape 9"/>
          <p:cNvSpPr/>
          <p:nvPr/>
        </p:nvSpPr>
        <p:spPr>
          <a:xfrm>
            <a:off x="0" y="3863880"/>
            <a:ext cx="8533440" cy="1065600"/>
          </a:xfrm>
          <a:prstGeom prst="rect">
            <a:avLst/>
          </a:prstGeom>
          <a:noFill/>
          <a:ln w="9360">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Đếm số học sinh theo môn và điểm TB, LN,NN trong</a:t>
            </a:r>
            <a:endParaRPr/>
          </a:p>
          <a:p>
            <a:pPr>
              <a:lnSpc>
                <a:spcPct val="100000"/>
              </a:lnSpc>
            </a:pPr>
            <a:r>
              <a:rPr lang="en-US" sz="2800" strike="noStrike">
                <a:solidFill>
                  <a:srgbClr val="000000"/>
                </a:solidFill>
                <a:latin typeface="Tahoma"/>
                <a:ea typeface="DejaVu Sans"/>
              </a:rPr>
              <a:t>  </a:t>
            </a:r>
            <a:r>
              <a:rPr lang="en-US" sz="2400" strike="noStrike">
                <a:solidFill>
                  <a:srgbClr val="000000"/>
                </a:solidFill>
                <a:latin typeface="Tahoma"/>
                <a:ea typeface="DejaVu Sans"/>
              </a:rPr>
              <a:t>SV_DIEM(Masv, Mamon, Diem)</a:t>
            </a:r>
            <a:endParaRPr/>
          </a:p>
          <a:p>
            <a:pPr>
              <a:lnSpc>
                <a:spcPct val="100000"/>
              </a:lnSpc>
            </a:pPr>
            <a:endParaRPr/>
          </a:p>
        </p:txBody>
      </p:sp>
      <p:sp>
        <p:nvSpPr>
          <p:cNvPr id="2200" name="CustomShape 10"/>
          <p:cNvSpPr/>
          <p:nvPr/>
        </p:nvSpPr>
        <p:spPr>
          <a:xfrm>
            <a:off x="685800" y="5029200"/>
            <a:ext cx="7999920" cy="829080"/>
          </a:xfrm>
          <a:prstGeom prst="rect">
            <a:avLst/>
          </a:prstGeom>
          <a:noFill/>
          <a:ln w="12600">
            <a:noFill/>
          </a:ln>
        </p:spPr>
        <p:style>
          <a:lnRef idx="0"/>
          <a:fillRef idx="0"/>
          <a:effectRef idx="0"/>
          <a:fontRef idx="minor"/>
        </p:style>
        <p:txBody>
          <a:bodyPr lIns="90000" rIns="90000" tIns="45000" bIns="45000"/>
          <a:p>
            <a:pPr>
              <a:lnSpc>
                <a:spcPct val="100000"/>
              </a:lnSpc>
            </a:pPr>
            <a:r>
              <a:rPr lang="en-US" sz="2000" strike="noStrike">
                <a:solidFill>
                  <a:srgbClr val="ff3300"/>
                </a:solidFill>
                <a:latin typeface="Times New Roman"/>
                <a:ea typeface="DejaVu Sans"/>
              </a:rPr>
              <a:t>Mamon</a:t>
            </a:r>
            <a:r>
              <a:rPr b="1" lang="en-US" sz="4800" strike="noStrike">
                <a:solidFill>
                  <a:srgbClr val="000000"/>
                </a:solidFill>
                <a:latin typeface=".VnLinusH"/>
                <a:ea typeface="DejaVu Sans"/>
              </a:rPr>
              <a:t>F</a:t>
            </a:r>
            <a:r>
              <a:rPr b="1" lang="en-US" sz="4000" strike="noStrike">
                <a:solidFill>
                  <a:srgbClr val="000000"/>
                </a:solidFill>
                <a:latin typeface="Script MT Bold"/>
                <a:ea typeface="DejaVu Sans"/>
              </a:rPr>
              <a:t> </a:t>
            </a:r>
            <a:r>
              <a:rPr lang="en-US" sz="2800" strike="noStrike" baseline="-25000">
                <a:solidFill>
                  <a:srgbClr val="ff3300"/>
                </a:solidFill>
                <a:latin typeface="Tahoma"/>
                <a:ea typeface="DejaVu Sans"/>
              </a:rPr>
              <a:t>COUNT(), AVG(Diem),Max(Diem),Min(Diem</a:t>
            </a:r>
            <a:r>
              <a:rPr lang="en-US" sz="2000" strike="noStrike" baseline="-25000">
                <a:solidFill>
                  <a:srgbClr val="ff3300"/>
                </a:solidFill>
                <a:latin typeface="Tahoma"/>
                <a:ea typeface="DejaVu Sans"/>
              </a:rPr>
              <a:t>)</a:t>
            </a:r>
            <a:r>
              <a:rPr lang="en-US" sz="2000" strike="noStrike">
                <a:solidFill>
                  <a:srgbClr val="ff3300"/>
                </a:solidFill>
                <a:latin typeface="Tahoma"/>
                <a:ea typeface="DejaVu Sans"/>
              </a:rPr>
              <a:t>(SV_DIEM)</a:t>
            </a:r>
            <a:endParaRPr/>
          </a:p>
        </p:txBody>
      </p:sp>
    </p:spTree>
  </p:cSld>
  <p:timing>
    <p:tnLst>
      <p:par>
        <p:cTn id="1407" dur="indefinite" restart="never" nodeType="tmRoot">
          <p:childTnLst>
            <p:seq>
              <p:cTn id="1408" dur="indefinite" nodeType="mainSeq">
                <p:childTnLst>
                  <p:par>
                    <p:cTn id="1409" fill="hold">
                      <p:stCondLst>
                        <p:cond delay="indefinite"/>
                      </p:stCondLst>
                      <p:childTnLst>
                        <p:par>
                          <p:cTn id="1410" fill="hold">
                            <p:stCondLst>
                              <p:cond delay="0"/>
                            </p:stCondLst>
                            <p:childTnLst>
                              <p:par>
                                <p:cTn id="1411" nodeType="clickEffect" fill="hold" presetClass="entr" presetID="3" presetSubtype="10">
                                  <p:stCondLst>
                                    <p:cond delay="0"/>
                                  </p:stCondLst>
                                  <p:childTnLst>
                                    <p:set>
                                      <p:cBhvr>
                                        <p:cTn id="1412" dur="1" fill="hold">
                                          <p:stCondLst>
                                            <p:cond delay="0"/>
                                          </p:stCondLst>
                                        </p:cTn>
                                        <p:tgtEl>
                                          <p:spTgt spid="2194"/>
                                        </p:tgtEl>
                                        <p:attrNameLst>
                                          <p:attrName>style.visibility</p:attrName>
                                        </p:attrNameLst>
                                      </p:cBhvr>
                                      <p:to>
                                        <p:strVal val="visible"/>
                                      </p:to>
                                    </p:set>
                                    <p:animEffect filter="blinds(horizontal)" transition="in">
                                      <p:cBhvr additive="repl">
                                        <p:cTn id="1413" dur="500"/>
                                        <p:tgtEl>
                                          <p:spTgt spid="2194"/>
                                        </p:tgtEl>
                                      </p:cBhvr>
                                    </p:animEffect>
                                  </p:childTnLst>
                                </p:cTn>
                              </p:par>
                            </p:childTnLst>
                          </p:cTn>
                        </p:par>
                      </p:childTnLst>
                    </p:cTn>
                  </p:par>
                  <p:par>
                    <p:cTn id="1414" fill="hold">
                      <p:stCondLst>
                        <p:cond delay="indefinite"/>
                      </p:stCondLst>
                      <p:childTnLst>
                        <p:par>
                          <p:cTn id="1415" fill="hold">
                            <p:stCondLst>
                              <p:cond delay="0"/>
                            </p:stCondLst>
                            <p:childTnLst>
                              <p:par>
                                <p:cTn id="1416" nodeType="clickEffect" fill="hold" presetClass="entr" presetID="4" presetSubtype="16">
                                  <p:stCondLst>
                                    <p:cond delay="0"/>
                                  </p:stCondLst>
                                  <p:childTnLst>
                                    <p:set>
                                      <p:cBhvr>
                                        <p:cTn id="1417" dur="1" fill="hold">
                                          <p:stCondLst>
                                            <p:cond delay="0"/>
                                          </p:stCondLst>
                                        </p:cTn>
                                        <p:tgtEl>
                                          <p:spTgt spid="2199">
                                            <p:txEl>
                                              <p:pRg st="0" end="49"/>
                                            </p:txEl>
                                          </p:spTgt>
                                        </p:tgtEl>
                                        <p:attrNameLst>
                                          <p:attrName>style.visibility</p:attrName>
                                        </p:attrNameLst>
                                      </p:cBhvr>
                                      <p:to>
                                        <p:strVal val="visible"/>
                                      </p:to>
                                    </p:set>
                                    <p:animEffect filter="box(in)" transition="out">
                                      <p:cBhvr additive="repl">
                                        <p:cTn id="1418" dur="500"/>
                                        <p:tgtEl>
                                          <p:spTgt spid="2199">
                                            <p:txEl>
                                              <p:pRg st="0" end="49"/>
                                            </p:txEl>
                                          </p:spTgt>
                                        </p:tgtEl>
                                      </p:cBhvr>
                                    </p:animEffect>
                                  </p:childTnLst>
                                </p:cTn>
                              </p:par>
                            </p:childTnLst>
                          </p:cTn>
                        </p:par>
                      </p:childTnLst>
                    </p:cTn>
                  </p:par>
                  <p:par>
                    <p:cTn id="1419" fill="hold">
                      <p:stCondLst>
                        <p:cond delay="indefinite"/>
                      </p:stCondLst>
                      <p:childTnLst>
                        <p:par>
                          <p:cTn id="1420" fill="hold">
                            <p:stCondLst>
                              <p:cond delay="0"/>
                            </p:stCondLst>
                            <p:childTnLst>
                              <p:par>
                                <p:cTn id="1421" nodeType="clickEffect" fill="hold" presetClass="entr" presetID="4" presetSubtype="16">
                                  <p:stCondLst>
                                    <p:cond delay="0"/>
                                  </p:stCondLst>
                                  <p:childTnLst>
                                    <p:set>
                                      <p:cBhvr>
                                        <p:cTn id="1422" dur="1" fill="hold">
                                          <p:stCondLst>
                                            <p:cond delay="0"/>
                                          </p:stCondLst>
                                        </p:cTn>
                                        <p:tgtEl>
                                          <p:spTgt spid="2199">
                                            <p:txEl>
                                              <p:pRg st="79" end="79"/>
                                            </p:txEl>
                                          </p:spTgt>
                                        </p:tgtEl>
                                        <p:attrNameLst>
                                          <p:attrName>style.visibility</p:attrName>
                                        </p:attrNameLst>
                                      </p:cBhvr>
                                      <p:to>
                                        <p:strVal val="visible"/>
                                      </p:to>
                                    </p:set>
                                    <p:animEffect filter="box(in)" transition="out">
                                      <p:cBhvr additive="repl">
                                        <p:cTn id="1423" dur="500"/>
                                        <p:tgtEl>
                                          <p:spTgt spid="2199">
                                            <p:txEl>
                                              <p:pRg st="79" end="79"/>
                                            </p:txEl>
                                          </p:spTgt>
                                        </p:tgtEl>
                                      </p:cBhvr>
                                    </p:animEffect>
                                  </p:childTnLst>
                                </p:cTn>
                              </p:par>
                            </p:childTnLst>
                          </p:cTn>
                        </p:par>
                      </p:childTnLst>
                    </p:cTn>
                  </p:par>
                  <p:par>
                    <p:cTn id="1424" fill="hold">
                      <p:stCondLst>
                        <p:cond delay="indefinite"/>
                      </p:stCondLst>
                      <p:childTnLst>
                        <p:par>
                          <p:cTn id="1425" fill="hold">
                            <p:stCondLst>
                              <p:cond delay="0"/>
                            </p:stCondLst>
                            <p:childTnLst>
                              <p:par>
                                <p:cTn id="1426" nodeType="clickEffect" fill="hold" presetClass="entr" presetID="3" presetSubtype="10">
                                  <p:stCondLst>
                                    <p:cond delay="0"/>
                                  </p:stCondLst>
                                  <p:childTnLst>
                                    <p:set>
                                      <p:cBhvr>
                                        <p:cTn id="1427" dur="1" fill="hold">
                                          <p:stCondLst>
                                            <p:cond delay="0"/>
                                          </p:stCondLst>
                                        </p:cTn>
                                        <p:tgtEl>
                                          <p:spTgt spid="2200"/>
                                        </p:tgtEl>
                                        <p:attrNameLst>
                                          <p:attrName>style.visibility</p:attrName>
                                        </p:attrNameLst>
                                      </p:cBhvr>
                                      <p:to>
                                        <p:strVal val="visible"/>
                                      </p:to>
                                    </p:set>
                                    <p:animEffect filter="blinds(horizontal)" transition="in">
                                      <p:cBhvr additive="repl">
                                        <p:cTn id="1428" dur="500"/>
                                        <p:tgtEl>
                                          <p:spTgt spid="220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1" name="CustomShape 1"/>
          <p:cNvSpPr/>
          <p:nvPr/>
        </p:nvSpPr>
        <p:spPr>
          <a:xfrm>
            <a:off x="38088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lang="en-US" sz="2800" strike="noStrike">
                <a:solidFill>
                  <a:srgbClr val="04617b"/>
                </a:solidFill>
                <a:latin typeface="Calibri"/>
                <a:ea typeface="DejaVu Sans"/>
              </a:rPr>
              <a:t>Ví dụ 20</a:t>
            </a:r>
            <a:endParaRPr/>
          </a:p>
        </p:txBody>
      </p:sp>
      <p:sp>
        <p:nvSpPr>
          <p:cNvPr id="2202" name="CustomShape 2"/>
          <p:cNvSpPr/>
          <p:nvPr/>
        </p:nvSpPr>
        <p:spPr>
          <a:xfrm>
            <a:off x="304920" y="1295280"/>
            <a:ext cx="853344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Đưa ra danh sách nhân viên có lương cao nhất công ty</a:t>
            </a:r>
            <a:endParaRPr/>
          </a:p>
        </p:txBody>
      </p:sp>
      <p:sp>
        <p:nvSpPr>
          <p:cNvPr id="2203"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204"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B0BD51C9-F348-44BB-8DF3-02C824DB27B6}" type="slidenum">
              <a:rPr lang="en-US" sz="1200" strike="noStrike">
                <a:solidFill>
                  <a:srgbClr val="035c75"/>
                </a:solidFill>
                <a:latin typeface="Tahoma"/>
                <a:ea typeface="DejaVu Sans"/>
              </a:rPr>
              <a:t>&lt;number&gt;</a:t>
            </a:fld>
            <a:endParaRPr/>
          </a:p>
        </p:txBody>
      </p:sp>
      <p:sp>
        <p:nvSpPr>
          <p:cNvPr id="2205" name="CustomShape 5"/>
          <p:cNvSpPr/>
          <p:nvPr/>
        </p:nvSpPr>
        <p:spPr>
          <a:xfrm>
            <a:off x="533520" y="1905120"/>
            <a:ext cx="6856920" cy="829080"/>
          </a:xfrm>
          <a:prstGeom prst="rect">
            <a:avLst/>
          </a:prstGeom>
          <a:noFill/>
          <a:ln w="12600">
            <a:noFill/>
          </a:ln>
        </p:spPr>
        <p:style>
          <a:lnRef idx="0"/>
          <a:fillRef idx="0"/>
          <a:effectRef idx="0"/>
          <a:fontRef idx="minor"/>
        </p:style>
        <p:txBody>
          <a:bodyPr lIns="90000" rIns="90000" tIns="45000" bIns="45000"/>
          <a:p>
            <a:pPr>
              <a:lnSpc>
                <a:spcPct val="100000"/>
              </a:lnSpc>
            </a:pPr>
            <a:r>
              <a:rPr b="1" lang="en-US" sz="3200" strike="noStrike">
                <a:solidFill>
                  <a:srgbClr val="000000"/>
                </a:solidFill>
                <a:latin typeface="Times New Roman"/>
                <a:ea typeface="DejaVu Sans"/>
              </a:rPr>
              <a:t> </a:t>
            </a:r>
            <a:r>
              <a:rPr lang="en-US" sz="2800" strike="noStrike">
                <a:solidFill>
                  <a:srgbClr val="000000"/>
                </a:solidFill>
                <a:latin typeface="Times New Roman"/>
                <a:ea typeface="DejaVu Sans"/>
              </a:rPr>
              <a:t>R1</a:t>
            </a:r>
            <a:r>
              <a:rPr b="1" lang="en-US" sz="3200" strike="noStrike">
                <a:solidFill>
                  <a:srgbClr val="000000"/>
                </a:solidFill>
                <a:latin typeface="Times New Roman"/>
                <a:ea typeface="DejaVu Sans"/>
              </a:rPr>
              <a:t> = </a:t>
            </a:r>
            <a:r>
              <a:rPr lang="en-US" sz="4000" strike="noStrike">
                <a:solidFill>
                  <a:srgbClr val="000000"/>
                </a:solidFill>
                <a:latin typeface="Symbol"/>
                <a:ea typeface="DejaVu Sans"/>
              </a:rPr>
              <a:t></a:t>
            </a:r>
            <a:r>
              <a:rPr lang="en-US" sz="2800" strike="noStrike" baseline="-25000">
                <a:solidFill>
                  <a:srgbClr val="000000"/>
                </a:solidFill>
                <a:latin typeface="Tahoma"/>
                <a:ea typeface="DejaVu Sans"/>
              </a:rPr>
              <a:t>(Luong)</a:t>
            </a:r>
            <a:r>
              <a:rPr lang="en-US" sz="4000" strike="noStrike">
                <a:solidFill>
                  <a:srgbClr val="000000"/>
                </a:solidFill>
                <a:latin typeface="Tahoma"/>
                <a:ea typeface="DejaVu Sans"/>
              </a:rPr>
              <a:t> (</a:t>
            </a:r>
            <a:r>
              <a:rPr b="1" lang="en-US" sz="4800" strike="noStrike">
                <a:solidFill>
                  <a:srgbClr val="000000"/>
                </a:solidFill>
                <a:latin typeface=".VnLinusH"/>
                <a:ea typeface="DejaVu Sans"/>
              </a:rPr>
              <a:t>F</a:t>
            </a:r>
            <a:r>
              <a:rPr b="1" lang="en-US" sz="4000" strike="noStrike">
                <a:solidFill>
                  <a:srgbClr val="000000"/>
                </a:solidFill>
                <a:latin typeface="Script MT Bold"/>
                <a:ea typeface="DejaVu Sans"/>
              </a:rPr>
              <a:t> </a:t>
            </a:r>
            <a:r>
              <a:rPr lang="en-US" sz="2800" strike="noStrike" baseline="-25000">
                <a:solidFill>
                  <a:srgbClr val="000000"/>
                </a:solidFill>
                <a:latin typeface="Tahoma"/>
                <a:ea typeface="DejaVu Sans"/>
              </a:rPr>
              <a:t>Max(LUONG)</a:t>
            </a:r>
            <a:r>
              <a:rPr lang="en-US" sz="2800" strike="noStrike">
                <a:solidFill>
                  <a:srgbClr val="000000"/>
                </a:solidFill>
                <a:latin typeface="Tahoma"/>
                <a:ea typeface="DejaVu Sans"/>
              </a:rPr>
              <a:t>(NHANVIEN)</a:t>
            </a:r>
            <a:r>
              <a:rPr lang="en-US" sz="4400" strike="noStrike">
                <a:solidFill>
                  <a:srgbClr val="000000"/>
                </a:solidFill>
                <a:latin typeface="Tahoma"/>
                <a:ea typeface="DejaVu Sans"/>
              </a:rPr>
              <a:t>)</a:t>
            </a:r>
            <a:endParaRPr/>
          </a:p>
        </p:txBody>
      </p:sp>
      <p:sp>
        <p:nvSpPr>
          <p:cNvPr id="2206"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207" name="Picture 3" descr=""/>
          <p:cNvPicPr/>
          <p:nvPr/>
        </p:nvPicPr>
        <p:blipFill>
          <a:blip r:embed="rId1"/>
          <a:stretch/>
        </p:blipFill>
        <p:spPr>
          <a:xfrm>
            <a:off x="0" y="628560"/>
            <a:ext cx="9106920" cy="56160"/>
          </a:xfrm>
          <a:prstGeom prst="rect">
            <a:avLst/>
          </a:prstGeom>
          <a:ln>
            <a:noFill/>
          </a:ln>
        </p:spPr>
      </p:pic>
      <p:sp>
        <p:nvSpPr>
          <p:cNvPr id="2208"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209"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2210" name="CustomShape 9"/>
          <p:cNvSpPr/>
          <p:nvPr/>
        </p:nvSpPr>
        <p:spPr>
          <a:xfrm>
            <a:off x="533520" y="3048120"/>
            <a:ext cx="6856920" cy="516240"/>
          </a:xfrm>
          <a:prstGeom prst="rect">
            <a:avLst/>
          </a:prstGeom>
          <a:noFill/>
          <a:ln w="12600">
            <a:noFill/>
          </a:ln>
        </p:spPr>
        <p:style>
          <a:lnRef idx="0"/>
          <a:fillRef idx="0"/>
          <a:effectRef idx="0"/>
          <a:fontRef idx="minor"/>
        </p:style>
        <p:txBody>
          <a:bodyPr lIns="90000" rIns="90000" tIns="45000" bIns="45000"/>
          <a:p>
            <a:pPr>
              <a:lnSpc>
                <a:spcPct val="100000"/>
              </a:lnSpc>
            </a:pPr>
            <a:r>
              <a:rPr lang="en-US" sz="2800" strike="noStrike">
                <a:solidFill>
                  <a:srgbClr val="000000"/>
                </a:solidFill>
                <a:latin typeface="Tahoma"/>
                <a:ea typeface="DejaVu Sans"/>
              </a:rPr>
              <a:t> </a:t>
            </a:r>
            <a:r>
              <a:rPr lang="en-US" sz="2800" strike="noStrike">
                <a:solidFill>
                  <a:srgbClr val="000000"/>
                </a:solidFill>
                <a:latin typeface="Tahoma"/>
                <a:ea typeface="DejaVu Sans"/>
              </a:rPr>
              <a:t>R1*NHANVIEN</a:t>
            </a:r>
            <a:endParaRPr/>
          </a:p>
        </p:txBody>
      </p:sp>
    </p:spTree>
  </p:cSld>
  <p:timing>
    <p:tnLst>
      <p:par>
        <p:cTn id="1429" dur="indefinite" restart="never" nodeType="tmRoot">
          <p:childTnLst>
            <p:seq>
              <p:cTn id="1430" dur="indefinite" nodeType="mainSeq">
                <p:childTnLst>
                  <p:par>
                    <p:cTn id="1431" fill="hold">
                      <p:stCondLst>
                        <p:cond delay="indefinite"/>
                      </p:stCondLst>
                      <p:childTnLst>
                        <p:par>
                          <p:cTn id="1432" fill="hold">
                            <p:stCondLst>
                              <p:cond delay="0"/>
                            </p:stCondLst>
                            <p:childTnLst>
                              <p:par>
                                <p:cTn id="1433" nodeType="clickEffect" fill="hold" presetClass="entr" presetID="3" presetSubtype="10">
                                  <p:stCondLst>
                                    <p:cond delay="0"/>
                                  </p:stCondLst>
                                  <p:childTnLst>
                                    <p:set>
                                      <p:cBhvr>
                                        <p:cTn id="1434" dur="1" fill="hold">
                                          <p:stCondLst>
                                            <p:cond delay="0"/>
                                          </p:stCondLst>
                                        </p:cTn>
                                        <p:tgtEl>
                                          <p:spTgt spid="2205"/>
                                        </p:tgtEl>
                                        <p:attrNameLst>
                                          <p:attrName>style.visibility</p:attrName>
                                        </p:attrNameLst>
                                      </p:cBhvr>
                                      <p:to>
                                        <p:strVal val="visible"/>
                                      </p:to>
                                    </p:set>
                                    <p:animEffect filter="blinds(horizontal)" transition="in">
                                      <p:cBhvr additive="repl">
                                        <p:cTn id="1435" dur="500"/>
                                        <p:tgtEl>
                                          <p:spTgt spid="2205"/>
                                        </p:tgtEl>
                                      </p:cBhvr>
                                    </p:animEffect>
                                  </p:childTnLst>
                                </p:cTn>
                              </p:par>
                            </p:childTnLst>
                          </p:cTn>
                        </p:par>
                      </p:childTnLst>
                    </p:cTn>
                  </p:par>
                  <p:par>
                    <p:cTn id="1436" fill="hold">
                      <p:stCondLst>
                        <p:cond delay="indefinite"/>
                      </p:stCondLst>
                      <p:childTnLst>
                        <p:par>
                          <p:cTn id="1437" fill="hold">
                            <p:stCondLst>
                              <p:cond delay="0"/>
                            </p:stCondLst>
                            <p:childTnLst>
                              <p:par>
                                <p:cTn id="1438" nodeType="clickEffect" fill="hold" presetClass="entr" presetID="3" presetSubtype="10">
                                  <p:stCondLst>
                                    <p:cond delay="0"/>
                                  </p:stCondLst>
                                  <p:childTnLst>
                                    <p:set>
                                      <p:cBhvr>
                                        <p:cTn id="1439" dur="1" fill="hold">
                                          <p:stCondLst>
                                            <p:cond delay="0"/>
                                          </p:stCondLst>
                                        </p:cTn>
                                        <p:tgtEl>
                                          <p:spTgt spid="2210"/>
                                        </p:tgtEl>
                                        <p:attrNameLst>
                                          <p:attrName>style.visibility</p:attrName>
                                        </p:attrNameLst>
                                      </p:cBhvr>
                                      <p:to>
                                        <p:strVal val="visible"/>
                                      </p:to>
                                    </p:set>
                                    <p:animEffect filter="blinds(horizontal)" transition="in">
                                      <p:cBhvr additive="repl">
                                        <p:cTn id="1440" dur="500"/>
                                        <p:tgtEl>
                                          <p:spTgt spid="221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1" name="CustomShape 1"/>
          <p:cNvSpPr/>
          <p:nvPr/>
        </p:nvSpPr>
        <p:spPr>
          <a:xfrm>
            <a:off x="380880" y="914400"/>
            <a:ext cx="8533440" cy="837000"/>
          </a:xfrm>
          <a:prstGeom prst="rect">
            <a:avLst/>
          </a:prstGeom>
          <a:noFill/>
          <a:ln>
            <a:noFill/>
          </a:ln>
        </p:spPr>
        <p:style>
          <a:lnRef idx="0"/>
          <a:fillRef idx="0"/>
          <a:effectRef idx="0"/>
          <a:fontRef idx="minor"/>
        </p:style>
        <p:txBody>
          <a:bodyPr lIns="0" rIns="0" tIns="45000" bIns="0" anchor="b"/>
          <a:p>
            <a:pPr>
              <a:lnSpc>
                <a:spcPct val="100000"/>
              </a:lnSpc>
            </a:pPr>
            <a:r>
              <a:rPr i="1" lang="en-US" sz="2800" strike="noStrike">
                <a:solidFill>
                  <a:srgbClr val="04617b"/>
                </a:solidFill>
                <a:latin typeface="Calibri"/>
                <a:ea typeface="DejaVu Sans"/>
              </a:rPr>
              <a:t>Ví dụ (bài tập): </a:t>
            </a:r>
            <a:r>
              <a:rPr lang="en-US" sz="2800" strike="noStrike">
                <a:solidFill>
                  <a:srgbClr val="04617b"/>
                </a:solidFill>
                <a:latin typeface="Calibri"/>
                <a:ea typeface="DejaVu Sans"/>
              </a:rPr>
              <a:t>Hãy dưa ra danh sách sinh viên (masv, hoten, Tenmh,diem) có điểm cao nhất</a:t>
            </a:r>
            <a:endParaRPr/>
          </a:p>
        </p:txBody>
      </p:sp>
      <p:sp>
        <p:nvSpPr>
          <p:cNvPr id="2212" name="CustomShape 2"/>
          <p:cNvSpPr/>
          <p:nvPr/>
        </p:nvSpPr>
        <p:spPr>
          <a:xfrm>
            <a:off x="380880" y="1905120"/>
            <a:ext cx="8533440" cy="14468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b="1" lang="en-US" sz="2000" strike="noStrike">
                <a:solidFill>
                  <a:srgbClr val="000000"/>
                </a:solidFill>
                <a:latin typeface="Constantia"/>
                <a:ea typeface="DejaVu Sans"/>
              </a:rPr>
              <a:t>SV(Masv, Hoten, ngaysinh)</a:t>
            </a:r>
            <a:endParaRPr/>
          </a:p>
          <a:p>
            <a:pPr>
              <a:lnSpc>
                <a:spcPct val="100000"/>
              </a:lnSpc>
              <a:buSzPct val="95000"/>
              <a:buFont typeface="Wingdings 2" charset="2"/>
              <a:buChar char=""/>
            </a:pPr>
            <a:r>
              <a:rPr b="1" lang="en-US" sz="2000" strike="noStrike">
                <a:solidFill>
                  <a:srgbClr val="000000"/>
                </a:solidFill>
                <a:latin typeface="Constantia"/>
                <a:ea typeface="DejaVu Sans"/>
              </a:rPr>
              <a:t>MH(Mamh, Tenmh, Sotc)</a:t>
            </a:r>
            <a:endParaRPr/>
          </a:p>
          <a:p>
            <a:pPr>
              <a:lnSpc>
                <a:spcPct val="100000"/>
              </a:lnSpc>
              <a:buSzPct val="95000"/>
              <a:buFont typeface="Wingdings 2" charset="2"/>
              <a:buChar char=""/>
            </a:pPr>
            <a:r>
              <a:rPr b="1" lang="en-US" sz="2000" strike="noStrike">
                <a:solidFill>
                  <a:srgbClr val="000000"/>
                </a:solidFill>
                <a:latin typeface="Constantia"/>
                <a:ea typeface="DejaVu Sans"/>
              </a:rPr>
              <a:t>SVD(Masv,Mamh,Diem)</a:t>
            </a:r>
            <a:endParaRPr/>
          </a:p>
          <a:p>
            <a:pPr>
              <a:lnSpc>
                <a:spcPct val="100000"/>
              </a:lnSpc>
            </a:pPr>
            <a:endParaRPr/>
          </a:p>
        </p:txBody>
      </p:sp>
      <p:sp>
        <p:nvSpPr>
          <p:cNvPr id="2213"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214"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F5821D2A-E481-476C-995D-28A9F66887AC}" type="slidenum">
              <a:rPr lang="en-US" sz="1200" strike="noStrike">
                <a:solidFill>
                  <a:srgbClr val="035c75"/>
                </a:solidFill>
                <a:latin typeface="Tahoma"/>
                <a:ea typeface="DejaVu Sans"/>
              </a:rPr>
              <a:t>&lt;number&gt;</a:t>
            </a:fld>
            <a:endParaRPr/>
          </a:p>
        </p:txBody>
      </p:sp>
      <p:sp>
        <p:nvSpPr>
          <p:cNvPr id="2215" name="CustomShape 5"/>
          <p:cNvSpPr/>
          <p:nvPr/>
        </p:nvSpPr>
        <p:spPr>
          <a:xfrm>
            <a:off x="609480" y="3429000"/>
            <a:ext cx="6856920" cy="829080"/>
          </a:xfrm>
          <a:prstGeom prst="rect">
            <a:avLst/>
          </a:prstGeom>
          <a:noFill/>
          <a:ln w="12600">
            <a:noFill/>
          </a:ln>
        </p:spPr>
        <p:style>
          <a:lnRef idx="0"/>
          <a:fillRef idx="0"/>
          <a:effectRef idx="0"/>
          <a:fontRef idx="minor"/>
        </p:style>
        <p:txBody>
          <a:bodyPr lIns="90000" rIns="90000" tIns="45000" bIns="45000"/>
          <a:p>
            <a:pPr>
              <a:lnSpc>
                <a:spcPct val="100000"/>
              </a:lnSpc>
            </a:pPr>
            <a:r>
              <a:rPr b="1" lang="en-US" sz="3200" strike="noStrike">
                <a:solidFill>
                  <a:srgbClr val="000000"/>
                </a:solidFill>
                <a:latin typeface="Times New Roman"/>
                <a:ea typeface="DejaVu Sans"/>
              </a:rPr>
              <a:t> </a:t>
            </a:r>
            <a:r>
              <a:rPr lang="en-US" sz="2800" strike="noStrike">
                <a:solidFill>
                  <a:srgbClr val="000000"/>
                </a:solidFill>
                <a:latin typeface="Times New Roman"/>
                <a:ea typeface="DejaVu Sans"/>
              </a:rPr>
              <a:t>R1</a:t>
            </a:r>
            <a:r>
              <a:rPr b="1" lang="en-US" sz="3200" strike="noStrike">
                <a:solidFill>
                  <a:srgbClr val="000000"/>
                </a:solidFill>
                <a:latin typeface="Times New Roman"/>
                <a:ea typeface="DejaVu Sans"/>
              </a:rPr>
              <a:t> = </a:t>
            </a:r>
            <a:r>
              <a:rPr lang="en-US" sz="4000" strike="noStrike">
                <a:solidFill>
                  <a:srgbClr val="000000"/>
                </a:solidFill>
                <a:latin typeface="Symbol"/>
                <a:ea typeface="DejaVu Sans"/>
              </a:rPr>
              <a:t></a:t>
            </a:r>
            <a:r>
              <a:rPr lang="en-US" sz="2800" strike="noStrike" baseline="-25000">
                <a:solidFill>
                  <a:srgbClr val="000000"/>
                </a:solidFill>
                <a:latin typeface="Tahoma"/>
                <a:ea typeface="DejaVu Sans"/>
              </a:rPr>
              <a:t>(Diem)</a:t>
            </a:r>
            <a:r>
              <a:rPr lang="en-US" sz="4000" strike="noStrike">
                <a:solidFill>
                  <a:srgbClr val="000000"/>
                </a:solidFill>
                <a:latin typeface="Tahoma"/>
                <a:ea typeface="DejaVu Sans"/>
              </a:rPr>
              <a:t> </a:t>
            </a:r>
            <a:r>
              <a:rPr b="1" lang="en-US" sz="4800" strike="noStrike">
                <a:solidFill>
                  <a:srgbClr val="000000"/>
                </a:solidFill>
                <a:latin typeface=".VnLinusH"/>
                <a:ea typeface="DejaVu Sans"/>
              </a:rPr>
              <a:t>F</a:t>
            </a:r>
            <a:r>
              <a:rPr b="1" lang="en-US" sz="4000" strike="noStrike">
                <a:solidFill>
                  <a:srgbClr val="000000"/>
                </a:solidFill>
                <a:latin typeface="Script MT Bold"/>
                <a:ea typeface="DejaVu Sans"/>
              </a:rPr>
              <a:t> </a:t>
            </a:r>
            <a:r>
              <a:rPr lang="en-US" sz="2800" strike="noStrike" baseline="-25000">
                <a:solidFill>
                  <a:srgbClr val="000000"/>
                </a:solidFill>
                <a:latin typeface="Tahoma"/>
                <a:ea typeface="DejaVu Sans"/>
              </a:rPr>
              <a:t>Max(Diem)</a:t>
            </a:r>
            <a:r>
              <a:rPr lang="en-US" sz="2800" strike="noStrike">
                <a:solidFill>
                  <a:srgbClr val="000000"/>
                </a:solidFill>
                <a:latin typeface="Tahoma"/>
                <a:ea typeface="DejaVu Sans"/>
              </a:rPr>
              <a:t>(SVD)</a:t>
            </a:r>
            <a:endParaRPr/>
          </a:p>
        </p:txBody>
      </p:sp>
      <p:sp>
        <p:nvSpPr>
          <p:cNvPr id="2216"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217" name="Picture 3" descr=""/>
          <p:cNvPicPr/>
          <p:nvPr/>
        </p:nvPicPr>
        <p:blipFill>
          <a:blip r:embed="rId1"/>
          <a:stretch/>
        </p:blipFill>
        <p:spPr>
          <a:xfrm>
            <a:off x="0" y="628560"/>
            <a:ext cx="9106920" cy="56160"/>
          </a:xfrm>
          <a:prstGeom prst="rect">
            <a:avLst/>
          </a:prstGeom>
          <a:ln>
            <a:noFill/>
          </a:ln>
        </p:spPr>
      </p:pic>
      <p:sp>
        <p:nvSpPr>
          <p:cNvPr id="2218"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219"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2220" name="CustomShape 9"/>
          <p:cNvSpPr/>
          <p:nvPr/>
        </p:nvSpPr>
        <p:spPr>
          <a:xfrm>
            <a:off x="457200" y="4495680"/>
            <a:ext cx="6856920" cy="516240"/>
          </a:xfrm>
          <a:prstGeom prst="rect">
            <a:avLst/>
          </a:prstGeom>
          <a:noFill/>
          <a:ln w="12600">
            <a:noFill/>
          </a:ln>
        </p:spPr>
        <p:style>
          <a:lnRef idx="0"/>
          <a:fillRef idx="0"/>
          <a:effectRef idx="0"/>
          <a:fontRef idx="minor"/>
        </p:style>
        <p:txBody>
          <a:bodyPr lIns="90000" rIns="90000" tIns="45000" bIns="45000"/>
          <a:p>
            <a:pPr>
              <a:lnSpc>
                <a:spcPct val="100000"/>
              </a:lnSpc>
            </a:pPr>
            <a:r>
              <a:rPr lang="en-US" sz="2800" strike="noStrike">
                <a:solidFill>
                  <a:srgbClr val="000000"/>
                </a:solidFill>
                <a:latin typeface="Tahoma"/>
                <a:ea typeface="DejaVu Sans"/>
              </a:rPr>
              <a:t>  </a:t>
            </a:r>
            <a:r>
              <a:rPr lang="en-US" sz="2800" strike="noStrike">
                <a:solidFill>
                  <a:srgbClr val="000000"/>
                </a:solidFill>
                <a:latin typeface="Tahoma"/>
                <a:ea typeface="DejaVu Sans"/>
              </a:rPr>
              <a:t>R2 = R1*SVD</a:t>
            </a:r>
            <a:endParaRPr/>
          </a:p>
        </p:txBody>
      </p:sp>
      <p:sp>
        <p:nvSpPr>
          <p:cNvPr id="2221" name="CustomShape 10"/>
          <p:cNvSpPr/>
          <p:nvPr/>
        </p:nvSpPr>
        <p:spPr>
          <a:xfrm>
            <a:off x="457200" y="5715000"/>
            <a:ext cx="6856920" cy="676080"/>
          </a:xfrm>
          <a:prstGeom prst="rect">
            <a:avLst/>
          </a:prstGeom>
          <a:noFill/>
          <a:ln w="12600">
            <a:noFill/>
          </a:ln>
        </p:spPr>
        <p:style>
          <a:lnRef idx="0"/>
          <a:fillRef idx="0"/>
          <a:effectRef idx="0"/>
          <a:fontRef idx="minor"/>
        </p:style>
        <p:txBody>
          <a:bodyPr lIns="90000" rIns="90000" tIns="45000" bIns="45000"/>
          <a:p>
            <a:pPr>
              <a:lnSpc>
                <a:spcPct val="100000"/>
              </a:lnSpc>
            </a:pPr>
            <a:r>
              <a:rPr lang="en-US" sz="2800" strike="noStrike">
                <a:solidFill>
                  <a:srgbClr val="000000"/>
                </a:solidFill>
                <a:latin typeface="Tahoma"/>
                <a:ea typeface="DejaVu Sans"/>
              </a:rPr>
              <a:t>  </a:t>
            </a:r>
            <a:r>
              <a:rPr lang="en-US" sz="2800" strike="noStrike">
                <a:solidFill>
                  <a:srgbClr val="000000"/>
                </a:solidFill>
                <a:latin typeface="Tahoma"/>
                <a:ea typeface="DejaVu Sans"/>
              </a:rPr>
              <a:t>KQ = </a:t>
            </a:r>
            <a:r>
              <a:rPr lang="en-US" sz="3600" strike="noStrike">
                <a:solidFill>
                  <a:srgbClr val="000000"/>
                </a:solidFill>
                <a:latin typeface="Symbol"/>
                <a:ea typeface="DejaVu Sans"/>
              </a:rPr>
              <a:t></a:t>
            </a:r>
            <a:r>
              <a:rPr lang="en-US" sz="2800" strike="noStrike" baseline="-25000">
                <a:solidFill>
                  <a:srgbClr val="000000"/>
                </a:solidFill>
                <a:latin typeface="Tahoma"/>
                <a:ea typeface="DejaVu Sans"/>
              </a:rPr>
              <a:t>Masv,Hoten,Tenmh,Diem </a:t>
            </a:r>
            <a:r>
              <a:rPr lang="en-US" sz="2800" strike="noStrike">
                <a:solidFill>
                  <a:srgbClr val="000000"/>
                </a:solidFill>
                <a:latin typeface="Tahoma"/>
                <a:ea typeface="DejaVu Sans"/>
              </a:rPr>
              <a:t>(SV*R3)</a:t>
            </a:r>
            <a:endParaRPr/>
          </a:p>
        </p:txBody>
      </p:sp>
      <p:sp>
        <p:nvSpPr>
          <p:cNvPr id="2222" name="CustomShape 11"/>
          <p:cNvSpPr/>
          <p:nvPr/>
        </p:nvSpPr>
        <p:spPr>
          <a:xfrm>
            <a:off x="457200" y="5105520"/>
            <a:ext cx="6856920" cy="516240"/>
          </a:xfrm>
          <a:prstGeom prst="rect">
            <a:avLst/>
          </a:prstGeom>
          <a:noFill/>
          <a:ln w="12600">
            <a:noFill/>
          </a:ln>
        </p:spPr>
        <p:style>
          <a:lnRef idx="0"/>
          <a:fillRef idx="0"/>
          <a:effectRef idx="0"/>
          <a:fontRef idx="minor"/>
        </p:style>
        <p:txBody>
          <a:bodyPr lIns="90000" rIns="90000" tIns="45000" bIns="45000"/>
          <a:p>
            <a:pPr>
              <a:lnSpc>
                <a:spcPct val="100000"/>
              </a:lnSpc>
            </a:pPr>
            <a:r>
              <a:rPr lang="en-US" sz="2800" strike="noStrike">
                <a:solidFill>
                  <a:srgbClr val="000000"/>
                </a:solidFill>
                <a:latin typeface="Tahoma"/>
                <a:ea typeface="DejaVu Sans"/>
              </a:rPr>
              <a:t>  </a:t>
            </a:r>
            <a:r>
              <a:rPr lang="en-US" sz="2800" strike="noStrike">
                <a:solidFill>
                  <a:srgbClr val="000000"/>
                </a:solidFill>
                <a:latin typeface="Tahoma"/>
                <a:ea typeface="DejaVu Sans"/>
              </a:rPr>
              <a:t>R3 = R2*MH</a:t>
            </a:r>
            <a:endParaRPr/>
          </a:p>
        </p:txBody>
      </p:sp>
    </p:spTree>
  </p:cSld>
  <p:timing>
    <p:tnLst>
      <p:par>
        <p:cTn id="1441" dur="indefinite" restart="never" nodeType="tmRoot">
          <p:childTnLst>
            <p:seq>
              <p:cTn id="1442" dur="indefinite" nodeType="mainSeq">
                <p:childTnLst>
                  <p:par>
                    <p:cTn id="1443" fill="hold">
                      <p:stCondLst>
                        <p:cond delay="indefinite"/>
                      </p:stCondLst>
                      <p:childTnLst>
                        <p:par>
                          <p:cTn id="1444" fill="hold">
                            <p:stCondLst>
                              <p:cond delay="0"/>
                            </p:stCondLst>
                            <p:childTnLst>
                              <p:par>
                                <p:cTn id="1445" nodeType="clickEffect" fill="hold" presetClass="entr" presetID="3" presetSubtype="10">
                                  <p:stCondLst>
                                    <p:cond delay="0"/>
                                  </p:stCondLst>
                                  <p:childTnLst>
                                    <p:set>
                                      <p:cBhvr>
                                        <p:cTn id="1446" dur="1" fill="hold">
                                          <p:stCondLst>
                                            <p:cond delay="0"/>
                                          </p:stCondLst>
                                        </p:cTn>
                                        <p:tgtEl>
                                          <p:spTgt spid="2215"/>
                                        </p:tgtEl>
                                        <p:attrNameLst>
                                          <p:attrName>style.visibility</p:attrName>
                                        </p:attrNameLst>
                                      </p:cBhvr>
                                      <p:to>
                                        <p:strVal val="visible"/>
                                      </p:to>
                                    </p:set>
                                    <p:animEffect filter="blinds(horizontal)" transition="in">
                                      <p:cBhvr additive="repl">
                                        <p:cTn id="1447" dur="500"/>
                                        <p:tgtEl>
                                          <p:spTgt spid="2215"/>
                                        </p:tgtEl>
                                      </p:cBhvr>
                                    </p:animEffect>
                                  </p:childTnLst>
                                </p:cTn>
                              </p:par>
                            </p:childTnLst>
                          </p:cTn>
                        </p:par>
                      </p:childTnLst>
                    </p:cTn>
                  </p:par>
                  <p:par>
                    <p:cTn id="1448" fill="hold">
                      <p:stCondLst>
                        <p:cond delay="indefinite"/>
                      </p:stCondLst>
                      <p:childTnLst>
                        <p:par>
                          <p:cTn id="1449" fill="hold">
                            <p:stCondLst>
                              <p:cond delay="0"/>
                            </p:stCondLst>
                            <p:childTnLst>
                              <p:par>
                                <p:cTn id="1450" nodeType="clickEffect" fill="hold" presetClass="entr" presetID="3" presetSubtype="10">
                                  <p:stCondLst>
                                    <p:cond delay="0"/>
                                  </p:stCondLst>
                                  <p:childTnLst>
                                    <p:set>
                                      <p:cBhvr>
                                        <p:cTn id="1451" dur="1" fill="hold">
                                          <p:stCondLst>
                                            <p:cond delay="0"/>
                                          </p:stCondLst>
                                        </p:cTn>
                                        <p:tgtEl>
                                          <p:spTgt spid="2220"/>
                                        </p:tgtEl>
                                        <p:attrNameLst>
                                          <p:attrName>style.visibility</p:attrName>
                                        </p:attrNameLst>
                                      </p:cBhvr>
                                      <p:to>
                                        <p:strVal val="visible"/>
                                      </p:to>
                                    </p:set>
                                    <p:animEffect filter="blinds(horizontal)" transition="in">
                                      <p:cBhvr additive="repl">
                                        <p:cTn id="1452" dur="500"/>
                                        <p:tgtEl>
                                          <p:spTgt spid="2220"/>
                                        </p:tgtEl>
                                      </p:cBhvr>
                                    </p:animEffect>
                                  </p:childTnLst>
                                </p:cTn>
                              </p:par>
                            </p:childTnLst>
                          </p:cTn>
                        </p:par>
                      </p:childTnLst>
                    </p:cTn>
                  </p:par>
                  <p:par>
                    <p:cTn id="1453" fill="hold">
                      <p:stCondLst>
                        <p:cond delay="indefinite"/>
                      </p:stCondLst>
                      <p:childTnLst>
                        <p:par>
                          <p:cTn id="1454" fill="hold">
                            <p:stCondLst>
                              <p:cond delay="0"/>
                            </p:stCondLst>
                            <p:childTnLst>
                              <p:par>
                                <p:cTn id="1455" nodeType="clickEffect" fill="hold" presetClass="entr" presetID="3" presetSubtype="10">
                                  <p:stCondLst>
                                    <p:cond delay="0"/>
                                  </p:stCondLst>
                                  <p:childTnLst>
                                    <p:set>
                                      <p:cBhvr>
                                        <p:cTn id="1456" dur="1" fill="hold">
                                          <p:stCondLst>
                                            <p:cond delay="0"/>
                                          </p:stCondLst>
                                        </p:cTn>
                                        <p:tgtEl>
                                          <p:spTgt spid="2221"/>
                                        </p:tgtEl>
                                        <p:attrNameLst>
                                          <p:attrName>style.visibility</p:attrName>
                                        </p:attrNameLst>
                                      </p:cBhvr>
                                      <p:to>
                                        <p:strVal val="visible"/>
                                      </p:to>
                                    </p:set>
                                    <p:animEffect filter="blinds(horizontal)" transition="in">
                                      <p:cBhvr additive="repl">
                                        <p:cTn id="1457" dur="500"/>
                                        <p:tgtEl>
                                          <p:spTgt spid="2221"/>
                                        </p:tgtEl>
                                      </p:cBhvr>
                                    </p:animEffect>
                                  </p:childTnLst>
                                </p:cTn>
                              </p:par>
                            </p:childTnLst>
                          </p:cTn>
                        </p:par>
                      </p:childTnLst>
                    </p:cTn>
                  </p:par>
                  <p:par>
                    <p:cTn id="1458" fill="hold">
                      <p:stCondLst>
                        <p:cond delay="indefinite"/>
                      </p:stCondLst>
                      <p:childTnLst>
                        <p:par>
                          <p:cTn id="1459" fill="hold">
                            <p:stCondLst>
                              <p:cond delay="0"/>
                            </p:stCondLst>
                            <p:childTnLst>
                              <p:par>
                                <p:cTn id="1460" nodeType="clickEffect" fill="hold" presetClass="entr" presetID="3" presetSubtype="10">
                                  <p:stCondLst>
                                    <p:cond delay="0"/>
                                  </p:stCondLst>
                                  <p:childTnLst>
                                    <p:set>
                                      <p:cBhvr>
                                        <p:cTn id="1461" dur="1" fill="hold">
                                          <p:stCondLst>
                                            <p:cond delay="0"/>
                                          </p:stCondLst>
                                        </p:cTn>
                                        <p:tgtEl>
                                          <p:spTgt spid="2222"/>
                                        </p:tgtEl>
                                        <p:attrNameLst>
                                          <p:attrName>style.visibility</p:attrName>
                                        </p:attrNameLst>
                                      </p:cBhvr>
                                      <p:to>
                                        <p:strVal val="visible"/>
                                      </p:to>
                                    </p:set>
                                    <p:animEffect filter="blinds(horizontal)" transition="in">
                                      <p:cBhvr additive="repl">
                                        <p:cTn id="1462" dur="500"/>
                                        <p:tgtEl>
                                          <p:spTgt spid="222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3" name="CustomShape 1"/>
          <p:cNvSpPr/>
          <p:nvPr/>
        </p:nvSpPr>
        <p:spPr>
          <a:xfrm>
            <a:off x="380880" y="685800"/>
            <a:ext cx="8533440" cy="619560"/>
          </a:xfrm>
          <a:prstGeom prst="rect">
            <a:avLst/>
          </a:prstGeom>
          <a:noFill/>
          <a:ln>
            <a:noFill/>
          </a:ln>
        </p:spPr>
        <p:style>
          <a:lnRef idx="0"/>
          <a:fillRef idx="0"/>
          <a:effectRef idx="0"/>
          <a:fontRef idx="minor"/>
        </p:style>
        <p:txBody>
          <a:bodyPr lIns="0" rIns="0" tIns="45000" bIns="0" anchor="b"/>
          <a:p>
            <a:pPr>
              <a:lnSpc>
                <a:spcPct val="100000"/>
              </a:lnSpc>
            </a:pPr>
            <a:r>
              <a:rPr lang="en-US" sz="2800" strike="noStrike">
                <a:solidFill>
                  <a:srgbClr val="04617b"/>
                </a:solidFill>
                <a:latin typeface="Calibri"/>
                <a:ea typeface="DejaVu Sans"/>
              </a:rPr>
              <a:t>Ví dụ 21</a:t>
            </a:r>
            <a:endParaRPr/>
          </a:p>
        </p:txBody>
      </p:sp>
      <p:sp>
        <p:nvSpPr>
          <p:cNvPr id="2224" name="CustomShape 2"/>
          <p:cNvSpPr/>
          <p:nvPr/>
        </p:nvSpPr>
        <p:spPr>
          <a:xfrm>
            <a:off x="304920" y="1447920"/>
            <a:ext cx="8533440" cy="4834440"/>
          </a:xfrm>
          <a:prstGeom prst="rect">
            <a:avLst/>
          </a:prstGeom>
          <a:noFill/>
          <a:ln>
            <a:noFill/>
          </a:ln>
        </p:spPr>
        <p:style>
          <a:lnRef idx="0"/>
          <a:fillRef idx="0"/>
          <a:effectRef idx="0"/>
          <a:fontRef idx="minor"/>
        </p:style>
        <p:txBody>
          <a:bodyPr lIns="90000" rIns="90000" tIns="45000" bIns="45000"/>
          <a:p>
            <a:pPr>
              <a:lnSpc>
                <a:spcPct val="100000"/>
              </a:lnSpc>
              <a:buSzPct val="95000"/>
              <a:buFont typeface="Wingdings 2" charset="2"/>
              <a:buChar char=""/>
            </a:pPr>
            <a:r>
              <a:rPr lang="en-US" sz="2600" strike="noStrike">
                <a:solidFill>
                  <a:srgbClr val="000000"/>
                </a:solidFill>
                <a:latin typeface="Constantia"/>
                <a:ea typeface="DejaVu Sans"/>
              </a:rPr>
              <a:t>Đưa ra danh sách nhân viên (Manv, Honv,Tennv, Maphg, Luong) có lương thấp hơn lương trung bình của công ty</a:t>
            </a:r>
            <a:endParaRPr/>
          </a:p>
        </p:txBody>
      </p:sp>
      <p:sp>
        <p:nvSpPr>
          <p:cNvPr id="2225" name="CustomShape 3"/>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226" name="CustomShape 4"/>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D4A91E01-EB30-447F-902B-7B37B9608F31}" type="slidenum">
              <a:rPr lang="en-US" sz="1200" strike="noStrike">
                <a:solidFill>
                  <a:srgbClr val="035c75"/>
                </a:solidFill>
                <a:latin typeface="Tahoma"/>
                <a:ea typeface="DejaVu Sans"/>
              </a:rPr>
              <a:t>&lt;number&gt;</a:t>
            </a:fld>
            <a:endParaRPr/>
          </a:p>
        </p:txBody>
      </p:sp>
      <p:sp>
        <p:nvSpPr>
          <p:cNvPr id="2227" name="CustomShape 5"/>
          <p:cNvSpPr/>
          <p:nvPr/>
        </p:nvSpPr>
        <p:spPr>
          <a:xfrm>
            <a:off x="457200" y="4114800"/>
            <a:ext cx="8533440" cy="777600"/>
          </a:xfrm>
          <a:prstGeom prst="rect">
            <a:avLst/>
          </a:prstGeom>
          <a:noFill/>
          <a:ln w="12600">
            <a:noFill/>
          </a:ln>
        </p:spPr>
        <p:style>
          <a:lnRef idx="0"/>
          <a:fillRef idx="0"/>
          <a:effectRef idx="0"/>
          <a:fontRef idx="minor"/>
        </p:style>
        <p:txBody>
          <a:bodyPr lIns="90000" rIns="90000" tIns="45000" bIns="45000"/>
          <a:p>
            <a:pPr>
              <a:lnSpc>
                <a:spcPct val="100000"/>
              </a:lnSpc>
            </a:pPr>
            <a:r>
              <a:rPr lang="en-US" sz="4400" strike="noStrike">
                <a:solidFill>
                  <a:srgbClr val="000000"/>
                </a:solidFill>
                <a:latin typeface="Symbol"/>
                <a:ea typeface="DejaVu Sans"/>
              </a:rPr>
              <a:t></a:t>
            </a:r>
            <a:r>
              <a:rPr lang="en-US" sz="2800" strike="noStrike" baseline="-25000">
                <a:solidFill>
                  <a:srgbClr val="000000"/>
                </a:solidFill>
                <a:latin typeface="Tahoma"/>
                <a:ea typeface="DejaVu Sans"/>
              </a:rPr>
              <a:t>Manv,Honv,Tennv, Maphg,Luong</a:t>
            </a:r>
            <a:r>
              <a:rPr lang="en-US" sz="2400" strike="noStrike">
                <a:solidFill>
                  <a:srgbClr val="000000"/>
                </a:solidFill>
                <a:latin typeface="Tahoma"/>
                <a:ea typeface="DejaVu Sans"/>
              </a:rPr>
              <a:t>(NHANVIEN     </a:t>
            </a:r>
            <a:r>
              <a:rPr lang="en-US" sz="2000" strike="noStrike" baseline="-25000">
                <a:solidFill>
                  <a:srgbClr val="000000"/>
                </a:solidFill>
                <a:latin typeface="Tahoma"/>
                <a:ea typeface="DejaVu Sans"/>
              </a:rPr>
              <a:t>Luong&lt;Luong_TB</a:t>
            </a:r>
            <a:r>
              <a:rPr lang="en-US" sz="2800" strike="noStrike">
                <a:solidFill>
                  <a:srgbClr val="000000"/>
                </a:solidFill>
                <a:latin typeface="Tahoma"/>
                <a:ea typeface="DejaVu Sans"/>
              </a:rPr>
              <a:t> </a:t>
            </a:r>
            <a:r>
              <a:rPr lang="en-US" sz="3200" strike="noStrike">
                <a:solidFill>
                  <a:srgbClr val="000000"/>
                </a:solidFill>
                <a:latin typeface="Tahoma"/>
                <a:ea typeface="DejaVu Sans"/>
              </a:rPr>
              <a:t>R)</a:t>
            </a:r>
            <a:endParaRPr/>
          </a:p>
        </p:txBody>
      </p:sp>
      <p:sp>
        <p:nvSpPr>
          <p:cNvPr id="2228" name="CustomShape 6"/>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229" name="Picture 3" descr=""/>
          <p:cNvPicPr/>
          <p:nvPr/>
        </p:nvPicPr>
        <p:blipFill>
          <a:blip r:embed="rId1"/>
          <a:stretch/>
        </p:blipFill>
        <p:spPr>
          <a:xfrm>
            <a:off x="0" y="628560"/>
            <a:ext cx="9106920" cy="56160"/>
          </a:xfrm>
          <a:prstGeom prst="rect">
            <a:avLst/>
          </a:prstGeom>
          <a:ln>
            <a:noFill/>
          </a:ln>
        </p:spPr>
      </p:pic>
      <p:sp>
        <p:nvSpPr>
          <p:cNvPr id="2230" name="CustomShape 7"/>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231" name="CustomShape 8"/>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sp>
        <p:nvSpPr>
          <p:cNvPr id="2232" name="CustomShape 9"/>
          <p:cNvSpPr/>
          <p:nvPr/>
        </p:nvSpPr>
        <p:spPr>
          <a:xfrm>
            <a:off x="380880" y="2666880"/>
            <a:ext cx="6856920" cy="820800"/>
          </a:xfrm>
          <a:prstGeom prst="rect">
            <a:avLst/>
          </a:prstGeom>
          <a:noFill/>
          <a:ln w="12600">
            <a:noFill/>
          </a:ln>
        </p:spPr>
        <p:style>
          <a:lnRef idx="0"/>
          <a:fillRef idx="0"/>
          <a:effectRef idx="0"/>
          <a:fontRef idx="minor"/>
        </p:style>
        <p:txBody>
          <a:bodyPr lIns="90000" rIns="90000" tIns="45000" bIns="45000"/>
          <a:p>
            <a:pPr>
              <a:lnSpc>
                <a:spcPct val="100000"/>
              </a:lnSpc>
            </a:pPr>
            <a:r>
              <a:rPr b="1" lang="en-US" sz="3200" strike="noStrike">
                <a:solidFill>
                  <a:srgbClr val="000000"/>
                </a:solidFill>
                <a:latin typeface="Times New Roman"/>
                <a:ea typeface="DejaVu Sans"/>
              </a:rPr>
              <a:t> </a:t>
            </a:r>
            <a:r>
              <a:rPr lang="en-US" sz="2400" strike="noStrike">
                <a:solidFill>
                  <a:srgbClr val="000000"/>
                </a:solidFill>
                <a:latin typeface="Times New Roman"/>
                <a:ea typeface="DejaVu Sans"/>
              </a:rPr>
              <a:t>R</a:t>
            </a:r>
            <a:r>
              <a:rPr b="1" lang="en-US" sz="2800" strike="noStrike">
                <a:solidFill>
                  <a:srgbClr val="000000"/>
                </a:solidFill>
                <a:latin typeface="Times New Roman"/>
                <a:ea typeface="DejaVu Sans"/>
              </a:rPr>
              <a:t> = </a:t>
            </a:r>
            <a:r>
              <a:rPr lang="en-US" sz="3600" strike="noStrike">
                <a:solidFill>
                  <a:srgbClr val="000000"/>
                </a:solidFill>
                <a:latin typeface="Symbol"/>
                <a:ea typeface="DejaVu Sans"/>
              </a:rPr>
              <a:t></a:t>
            </a:r>
            <a:r>
              <a:rPr lang="en-US" sz="2400" strike="noStrike" baseline="-25000">
                <a:solidFill>
                  <a:srgbClr val="000000"/>
                </a:solidFill>
                <a:latin typeface="Tahoma"/>
                <a:ea typeface="DejaVu Sans"/>
              </a:rPr>
              <a:t>(Luong_TB)</a:t>
            </a:r>
            <a:r>
              <a:rPr lang="en-US" sz="3600" strike="noStrike">
                <a:solidFill>
                  <a:srgbClr val="000000"/>
                </a:solidFill>
                <a:latin typeface="Tahoma"/>
                <a:ea typeface="DejaVu Sans"/>
              </a:rPr>
              <a:t> (</a:t>
            </a:r>
            <a:r>
              <a:rPr b="1" lang="en-US" sz="4800" strike="noStrike">
                <a:solidFill>
                  <a:srgbClr val="000000"/>
                </a:solidFill>
                <a:latin typeface=".VnLinusH"/>
                <a:ea typeface="DejaVu Sans"/>
              </a:rPr>
              <a:t>F</a:t>
            </a:r>
            <a:r>
              <a:rPr b="1" lang="en-US" sz="3600" strike="noStrike">
                <a:solidFill>
                  <a:srgbClr val="000000"/>
                </a:solidFill>
                <a:latin typeface="Times New Roman"/>
                <a:ea typeface="DejaVu Sans"/>
              </a:rPr>
              <a:t> </a:t>
            </a:r>
            <a:r>
              <a:rPr b="1" lang="en-US" sz="2400" strike="noStrike" baseline="-25000">
                <a:solidFill>
                  <a:srgbClr val="000000"/>
                </a:solidFill>
                <a:latin typeface="Times New Roman"/>
                <a:ea typeface="DejaVu Sans"/>
              </a:rPr>
              <a:t>AVG</a:t>
            </a:r>
            <a:r>
              <a:rPr lang="en-US" sz="2400" strike="noStrike" baseline="-25000">
                <a:solidFill>
                  <a:srgbClr val="000000"/>
                </a:solidFill>
                <a:latin typeface="Tahoma"/>
                <a:ea typeface="DejaVu Sans"/>
              </a:rPr>
              <a:t>(LUONG)</a:t>
            </a:r>
            <a:r>
              <a:rPr lang="en-US" sz="2400" strike="noStrike">
                <a:solidFill>
                  <a:srgbClr val="000000"/>
                </a:solidFill>
                <a:latin typeface="Tahoma"/>
                <a:ea typeface="DejaVu Sans"/>
              </a:rPr>
              <a:t>(NHANVIEN)</a:t>
            </a:r>
            <a:r>
              <a:rPr lang="en-US" sz="3600" strike="noStrike">
                <a:solidFill>
                  <a:srgbClr val="000000"/>
                </a:solidFill>
                <a:latin typeface="Tahoma"/>
                <a:ea typeface="DejaVu Sans"/>
              </a:rPr>
              <a:t>)</a:t>
            </a:r>
            <a:endParaRPr/>
          </a:p>
        </p:txBody>
      </p:sp>
      <p:sp>
        <p:nvSpPr>
          <p:cNvPr id="2233" name="CustomShape 10"/>
          <p:cNvSpPr/>
          <p:nvPr/>
        </p:nvSpPr>
        <p:spPr>
          <a:xfrm rot="16200000">
            <a:off x="5905440" y="4458960"/>
            <a:ext cx="151200" cy="227520"/>
          </a:xfrm>
          <a:prstGeom prst="flowChartCollate">
            <a:avLst/>
          </a:prstGeom>
          <a:noFill/>
          <a:ln w="12600">
            <a:solidFill>
              <a:schemeClr val="tx1"/>
            </a:solidFill>
            <a:miter/>
          </a:ln>
        </p:spPr>
        <p:style>
          <a:lnRef idx="0"/>
          <a:fillRef idx="0"/>
          <a:effectRef idx="0"/>
          <a:fontRef idx="minor"/>
        </p:style>
      </p:sp>
    </p:spTree>
  </p:cSld>
  <p:timing>
    <p:tnLst>
      <p:par>
        <p:cTn id="1463" dur="indefinite" restart="never" nodeType="tmRoot">
          <p:childTnLst>
            <p:seq>
              <p:cTn id="1464" dur="indefinite" nodeType="mainSeq">
                <p:childTnLst>
                  <p:par>
                    <p:cTn id="1465" fill="hold">
                      <p:stCondLst>
                        <p:cond delay="indefinite"/>
                      </p:stCondLst>
                      <p:childTnLst>
                        <p:par>
                          <p:cTn id="1466" fill="hold">
                            <p:stCondLst>
                              <p:cond delay="0"/>
                            </p:stCondLst>
                            <p:childTnLst>
                              <p:par>
                                <p:cTn id="1467" nodeType="clickEffect" fill="hold" presetClass="entr" presetID="3" presetSubtype="10">
                                  <p:stCondLst>
                                    <p:cond delay="0"/>
                                  </p:stCondLst>
                                  <p:childTnLst>
                                    <p:set>
                                      <p:cBhvr>
                                        <p:cTn id="1468" dur="1" fill="hold">
                                          <p:stCondLst>
                                            <p:cond delay="0"/>
                                          </p:stCondLst>
                                        </p:cTn>
                                        <p:tgtEl>
                                          <p:spTgt spid="2232"/>
                                        </p:tgtEl>
                                        <p:attrNameLst>
                                          <p:attrName>style.visibility</p:attrName>
                                        </p:attrNameLst>
                                      </p:cBhvr>
                                      <p:to>
                                        <p:strVal val="visible"/>
                                      </p:to>
                                    </p:set>
                                    <p:animEffect filter="blinds(horizontal)" transition="in">
                                      <p:cBhvr additive="repl">
                                        <p:cTn id="1469" dur="500"/>
                                        <p:tgtEl>
                                          <p:spTgt spid="2232"/>
                                        </p:tgtEl>
                                      </p:cBhvr>
                                    </p:animEffect>
                                  </p:childTnLst>
                                </p:cTn>
                              </p:par>
                            </p:childTnLst>
                          </p:cTn>
                        </p:par>
                      </p:childTnLst>
                    </p:cTn>
                  </p:par>
                  <p:par>
                    <p:cTn id="1470" fill="hold">
                      <p:stCondLst>
                        <p:cond delay="indefinite"/>
                      </p:stCondLst>
                      <p:childTnLst>
                        <p:par>
                          <p:cTn id="1471" fill="hold">
                            <p:stCondLst>
                              <p:cond delay="0"/>
                            </p:stCondLst>
                            <p:childTnLst>
                              <p:par>
                                <p:cTn id="1472" nodeType="clickEffect" fill="hold" presetClass="entr" presetID="3" presetSubtype="10">
                                  <p:stCondLst>
                                    <p:cond delay="0"/>
                                  </p:stCondLst>
                                  <p:childTnLst>
                                    <p:set>
                                      <p:cBhvr>
                                        <p:cTn id="1473" dur="1" fill="hold">
                                          <p:stCondLst>
                                            <p:cond delay="0"/>
                                          </p:stCondLst>
                                        </p:cTn>
                                        <p:tgtEl>
                                          <p:spTgt spid="2227"/>
                                        </p:tgtEl>
                                        <p:attrNameLst>
                                          <p:attrName>style.visibility</p:attrName>
                                        </p:attrNameLst>
                                      </p:cBhvr>
                                      <p:to>
                                        <p:strVal val="visible"/>
                                      </p:to>
                                    </p:set>
                                    <p:animEffect filter="blinds(horizontal)" transition="in">
                                      <p:cBhvr additive="repl">
                                        <p:cTn id="1474" dur="500"/>
                                        <p:tgtEl>
                                          <p:spTgt spid="222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4" name="CustomShape 1"/>
          <p:cNvSpPr/>
          <p:nvPr/>
        </p:nvSpPr>
        <p:spPr>
          <a:xfrm>
            <a:off x="304920" y="685800"/>
            <a:ext cx="8533440" cy="456120"/>
          </a:xfrm>
          <a:prstGeom prst="rect">
            <a:avLst/>
          </a:prstGeom>
          <a:noFill/>
          <a:ln>
            <a:noFill/>
          </a:ln>
        </p:spPr>
        <p:style>
          <a:lnRef idx="0"/>
          <a:fillRef idx="0"/>
          <a:effectRef idx="0"/>
          <a:fontRef idx="minor"/>
        </p:style>
        <p:txBody>
          <a:bodyPr lIns="0" rIns="0" tIns="45000" bIns="0" anchor="b"/>
          <a:p>
            <a:pPr>
              <a:lnSpc>
                <a:spcPct val="100000"/>
              </a:lnSpc>
            </a:pPr>
            <a:r>
              <a:rPr b="1" lang="en-US" sz="2800" strike="noStrike">
                <a:solidFill>
                  <a:srgbClr val="04617b"/>
                </a:solidFill>
                <a:latin typeface="Calibri"/>
                <a:ea typeface="DejaVu Sans"/>
              </a:rPr>
              <a:t>Phép nối ngoài</a:t>
            </a:r>
            <a:endParaRPr/>
          </a:p>
        </p:txBody>
      </p:sp>
      <p:sp>
        <p:nvSpPr>
          <p:cNvPr id="2235" name="CustomShape 2"/>
          <p:cNvSpPr/>
          <p:nvPr/>
        </p:nvSpPr>
        <p:spPr>
          <a:xfrm>
            <a:off x="457200" y="6356520"/>
            <a:ext cx="213264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11:01:07 AM</a:t>
            </a:r>
            <a:endParaRPr/>
          </a:p>
        </p:txBody>
      </p:sp>
      <p:sp>
        <p:nvSpPr>
          <p:cNvPr id="2236" name="CustomShape 3"/>
          <p:cNvSpPr/>
          <p:nvPr/>
        </p:nvSpPr>
        <p:spPr>
          <a:xfrm>
            <a:off x="7924680" y="6356520"/>
            <a:ext cx="761040" cy="363960"/>
          </a:xfrm>
          <a:prstGeom prst="rect">
            <a:avLst/>
          </a:prstGeom>
          <a:noFill/>
          <a:ln>
            <a:noFill/>
          </a:ln>
        </p:spPr>
        <p:style>
          <a:lnRef idx="0"/>
          <a:fillRef idx="0"/>
          <a:effectRef idx="0"/>
          <a:fontRef idx="minor"/>
        </p:style>
        <p:txBody>
          <a:bodyPr lIns="0" rIns="0" tIns="0" bIns="0" anchor="b"/>
          <a:p>
            <a:pPr algn="r">
              <a:lnSpc>
                <a:spcPct val="100000"/>
              </a:lnSpc>
            </a:pPr>
            <a:fld id="{D6E023EA-6CB1-4403-AD2C-1DB672B67F32}" type="slidenum">
              <a:rPr lang="en-US" sz="1200" strike="noStrike">
                <a:solidFill>
                  <a:srgbClr val="035c75"/>
                </a:solidFill>
                <a:latin typeface="Tahoma"/>
                <a:ea typeface="DejaVu Sans"/>
              </a:rPr>
              <a:t>&lt;number&gt;</a:t>
            </a:fld>
            <a:endParaRPr/>
          </a:p>
        </p:txBody>
      </p:sp>
      <p:sp>
        <p:nvSpPr>
          <p:cNvPr id="2237" name="CustomShape 4"/>
          <p:cNvSpPr/>
          <p:nvPr/>
        </p:nvSpPr>
        <p:spPr>
          <a:xfrm>
            <a:off x="2666880" y="6356520"/>
            <a:ext cx="3351600" cy="363960"/>
          </a:xfrm>
          <a:prstGeom prst="rect">
            <a:avLst/>
          </a:prstGeom>
          <a:noFill/>
          <a:ln>
            <a:noFill/>
          </a:ln>
        </p:spPr>
        <p:style>
          <a:lnRef idx="0"/>
          <a:fillRef idx="0"/>
          <a:effectRef idx="0"/>
          <a:fontRef idx="minor"/>
        </p:style>
        <p:txBody>
          <a:bodyPr lIns="0" rIns="0" tIns="0" bIns="0" anchor="b"/>
          <a:p>
            <a:pPr>
              <a:lnSpc>
                <a:spcPct val="100000"/>
              </a:lnSpc>
            </a:pPr>
            <a:r>
              <a:rPr lang="en-US" sz="1200" strike="noStrike">
                <a:solidFill>
                  <a:srgbClr val="035c75"/>
                </a:solidFill>
                <a:latin typeface="Tahoma"/>
                <a:ea typeface="DejaVu Sans"/>
              </a:rPr>
              <a:t>Khoa CNTT</a:t>
            </a:r>
            <a:endParaRPr/>
          </a:p>
        </p:txBody>
      </p:sp>
      <p:pic>
        <p:nvPicPr>
          <p:cNvPr id="2238" name="Picture 3" descr=""/>
          <p:cNvPicPr/>
          <p:nvPr/>
        </p:nvPicPr>
        <p:blipFill>
          <a:blip r:embed="rId1"/>
          <a:stretch/>
        </p:blipFill>
        <p:spPr>
          <a:xfrm>
            <a:off x="0" y="628560"/>
            <a:ext cx="9106920" cy="56160"/>
          </a:xfrm>
          <a:prstGeom prst="rect">
            <a:avLst/>
          </a:prstGeom>
          <a:ln>
            <a:noFill/>
          </a:ln>
        </p:spPr>
      </p:pic>
      <p:sp>
        <p:nvSpPr>
          <p:cNvPr id="2239" name="CustomShape 5"/>
          <p:cNvSpPr/>
          <p:nvPr/>
        </p:nvSpPr>
        <p:spPr>
          <a:xfrm>
            <a:off x="6553080" y="152280"/>
            <a:ext cx="2589840" cy="27216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ea typeface="DejaVu Sans"/>
              </a:rPr>
              <a:t>Nhập môn Cơ sở Dữ liệu</a:t>
            </a:r>
            <a:endParaRPr/>
          </a:p>
        </p:txBody>
      </p:sp>
      <p:sp>
        <p:nvSpPr>
          <p:cNvPr id="2240" name="CustomShape 6"/>
          <p:cNvSpPr/>
          <p:nvPr/>
        </p:nvSpPr>
        <p:spPr>
          <a:xfrm>
            <a:off x="228600" y="152280"/>
            <a:ext cx="3047040" cy="333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trike="noStrike">
                <a:solidFill>
                  <a:srgbClr val="000000"/>
                </a:solidFill>
                <a:latin typeface="Tahoma"/>
                <a:ea typeface="DejaVu Sans"/>
              </a:rPr>
              <a:t>Ngôn ngữ Đại số quan hệ</a:t>
            </a:r>
            <a:endParaRPr/>
          </a:p>
        </p:txBody>
      </p:sp>
      <p:graphicFrame>
        <p:nvGraphicFramePr>
          <p:cNvPr id="2241" name="Table 7"/>
          <p:cNvGraphicFramePr/>
          <p:nvPr/>
        </p:nvGraphicFramePr>
        <p:xfrm>
          <a:off x="380880" y="1752480"/>
          <a:ext cx="3531240" cy="2781720"/>
        </p:xfrm>
        <a:graphic>
          <a:graphicData uri="http://schemas.openxmlformats.org/drawingml/2006/table">
            <a:tbl>
              <a:tblPr/>
              <a:tblGrid>
                <a:gridCol w="843480"/>
                <a:gridCol w="899280"/>
                <a:gridCol w="958320"/>
                <a:gridCol w="830520"/>
              </a:tblGrid>
              <a:tr h="347760">
                <a:tc>
                  <a:txBody>
                    <a:bodyPr/>
                    <a:p>
                      <a:pPr algn="ctr">
                        <a:lnSpc>
                          <a:spcPct val="100000"/>
                        </a:lnSpc>
                      </a:pPr>
                      <a:r>
                        <a:rPr lang="en-US" strike="noStrike">
                          <a:solidFill>
                            <a:srgbClr val="000000"/>
                          </a:solidFill>
                          <a:latin typeface="Arial"/>
                          <a:ea typeface="Arial"/>
                        </a:rPr>
                        <a:t>Masv</a:t>
                      </a:r>
                      <a:endParaRPr/>
                    </a:p>
                  </a:txBody>
                  <a:tcPr/>
                </a:tc>
                <a:tc>
                  <a:txBody>
                    <a:bodyPr/>
                    <a:p>
                      <a:pPr algn="ctr">
                        <a:lnSpc>
                          <a:spcPct val="100000"/>
                        </a:lnSpc>
                      </a:pPr>
                      <a:r>
                        <a:rPr lang="en-US" strike="noStrike">
                          <a:solidFill>
                            <a:srgbClr val="000000"/>
                          </a:solidFill>
                          <a:latin typeface="Arial"/>
                          <a:ea typeface="Arial"/>
                        </a:rPr>
                        <a:t>Ho</a:t>
                      </a:r>
                      <a:endParaRPr/>
                    </a:p>
                  </a:txBody>
                  <a:tcPr/>
                </a:tc>
                <a:tc>
                  <a:txBody>
                    <a:bodyPr/>
                    <a:p>
                      <a:pPr algn="ctr">
                        <a:lnSpc>
                          <a:spcPct val="100000"/>
                        </a:lnSpc>
                      </a:pPr>
                      <a:r>
                        <a:rPr lang="en-US" strike="noStrike">
                          <a:solidFill>
                            <a:srgbClr val="000000"/>
                          </a:solidFill>
                          <a:latin typeface="Arial"/>
                          <a:ea typeface="Arial"/>
                        </a:rPr>
                        <a:t>Dem</a:t>
                      </a:r>
                      <a:endParaRPr/>
                    </a:p>
                  </a:txBody>
                  <a:tcPr/>
                </a:tc>
                <a:tc>
                  <a:txBody>
                    <a:bodyPr/>
                    <a:p>
                      <a:pPr algn="ctr">
                        <a:lnSpc>
                          <a:spcPct val="100000"/>
                        </a:lnSpc>
                      </a:pPr>
                      <a:r>
                        <a:rPr lang="en-US" strike="noStrike">
                          <a:solidFill>
                            <a:srgbClr val="000000"/>
                          </a:solidFill>
                          <a:latin typeface="Arial"/>
                          <a:ea typeface="Arial"/>
                        </a:rPr>
                        <a:t>Ten</a:t>
                      </a:r>
                      <a:endParaRPr/>
                    </a:p>
                  </a:txBody>
                  <a:tcPr/>
                </a:tc>
              </a:tr>
              <a:tr h="347760">
                <a:tc>
                  <a:txBody>
                    <a:bodyPr/>
                    <a:p>
                      <a:pPr algn="ctr">
                        <a:lnSpc>
                          <a:spcPct val="100000"/>
                        </a:lnSpc>
                      </a:pPr>
                      <a:r>
                        <a:rPr lang="en-US" strike="noStrike">
                          <a:solidFill>
                            <a:srgbClr val="000000"/>
                          </a:solidFill>
                          <a:latin typeface="Arial"/>
                          <a:ea typeface="Arial"/>
                        </a:rPr>
                        <a:t>T1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a:t>
                      </a:r>
                      <a:endParaRPr/>
                    </a:p>
                  </a:txBody>
                  <a:tcPr/>
                </a:tc>
                <a:tc>
                  <a:txBody>
                    <a:bodyPr/>
                    <a:p>
                      <a:pPr algn="ctr">
                        <a:lnSpc>
                          <a:spcPct val="100000"/>
                        </a:lnSpc>
                      </a:pPr>
                      <a:r>
                        <a:rPr lang="en-US" strike="noStrike">
                          <a:solidFill>
                            <a:srgbClr val="000000"/>
                          </a:solidFill>
                          <a:latin typeface="Arial"/>
                          <a:ea typeface="Arial"/>
                        </a:rPr>
                        <a:t>An</a:t>
                      </a:r>
                      <a:endParaRPr/>
                    </a:p>
                  </a:txBody>
                  <a:tcPr/>
                </a:tc>
              </a:tr>
              <a:tr h="347760">
                <a:tc>
                  <a:txBody>
                    <a:bodyPr/>
                    <a:p>
                      <a:pPr algn="ctr">
                        <a:lnSpc>
                          <a:spcPct val="100000"/>
                        </a:lnSpc>
                      </a:pPr>
                      <a:r>
                        <a:rPr lang="en-US" strike="noStrike">
                          <a:solidFill>
                            <a:srgbClr val="000000"/>
                          </a:solidFill>
                          <a:latin typeface="Arial"/>
                          <a:ea typeface="Arial"/>
                        </a:rPr>
                        <a:t>C1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 </a:t>
                      </a:r>
                      <a:endParaRPr/>
                    </a:p>
                  </a:txBody>
                  <a:tcPr/>
                </a:tc>
                <a:tc>
                  <a:txBody>
                    <a:bodyPr/>
                    <a:p>
                      <a:pPr algn="ctr">
                        <a:lnSpc>
                          <a:spcPct val="100000"/>
                        </a:lnSpc>
                      </a:pPr>
                      <a:r>
                        <a:rPr lang="en-US" strike="noStrike">
                          <a:solidFill>
                            <a:srgbClr val="000000"/>
                          </a:solidFill>
                          <a:latin typeface="Arial"/>
                          <a:ea typeface="Arial"/>
                        </a:rPr>
                        <a:t>Đức</a:t>
                      </a:r>
                      <a:endParaRPr/>
                    </a:p>
                  </a:txBody>
                  <a:tcPr/>
                </a:tc>
              </a:tr>
              <a:tr h="347760">
                <a:tc>
                  <a:txBody>
                    <a:bodyPr/>
                    <a:p>
                      <a:pPr algn="ctr">
                        <a:lnSpc>
                          <a:spcPct val="100000"/>
                        </a:lnSpc>
                      </a:pPr>
                      <a:r>
                        <a:rPr lang="en-US" strike="noStrike">
                          <a:solidFill>
                            <a:srgbClr val="000000"/>
                          </a:solidFill>
                          <a:latin typeface="Arial"/>
                          <a:ea typeface="Arial"/>
                        </a:rPr>
                        <a:t>C2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Đình</a:t>
                      </a:r>
                      <a:endParaRPr/>
                    </a:p>
                  </a:txBody>
                  <a:tcPr/>
                </a:tc>
                <a:tc>
                  <a:txBody>
                    <a:bodyPr/>
                    <a:p>
                      <a:pPr algn="ctr">
                        <a:lnSpc>
                          <a:spcPct val="100000"/>
                        </a:lnSpc>
                      </a:pPr>
                      <a:r>
                        <a:rPr lang="en-US" strike="noStrike">
                          <a:solidFill>
                            <a:srgbClr val="000000"/>
                          </a:solidFill>
                          <a:latin typeface="Arial"/>
                          <a:ea typeface="Arial"/>
                        </a:rPr>
                        <a:t>Bắc</a:t>
                      </a:r>
                      <a:endParaRPr/>
                    </a:p>
                  </a:txBody>
                  <a:tcPr/>
                </a:tc>
              </a:tr>
              <a:tr h="347760">
                <a:tc>
                  <a:txBody>
                    <a:bodyPr/>
                    <a:p>
                      <a:pPr algn="ctr">
                        <a:lnSpc>
                          <a:spcPct val="100000"/>
                        </a:lnSpc>
                      </a:pPr>
                      <a:r>
                        <a:rPr lang="en-US" strike="noStrike">
                          <a:solidFill>
                            <a:srgbClr val="000000"/>
                          </a:solidFill>
                          <a:latin typeface="Arial"/>
                          <a:ea typeface="Arial"/>
                        </a:rPr>
                        <a:t>T3</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Hảo</a:t>
                      </a:r>
                      <a:endParaRPr/>
                    </a:p>
                  </a:txBody>
                  <a:tcPr/>
                </a:tc>
              </a:tr>
              <a:tr h="347760">
                <a:tc>
                  <a:txBody>
                    <a:bodyPr/>
                    <a:p>
                      <a:pPr algn="ctr">
                        <a:lnSpc>
                          <a:spcPct val="100000"/>
                        </a:lnSpc>
                      </a:pPr>
                      <a:r>
                        <a:rPr lang="en-US" strike="noStrike">
                          <a:solidFill>
                            <a:srgbClr val="000000"/>
                          </a:solidFill>
                          <a:latin typeface="Arial"/>
                          <a:ea typeface="Arial"/>
                        </a:rPr>
                        <a:t>T4</a:t>
                      </a:r>
                      <a:endParaRPr/>
                    </a:p>
                  </a:txBody>
                  <a:tcPr/>
                </a:tc>
                <a:tc>
                  <a:txBody>
                    <a:bodyPr/>
                    <a:p>
                      <a:pPr algn="ctr">
                        <a:lnSpc>
                          <a:spcPct val="100000"/>
                        </a:lnSpc>
                      </a:pPr>
                      <a:r>
                        <a:rPr lang="en-US" strike="noStrike">
                          <a:solidFill>
                            <a:srgbClr val="000000"/>
                          </a:solidFill>
                          <a:latin typeface="Arial"/>
                          <a:ea typeface="Arial"/>
                        </a:rPr>
                        <a:t>Vũ</a:t>
                      </a:r>
                      <a:endParaRPr/>
                    </a:p>
                  </a:txBody>
                  <a:tcPr/>
                </a:tc>
                <a:tc>
                  <a:txBody>
                    <a:bodyPr/>
                    <a:p>
                      <a:pPr algn="ctr">
                        <a:lnSpc>
                          <a:spcPct val="100000"/>
                        </a:lnSpc>
                      </a:pPr>
                      <a:r>
                        <a:rPr lang="en-US" strike="noStrike">
                          <a:solidFill>
                            <a:srgbClr val="000000"/>
                          </a:solidFill>
                          <a:latin typeface="Arial"/>
                          <a:ea typeface="Arial"/>
                        </a:rPr>
                        <a:t>Đức</a:t>
                      </a:r>
                      <a:endParaRPr/>
                    </a:p>
                  </a:txBody>
                  <a:tcPr/>
                </a:tc>
                <a:tc>
                  <a:txBody>
                    <a:bodyPr/>
                    <a:p>
                      <a:pPr algn="ctr">
                        <a:lnSpc>
                          <a:spcPct val="100000"/>
                        </a:lnSpc>
                      </a:pPr>
                      <a:r>
                        <a:rPr lang="en-US" strike="noStrike">
                          <a:solidFill>
                            <a:srgbClr val="000000"/>
                          </a:solidFill>
                          <a:latin typeface="Arial"/>
                          <a:ea typeface="Arial"/>
                        </a:rPr>
                        <a:t>Lâm</a:t>
                      </a:r>
                      <a:endParaRPr/>
                    </a:p>
                  </a:txBody>
                  <a:tcPr/>
                </a:tc>
              </a:tr>
              <a:tr h="347760">
                <a:tc>
                  <a:txBody>
                    <a:bodyPr/>
                    <a:p>
                      <a:pPr algn="ctr">
                        <a:lnSpc>
                          <a:spcPct val="100000"/>
                        </a:lnSpc>
                      </a:pPr>
                      <a:r>
                        <a:rPr lang="en-US" strike="noStrike">
                          <a:solidFill>
                            <a:srgbClr val="000000"/>
                          </a:solidFill>
                          <a:latin typeface="Arial"/>
                          <a:ea typeface="Arial"/>
                        </a:rPr>
                        <a:t>C3</a:t>
                      </a:r>
                      <a:endParaRPr/>
                    </a:p>
                  </a:txBody>
                  <a:tcPr/>
                </a:tc>
                <a:tc>
                  <a:txBody>
                    <a:bodyPr/>
                    <a:p>
                      <a:pPr algn="ctr">
                        <a:lnSpc>
                          <a:spcPct val="100000"/>
                        </a:lnSpc>
                      </a:pPr>
                      <a:r>
                        <a:rPr lang="en-US" strike="noStrike">
                          <a:solidFill>
                            <a:srgbClr val="000000"/>
                          </a:solidFill>
                          <a:latin typeface="Arial"/>
                          <a:ea typeface="Arial"/>
                        </a:rPr>
                        <a:t>Phạm</a:t>
                      </a:r>
                      <a:endParaRPr/>
                    </a:p>
                  </a:txBody>
                  <a:tcPr/>
                </a:tc>
                <a:tc>
                  <a:txBody>
                    <a:bodyPr/>
                    <a:p>
                      <a:pPr algn="ctr">
                        <a:lnSpc>
                          <a:spcPct val="100000"/>
                        </a:lnSpc>
                      </a:pPr>
                      <a:r>
                        <a:rPr lang="en-US" strike="noStrike">
                          <a:solidFill>
                            <a:srgbClr val="000000"/>
                          </a:solidFill>
                          <a:latin typeface="Arial"/>
                          <a:ea typeface="Arial"/>
                        </a:rPr>
                        <a:t>Hải</a:t>
                      </a:r>
                      <a:endParaRPr/>
                    </a:p>
                  </a:txBody>
                  <a:tcPr/>
                </a:tc>
                <a:tc>
                  <a:txBody>
                    <a:bodyPr/>
                    <a:p>
                      <a:pPr algn="ctr">
                        <a:lnSpc>
                          <a:spcPct val="100000"/>
                        </a:lnSpc>
                      </a:pPr>
                      <a:r>
                        <a:rPr lang="en-US" strike="noStrike">
                          <a:solidFill>
                            <a:srgbClr val="000000"/>
                          </a:solidFill>
                          <a:latin typeface="Arial"/>
                          <a:ea typeface="Arial"/>
                        </a:rPr>
                        <a:t>Ngọc</a:t>
                      </a:r>
                      <a:endParaRPr/>
                    </a:p>
                  </a:txBody>
                  <a:tcPr/>
                </a:tc>
              </a:tr>
              <a:tr h="347760">
                <a:tc>
                  <a:txBody>
                    <a:bodyPr/>
                    <a:p>
                      <a:pPr algn="ctr">
                        <a:lnSpc>
                          <a:spcPct val="100000"/>
                        </a:lnSpc>
                      </a:pPr>
                      <a:r>
                        <a:rPr lang="en-US" strike="noStrike">
                          <a:solidFill>
                            <a:srgbClr val="000000"/>
                          </a:solidFill>
                          <a:latin typeface="Arial"/>
                          <a:ea typeface="Arial"/>
                        </a:rPr>
                        <a:t>T2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Hà</a:t>
                      </a:r>
                      <a:endParaRPr/>
                    </a:p>
                  </a:txBody>
                  <a:tcPr/>
                </a:tc>
              </a:tr>
            </a:tbl>
          </a:graphicData>
        </a:graphic>
      </p:graphicFrame>
      <p:graphicFrame>
        <p:nvGraphicFramePr>
          <p:cNvPr id="2242" name="Table 8"/>
          <p:cNvGraphicFramePr/>
          <p:nvPr/>
        </p:nvGraphicFramePr>
        <p:xfrm>
          <a:off x="4724280" y="1752480"/>
          <a:ext cx="2513880" cy="1738440"/>
        </p:xfrm>
        <a:graphic>
          <a:graphicData uri="http://schemas.openxmlformats.org/drawingml/2006/table">
            <a:tbl>
              <a:tblPr/>
              <a:tblGrid>
                <a:gridCol w="740880"/>
                <a:gridCol w="949680"/>
                <a:gridCol w="823680"/>
              </a:tblGrid>
              <a:tr h="347760">
                <a:tc>
                  <a:txBody>
                    <a:bodyPr/>
                    <a:p>
                      <a:pPr algn="ctr">
                        <a:lnSpc>
                          <a:spcPct val="115000"/>
                        </a:lnSpc>
                      </a:pPr>
                      <a:r>
                        <a:rPr lang="en-US" strike="noStrike">
                          <a:solidFill>
                            <a:srgbClr val="000000"/>
                          </a:solidFill>
                          <a:latin typeface="Arial"/>
                          <a:ea typeface="Arial"/>
                        </a:rPr>
                        <a:t>Masv</a:t>
                      </a:r>
                      <a:endParaRPr/>
                    </a:p>
                  </a:txBody>
                  <a:tcPr/>
                </a:tc>
                <a:tc>
                  <a:txBody>
                    <a:bodyPr/>
                    <a:p>
                      <a:pPr algn="ctr">
                        <a:lnSpc>
                          <a:spcPct val="115000"/>
                        </a:lnSpc>
                      </a:pPr>
                      <a:r>
                        <a:rPr lang="en-US" strike="noStrike">
                          <a:solidFill>
                            <a:srgbClr val="000000"/>
                          </a:solidFill>
                          <a:latin typeface="Arial"/>
                          <a:ea typeface="Arial"/>
                        </a:rPr>
                        <a:t>Malop</a:t>
                      </a:r>
                      <a:endParaRPr/>
                    </a:p>
                  </a:txBody>
                  <a:tcPr/>
                </a:tc>
                <a:tc>
                  <a:txBody>
                    <a:bodyPr/>
                    <a:p>
                      <a:pPr algn="ctr">
                        <a:lnSpc>
                          <a:spcPct val="115000"/>
                        </a:lnSpc>
                      </a:pPr>
                      <a:r>
                        <a:rPr lang="en-US" strike="noStrike">
                          <a:solidFill>
                            <a:srgbClr val="000000"/>
                          </a:solidFill>
                          <a:latin typeface="Arial"/>
                          <a:ea typeface="Arial"/>
                        </a:rPr>
                        <a:t>Diem</a:t>
                      </a:r>
                      <a:endParaRPr/>
                    </a:p>
                  </a:txBody>
                  <a:tcPr/>
                </a:tc>
              </a:tr>
              <a:tr h="347760">
                <a:tc>
                  <a:txBody>
                    <a:bodyPr/>
                    <a:p>
                      <a:pPr algn="ctr">
                        <a:lnSpc>
                          <a:spcPct val="115000"/>
                        </a:lnSpc>
                      </a:pPr>
                      <a:r>
                        <a:rPr lang="en-US" strike="noStrike">
                          <a:solidFill>
                            <a:srgbClr val="000000"/>
                          </a:solidFill>
                          <a:latin typeface="Arial"/>
                          <a:ea typeface="Arial"/>
                        </a:rPr>
                        <a:t>T1</a:t>
                      </a:r>
                      <a:endParaRPr/>
                    </a:p>
                  </a:txBody>
                  <a:tcPr/>
                </a:tc>
                <a:tc>
                  <a:txBody>
                    <a:bodyPr/>
                    <a:p>
                      <a:pPr algn="ctr">
                        <a:lnSpc>
                          <a:spcPct val="115000"/>
                        </a:lnSpc>
                      </a:pPr>
                      <a:r>
                        <a:rPr lang="en-US" strike="noStrike">
                          <a:solidFill>
                            <a:srgbClr val="000000"/>
                          </a:solidFill>
                          <a:latin typeface="Arial"/>
                          <a:ea typeface="Arial"/>
                        </a:rPr>
                        <a:t>Int1001</a:t>
                      </a:r>
                      <a:endParaRPr/>
                    </a:p>
                  </a:txBody>
                  <a:tcPr/>
                </a:tc>
                <a:tc>
                  <a:txBody>
                    <a:bodyPr/>
                    <a:p>
                      <a:pPr algn="ctr">
                        <a:lnSpc>
                          <a:spcPct val="115000"/>
                        </a:lnSpc>
                      </a:pPr>
                      <a:r>
                        <a:rPr lang="en-US" strike="noStrike">
                          <a:solidFill>
                            <a:srgbClr val="000000"/>
                          </a:solidFill>
                          <a:latin typeface="Arial"/>
                          <a:ea typeface="Arial"/>
                        </a:rPr>
                        <a:t>8</a:t>
                      </a:r>
                      <a:endParaRPr/>
                    </a:p>
                  </a:txBody>
                  <a:tcPr/>
                </a:tc>
              </a:tr>
              <a:tr h="347760">
                <a:tc>
                  <a:txBody>
                    <a:bodyPr/>
                    <a:p>
                      <a:pPr algn="ctr">
                        <a:lnSpc>
                          <a:spcPct val="115000"/>
                        </a:lnSpc>
                      </a:pPr>
                      <a:r>
                        <a:rPr lang="en-US" strike="noStrike">
                          <a:solidFill>
                            <a:srgbClr val="000000"/>
                          </a:solidFill>
                          <a:latin typeface="Arial"/>
                          <a:ea typeface="Arial"/>
                        </a:rPr>
                        <a:t>C2</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7</a:t>
                      </a:r>
                      <a:endParaRPr/>
                    </a:p>
                  </a:txBody>
                  <a:tcPr/>
                </a:tc>
              </a:tr>
              <a:tr h="347760">
                <a:tc>
                  <a:txBody>
                    <a:bodyPr/>
                    <a:p>
                      <a:pPr algn="ctr">
                        <a:lnSpc>
                          <a:spcPct val="115000"/>
                        </a:lnSpc>
                      </a:pPr>
                      <a:r>
                        <a:rPr lang="en-US" strike="noStrike">
                          <a:solidFill>
                            <a:srgbClr val="000000"/>
                          </a:solidFill>
                          <a:latin typeface="Arial"/>
                          <a:ea typeface="Arial"/>
                        </a:rPr>
                        <a:t>T3</a:t>
                      </a:r>
                      <a:endParaRPr/>
                    </a:p>
                  </a:txBody>
                  <a:tcPr/>
                </a:tc>
                <a:tc>
                  <a:txBody>
                    <a:bodyPr/>
                    <a:p>
                      <a:pPr algn="ctr">
                        <a:lnSpc>
                          <a:spcPct val="115000"/>
                        </a:lnSpc>
                      </a:pPr>
                      <a:r>
                        <a:rPr lang="en-US" strike="noStrike">
                          <a:solidFill>
                            <a:srgbClr val="000000"/>
                          </a:solidFill>
                          <a:latin typeface="Arial"/>
                          <a:ea typeface="Arial"/>
                        </a:rPr>
                        <a:t>Int1003</a:t>
                      </a:r>
                      <a:endParaRPr/>
                    </a:p>
                  </a:txBody>
                  <a:tcPr/>
                </a:tc>
                <a:tc>
                  <a:txBody>
                    <a:bodyPr/>
                    <a:p>
                      <a:pPr algn="ctr">
                        <a:lnSpc>
                          <a:spcPct val="115000"/>
                        </a:lnSpc>
                      </a:pPr>
                      <a:r>
                        <a:rPr lang="en-US" strike="noStrike">
                          <a:solidFill>
                            <a:srgbClr val="000000"/>
                          </a:solidFill>
                          <a:latin typeface="Arial"/>
                          <a:ea typeface="Arial"/>
                        </a:rPr>
                        <a:t>10</a:t>
                      </a:r>
                      <a:endParaRPr/>
                    </a:p>
                  </a:txBody>
                  <a:tcPr/>
                </a:tc>
              </a:tr>
              <a:tr h="347760">
                <a:tc>
                  <a:txBody>
                    <a:bodyPr/>
                    <a:p>
                      <a:pPr algn="ctr">
                        <a:lnSpc>
                          <a:spcPct val="115000"/>
                        </a:lnSpc>
                      </a:pPr>
                      <a:r>
                        <a:rPr lang="en-US" strike="noStrike">
                          <a:solidFill>
                            <a:srgbClr val="000000"/>
                          </a:solidFill>
                          <a:latin typeface="Arial"/>
                          <a:ea typeface="Arial"/>
                        </a:rPr>
                        <a:t>T4</a:t>
                      </a:r>
                      <a:endParaRPr/>
                    </a:p>
                  </a:txBody>
                  <a:tcPr/>
                </a:tc>
                <a:tc>
                  <a:txBody>
                    <a:bodyPr/>
                    <a:p>
                      <a:pPr algn="ctr">
                        <a:lnSpc>
                          <a:spcPct val="115000"/>
                        </a:lnSpc>
                      </a:pPr>
                      <a:r>
                        <a:rPr lang="en-US" strike="noStrike">
                          <a:solidFill>
                            <a:srgbClr val="000000"/>
                          </a:solidFill>
                          <a:latin typeface="Arial"/>
                          <a:ea typeface="Arial"/>
                        </a:rPr>
                        <a:t>Int1002</a:t>
                      </a:r>
                      <a:endParaRPr/>
                    </a:p>
                  </a:txBody>
                  <a:tcPr/>
                </a:tc>
                <a:tc>
                  <a:txBody>
                    <a:bodyPr/>
                    <a:p>
                      <a:pPr algn="ctr">
                        <a:lnSpc>
                          <a:spcPct val="115000"/>
                        </a:lnSpc>
                      </a:pPr>
                      <a:r>
                        <a:rPr lang="en-US" strike="noStrike">
                          <a:solidFill>
                            <a:srgbClr val="000000"/>
                          </a:solidFill>
                          <a:latin typeface="Arial"/>
                          <a:ea typeface="Arial"/>
                        </a:rPr>
                        <a:t>8</a:t>
                      </a:r>
                      <a:endParaRPr/>
                    </a:p>
                  </a:txBody>
                  <a:tcPr/>
                </a:tc>
              </a:tr>
            </a:tbl>
          </a:graphicData>
        </a:graphic>
      </p:graphicFrame>
      <p:sp>
        <p:nvSpPr>
          <p:cNvPr id="2243" name="CustomShape 9"/>
          <p:cNvSpPr/>
          <p:nvPr/>
        </p:nvSpPr>
        <p:spPr>
          <a:xfrm>
            <a:off x="399600" y="1295280"/>
            <a:ext cx="360180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Xét  ví dụ (SINHVIEN,SV_LOPMH)</a:t>
            </a:r>
            <a:endParaRPr/>
          </a:p>
        </p:txBody>
      </p:sp>
      <p:sp>
        <p:nvSpPr>
          <p:cNvPr id="2244" name="CustomShape 10"/>
          <p:cNvSpPr/>
          <p:nvPr/>
        </p:nvSpPr>
        <p:spPr>
          <a:xfrm>
            <a:off x="157680" y="4663440"/>
            <a:ext cx="3042360" cy="363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Tahoma"/>
                <a:ea typeface="DejaVu Sans"/>
              </a:rPr>
              <a:t>R = SINHVIEN * SV_LOPMH</a:t>
            </a:r>
            <a:endParaRPr/>
          </a:p>
        </p:txBody>
      </p:sp>
      <p:graphicFrame>
        <p:nvGraphicFramePr>
          <p:cNvPr id="2245" name="Table 11"/>
          <p:cNvGraphicFramePr/>
          <p:nvPr/>
        </p:nvGraphicFramePr>
        <p:xfrm>
          <a:off x="3124080" y="4724280"/>
          <a:ext cx="5562000" cy="1738440"/>
        </p:xfrm>
        <a:graphic>
          <a:graphicData uri="http://schemas.openxmlformats.org/drawingml/2006/table">
            <a:tbl>
              <a:tblPr/>
              <a:tblGrid>
                <a:gridCol w="903600"/>
                <a:gridCol w="963360"/>
                <a:gridCol w="1026720"/>
                <a:gridCol w="889200"/>
                <a:gridCol w="1016640"/>
                <a:gridCol w="762840"/>
              </a:tblGrid>
              <a:tr h="347760">
                <a:tc>
                  <a:txBody>
                    <a:bodyPr/>
                    <a:p>
                      <a:pPr algn="ctr">
                        <a:lnSpc>
                          <a:spcPct val="100000"/>
                        </a:lnSpc>
                      </a:pPr>
                      <a:r>
                        <a:rPr lang="en-US" strike="noStrike">
                          <a:solidFill>
                            <a:srgbClr val="000000"/>
                          </a:solidFill>
                          <a:latin typeface="Arial"/>
                          <a:ea typeface="Arial"/>
                        </a:rPr>
                        <a:t>Masv</a:t>
                      </a:r>
                      <a:endParaRPr/>
                    </a:p>
                  </a:txBody>
                  <a:tcPr/>
                </a:tc>
                <a:tc>
                  <a:txBody>
                    <a:bodyPr/>
                    <a:p>
                      <a:pPr algn="ctr">
                        <a:lnSpc>
                          <a:spcPct val="100000"/>
                        </a:lnSpc>
                      </a:pPr>
                      <a:r>
                        <a:rPr lang="en-US" strike="noStrike">
                          <a:solidFill>
                            <a:srgbClr val="000000"/>
                          </a:solidFill>
                          <a:latin typeface="Arial"/>
                          <a:ea typeface="Arial"/>
                        </a:rPr>
                        <a:t>Ho</a:t>
                      </a:r>
                      <a:endParaRPr/>
                    </a:p>
                  </a:txBody>
                  <a:tcPr/>
                </a:tc>
                <a:tc>
                  <a:txBody>
                    <a:bodyPr/>
                    <a:p>
                      <a:pPr algn="ctr">
                        <a:lnSpc>
                          <a:spcPct val="100000"/>
                        </a:lnSpc>
                      </a:pPr>
                      <a:r>
                        <a:rPr lang="en-US" strike="noStrike">
                          <a:solidFill>
                            <a:srgbClr val="000000"/>
                          </a:solidFill>
                          <a:latin typeface="Arial"/>
                          <a:ea typeface="Arial"/>
                        </a:rPr>
                        <a:t>Dem</a:t>
                      </a:r>
                      <a:endParaRPr/>
                    </a:p>
                  </a:txBody>
                  <a:tcPr/>
                </a:tc>
                <a:tc>
                  <a:txBody>
                    <a:bodyPr/>
                    <a:p>
                      <a:pPr algn="ctr">
                        <a:lnSpc>
                          <a:spcPct val="100000"/>
                        </a:lnSpc>
                      </a:pPr>
                      <a:r>
                        <a:rPr lang="en-US" strike="noStrike">
                          <a:solidFill>
                            <a:srgbClr val="000000"/>
                          </a:solidFill>
                          <a:latin typeface="Arial"/>
                          <a:ea typeface="Arial"/>
                        </a:rPr>
                        <a:t>Ten</a:t>
                      </a:r>
                      <a:endParaRPr/>
                    </a:p>
                  </a:txBody>
                  <a:tcPr/>
                </a:tc>
                <a:tc>
                  <a:txBody>
                    <a:bodyPr/>
                    <a:p>
                      <a:pPr algn="ctr">
                        <a:lnSpc>
                          <a:spcPct val="100000"/>
                        </a:lnSpc>
                      </a:pPr>
                      <a:r>
                        <a:rPr lang="en-US" strike="noStrike">
                          <a:solidFill>
                            <a:srgbClr val="000000"/>
                          </a:solidFill>
                          <a:latin typeface="Arial"/>
                          <a:ea typeface="Arial"/>
                        </a:rPr>
                        <a:t>Malop</a:t>
                      </a:r>
                      <a:endParaRPr/>
                    </a:p>
                  </a:txBody>
                  <a:tcPr/>
                </a:tc>
                <a:tc>
                  <a:txBody>
                    <a:bodyPr/>
                    <a:p>
                      <a:pPr algn="ctr">
                        <a:lnSpc>
                          <a:spcPct val="100000"/>
                        </a:lnSpc>
                      </a:pPr>
                      <a:r>
                        <a:rPr lang="en-US" strike="noStrike">
                          <a:solidFill>
                            <a:srgbClr val="000000"/>
                          </a:solidFill>
                          <a:latin typeface="Arial"/>
                          <a:ea typeface="Arial"/>
                        </a:rPr>
                        <a:t>Diem</a:t>
                      </a:r>
                      <a:endParaRPr/>
                    </a:p>
                  </a:txBody>
                  <a:tcPr/>
                </a:tc>
              </a:tr>
              <a:tr h="347760">
                <a:tc>
                  <a:txBody>
                    <a:bodyPr/>
                    <a:p>
                      <a:pPr algn="ctr">
                        <a:lnSpc>
                          <a:spcPct val="100000"/>
                        </a:lnSpc>
                      </a:pPr>
                      <a:r>
                        <a:rPr lang="en-US" strike="noStrike">
                          <a:solidFill>
                            <a:srgbClr val="000000"/>
                          </a:solidFill>
                          <a:latin typeface="Arial"/>
                          <a:ea typeface="Arial"/>
                        </a:rPr>
                        <a:t>T1</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Văn</a:t>
                      </a:r>
                      <a:endParaRPr/>
                    </a:p>
                  </a:txBody>
                  <a:tcPr/>
                </a:tc>
                <a:tc>
                  <a:txBody>
                    <a:bodyPr/>
                    <a:p>
                      <a:pPr algn="ctr">
                        <a:lnSpc>
                          <a:spcPct val="100000"/>
                        </a:lnSpc>
                      </a:pPr>
                      <a:r>
                        <a:rPr lang="en-US" strike="noStrike">
                          <a:solidFill>
                            <a:srgbClr val="000000"/>
                          </a:solidFill>
                          <a:latin typeface="Arial"/>
                          <a:ea typeface="Arial"/>
                        </a:rPr>
                        <a:t>An</a:t>
                      </a:r>
                      <a:endParaRPr/>
                    </a:p>
                  </a:txBody>
                  <a:tcPr/>
                </a:tc>
                <a:tc>
                  <a:txBody>
                    <a:bodyPr/>
                    <a:p>
                      <a:pPr algn="ctr">
                        <a:lnSpc>
                          <a:spcPct val="100000"/>
                        </a:lnSpc>
                      </a:pPr>
                      <a:r>
                        <a:rPr lang="en-US" strike="noStrike">
                          <a:solidFill>
                            <a:srgbClr val="000000"/>
                          </a:solidFill>
                          <a:latin typeface="Arial"/>
                          <a:ea typeface="Arial"/>
                        </a:rPr>
                        <a:t>Int1001</a:t>
                      </a:r>
                      <a:endParaRPr/>
                    </a:p>
                  </a:txBody>
                  <a:tcPr/>
                </a:tc>
                <a:tc>
                  <a:txBody>
                    <a:bodyPr/>
                    <a:p>
                      <a:pPr algn="ctr">
                        <a:lnSpc>
                          <a:spcPct val="100000"/>
                        </a:lnSpc>
                      </a:pPr>
                      <a:r>
                        <a:rPr lang="en-US" strike="noStrike">
                          <a:solidFill>
                            <a:srgbClr val="000000"/>
                          </a:solidFill>
                          <a:latin typeface="Arial"/>
                          <a:ea typeface="Arial"/>
                        </a:rPr>
                        <a:t>8</a:t>
                      </a:r>
                      <a:endParaRPr/>
                    </a:p>
                  </a:txBody>
                  <a:tcPr/>
                </a:tc>
              </a:tr>
              <a:tr h="347760">
                <a:tc>
                  <a:txBody>
                    <a:bodyPr/>
                    <a:p>
                      <a:pPr algn="ctr">
                        <a:lnSpc>
                          <a:spcPct val="100000"/>
                        </a:lnSpc>
                      </a:pPr>
                      <a:r>
                        <a:rPr lang="en-US" strike="noStrike">
                          <a:solidFill>
                            <a:srgbClr val="000000"/>
                          </a:solidFill>
                          <a:latin typeface="Arial"/>
                          <a:ea typeface="Arial"/>
                        </a:rPr>
                        <a:t>C2</a:t>
                      </a:r>
                      <a:endParaRPr/>
                    </a:p>
                  </a:txBody>
                  <a:tcPr/>
                </a:tc>
                <a:tc>
                  <a:txBody>
                    <a:bodyPr/>
                    <a:p>
                      <a:pPr algn="ctr">
                        <a:lnSpc>
                          <a:spcPct val="100000"/>
                        </a:lnSpc>
                      </a:pPr>
                      <a:r>
                        <a:rPr lang="en-US" strike="noStrike">
                          <a:solidFill>
                            <a:srgbClr val="000000"/>
                          </a:solidFill>
                          <a:latin typeface="Arial"/>
                          <a:ea typeface="Arial"/>
                        </a:rPr>
                        <a:t>Lê</a:t>
                      </a:r>
                      <a:endParaRPr/>
                    </a:p>
                  </a:txBody>
                  <a:tcPr/>
                </a:tc>
                <a:tc>
                  <a:txBody>
                    <a:bodyPr/>
                    <a:p>
                      <a:pPr algn="ctr">
                        <a:lnSpc>
                          <a:spcPct val="100000"/>
                        </a:lnSpc>
                      </a:pPr>
                      <a:r>
                        <a:rPr lang="en-US" strike="noStrike">
                          <a:solidFill>
                            <a:srgbClr val="000000"/>
                          </a:solidFill>
                          <a:latin typeface="Arial"/>
                          <a:ea typeface="Arial"/>
                        </a:rPr>
                        <a:t>Đình</a:t>
                      </a:r>
                      <a:endParaRPr/>
                    </a:p>
                  </a:txBody>
                  <a:tcPr/>
                </a:tc>
                <a:tc>
                  <a:txBody>
                    <a:bodyPr/>
                    <a:p>
                      <a:pPr algn="ctr">
                        <a:lnSpc>
                          <a:spcPct val="100000"/>
                        </a:lnSpc>
                      </a:pPr>
                      <a:r>
                        <a:rPr lang="en-US" strike="noStrike">
                          <a:solidFill>
                            <a:srgbClr val="000000"/>
                          </a:solidFill>
                          <a:latin typeface="Arial"/>
                          <a:ea typeface="Arial"/>
                        </a:rPr>
                        <a:t>Bắc</a:t>
                      </a:r>
                      <a:endParaRPr/>
                    </a:p>
                  </a:txBody>
                  <a:tcPr/>
                </a:tc>
                <a:tc>
                  <a:txBody>
                    <a:bodyPr/>
                    <a:p>
                      <a:pPr algn="ctr">
                        <a:lnSpc>
                          <a:spcPct val="100000"/>
                        </a:lnSpc>
                      </a:pPr>
                      <a:r>
                        <a:rPr lang="en-US" strike="noStrike">
                          <a:solidFill>
                            <a:srgbClr val="000000"/>
                          </a:solidFill>
                          <a:latin typeface="Arial"/>
                          <a:ea typeface="Arial"/>
                        </a:rPr>
                        <a:t>Int1003</a:t>
                      </a:r>
                      <a:endParaRPr/>
                    </a:p>
                  </a:txBody>
                  <a:tcPr/>
                </a:tc>
                <a:tc>
                  <a:txBody>
                    <a:bodyPr/>
                    <a:p>
                      <a:pPr algn="ctr">
                        <a:lnSpc>
                          <a:spcPct val="100000"/>
                        </a:lnSpc>
                      </a:pPr>
                      <a:r>
                        <a:rPr lang="en-US" strike="noStrike">
                          <a:solidFill>
                            <a:srgbClr val="000000"/>
                          </a:solidFill>
                          <a:latin typeface="Arial"/>
                          <a:ea typeface="Arial"/>
                        </a:rPr>
                        <a:t>7</a:t>
                      </a:r>
                      <a:endParaRPr/>
                    </a:p>
                  </a:txBody>
                  <a:tcPr/>
                </a:tc>
              </a:tr>
              <a:tr h="347760">
                <a:tc>
                  <a:txBody>
                    <a:bodyPr/>
                    <a:p>
                      <a:pPr algn="ctr">
                        <a:lnSpc>
                          <a:spcPct val="100000"/>
                        </a:lnSpc>
                      </a:pPr>
                      <a:r>
                        <a:rPr lang="en-US" strike="noStrike">
                          <a:solidFill>
                            <a:srgbClr val="000000"/>
                          </a:solidFill>
                          <a:latin typeface="Arial"/>
                          <a:ea typeface="Arial"/>
                        </a:rPr>
                        <a:t>T3</a:t>
                      </a:r>
                      <a:endParaRPr/>
                    </a:p>
                  </a:txBody>
                  <a:tcPr/>
                </a:tc>
                <a:tc>
                  <a:txBody>
                    <a:bodyPr/>
                    <a:p>
                      <a:pPr algn="ctr">
                        <a:lnSpc>
                          <a:spcPct val="100000"/>
                        </a:lnSpc>
                      </a:pPr>
                      <a:r>
                        <a:rPr lang="en-US" strike="noStrike">
                          <a:solidFill>
                            <a:srgbClr val="000000"/>
                          </a:solidFill>
                          <a:latin typeface="Arial"/>
                          <a:ea typeface="Arial"/>
                        </a:rPr>
                        <a:t>Trần</a:t>
                      </a:r>
                      <a:endParaRPr/>
                    </a:p>
                  </a:txBody>
                  <a:tcPr/>
                </a:tc>
                <a:tc>
                  <a:txBody>
                    <a:bodyPr/>
                    <a:p>
                      <a:pPr algn="ctr">
                        <a:lnSpc>
                          <a:spcPct val="100000"/>
                        </a:lnSpc>
                      </a:pPr>
                      <a:r>
                        <a:rPr lang="en-US" strike="noStrike">
                          <a:solidFill>
                            <a:srgbClr val="000000"/>
                          </a:solidFill>
                          <a:latin typeface="Arial"/>
                          <a:ea typeface="Arial"/>
                        </a:rPr>
                        <a:t>Thị</a:t>
                      </a:r>
                      <a:endParaRPr/>
                    </a:p>
                  </a:txBody>
                  <a:tcPr/>
                </a:tc>
                <a:tc>
                  <a:txBody>
                    <a:bodyPr/>
                    <a:p>
                      <a:pPr algn="ctr">
                        <a:lnSpc>
                          <a:spcPct val="100000"/>
                        </a:lnSpc>
                      </a:pPr>
                      <a:r>
                        <a:rPr lang="en-US" strike="noStrike">
                          <a:solidFill>
                            <a:srgbClr val="000000"/>
                          </a:solidFill>
                          <a:latin typeface="Arial"/>
                          <a:ea typeface="Arial"/>
                        </a:rPr>
                        <a:t>Hảo</a:t>
                      </a:r>
                      <a:endParaRPr/>
                    </a:p>
                  </a:txBody>
                  <a:tcPr/>
                </a:tc>
                <a:tc>
                  <a:txBody>
                    <a:bodyPr/>
                    <a:p>
                      <a:pPr algn="ctr">
                        <a:lnSpc>
                          <a:spcPct val="100000"/>
                        </a:lnSpc>
                      </a:pPr>
                      <a:r>
                        <a:rPr lang="en-US" strike="noStrike">
                          <a:solidFill>
                            <a:srgbClr val="000000"/>
                          </a:solidFill>
                          <a:latin typeface="Arial"/>
                          <a:ea typeface="Arial"/>
                        </a:rPr>
                        <a:t>Int1003</a:t>
                      </a:r>
                      <a:endParaRPr/>
                    </a:p>
                  </a:txBody>
                  <a:tcPr/>
                </a:tc>
                <a:tc>
                  <a:txBody>
                    <a:bodyPr/>
                    <a:p>
                      <a:pPr algn="ctr">
                        <a:lnSpc>
                          <a:spcPct val="100000"/>
                        </a:lnSpc>
                      </a:pPr>
                      <a:r>
                        <a:rPr lang="en-US" strike="noStrike">
                          <a:solidFill>
                            <a:srgbClr val="000000"/>
                          </a:solidFill>
                          <a:latin typeface="Arial"/>
                          <a:ea typeface="Arial"/>
                        </a:rPr>
                        <a:t>10</a:t>
                      </a:r>
                      <a:endParaRPr/>
                    </a:p>
                  </a:txBody>
                  <a:tcPr/>
                </a:tc>
              </a:tr>
              <a:tr h="347760">
                <a:tc>
                  <a:txBody>
                    <a:bodyPr/>
                    <a:p>
                      <a:pPr algn="ctr">
                        <a:lnSpc>
                          <a:spcPct val="100000"/>
                        </a:lnSpc>
                      </a:pPr>
                      <a:r>
                        <a:rPr lang="en-US" strike="noStrike">
                          <a:solidFill>
                            <a:srgbClr val="000000"/>
                          </a:solidFill>
                          <a:latin typeface="Arial"/>
                          <a:ea typeface="Arial"/>
                        </a:rPr>
                        <a:t>T4</a:t>
                      </a:r>
                      <a:endParaRPr/>
                    </a:p>
                  </a:txBody>
                  <a:tcPr/>
                </a:tc>
                <a:tc>
                  <a:txBody>
                    <a:bodyPr/>
                    <a:p>
                      <a:pPr algn="ctr">
                        <a:lnSpc>
                          <a:spcPct val="100000"/>
                        </a:lnSpc>
                      </a:pPr>
                      <a:r>
                        <a:rPr lang="en-US" strike="noStrike">
                          <a:solidFill>
                            <a:srgbClr val="000000"/>
                          </a:solidFill>
                          <a:latin typeface="Arial"/>
                          <a:ea typeface="Arial"/>
                        </a:rPr>
                        <a:t>Vũ</a:t>
                      </a:r>
                      <a:endParaRPr/>
                    </a:p>
                  </a:txBody>
                  <a:tcPr/>
                </a:tc>
                <a:tc>
                  <a:txBody>
                    <a:bodyPr/>
                    <a:p>
                      <a:pPr algn="ctr">
                        <a:lnSpc>
                          <a:spcPct val="100000"/>
                        </a:lnSpc>
                      </a:pPr>
                      <a:r>
                        <a:rPr lang="en-US" strike="noStrike">
                          <a:solidFill>
                            <a:srgbClr val="000000"/>
                          </a:solidFill>
                          <a:latin typeface="Arial"/>
                          <a:ea typeface="Arial"/>
                        </a:rPr>
                        <a:t>Đức</a:t>
                      </a:r>
                      <a:endParaRPr/>
                    </a:p>
                  </a:txBody>
                  <a:tcPr/>
                </a:tc>
                <a:tc>
                  <a:txBody>
                    <a:bodyPr/>
                    <a:p>
                      <a:pPr algn="ctr">
                        <a:lnSpc>
                          <a:spcPct val="100000"/>
                        </a:lnSpc>
                      </a:pPr>
                      <a:r>
                        <a:rPr lang="en-US" strike="noStrike">
                          <a:solidFill>
                            <a:srgbClr val="000000"/>
                          </a:solidFill>
                          <a:latin typeface="Arial"/>
                          <a:ea typeface="Arial"/>
                        </a:rPr>
                        <a:t>Lâm</a:t>
                      </a:r>
                      <a:endParaRPr/>
                    </a:p>
                  </a:txBody>
                  <a:tcPr/>
                </a:tc>
                <a:tc>
                  <a:txBody>
                    <a:bodyPr/>
                    <a:p>
                      <a:pPr algn="ctr">
                        <a:lnSpc>
                          <a:spcPct val="100000"/>
                        </a:lnSpc>
                      </a:pPr>
                      <a:r>
                        <a:rPr lang="en-US" strike="noStrike">
                          <a:solidFill>
                            <a:srgbClr val="000000"/>
                          </a:solidFill>
                          <a:latin typeface="Arial"/>
                          <a:ea typeface="Arial"/>
                        </a:rPr>
                        <a:t>Int1002</a:t>
                      </a:r>
                      <a:endParaRPr/>
                    </a:p>
                  </a:txBody>
                  <a:tcPr/>
                </a:tc>
                <a:tc>
                  <a:txBody>
                    <a:bodyPr/>
                    <a:p>
                      <a:pPr algn="ctr">
                        <a:lnSpc>
                          <a:spcPct val="100000"/>
                        </a:lnSpc>
                      </a:pPr>
                      <a:r>
                        <a:rPr lang="en-US" strike="noStrike">
                          <a:solidFill>
                            <a:srgbClr val="000000"/>
                          </a:solidFill>
                          <a:latin typeface="Arial"/>
                          <a:ea typeface="Arial"/>
                        </a:rPr>
                        <a:t>8</a:t>
                      </a:r>
                      <a:endParaRPr/>
                    </a:p>
                  </a:txBody>
                  <a:tcPr/>
                </a:tc>
              </a:tr>
            </a:tbl>
          </a:graphicData>
        </a:graphic>
      </p:graphicFrame>
      <p:sp>
        <p:nvSpPr>
          <p:cNvPr id="2246" name="CustomShape 12"/>
          <p:cNvSpPr/>
          <p:nvPr/>
        </p:nvSpPr>
        <p:spPr>
          <a:xfrm>
            <a:off x="457200" y="4952880"/>
            <a:ext cx="1675440" cy="6847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247" name="CustomShape 13"/>
          <p:cNvSpPr/>
          <p:nvPr/>
        </p:nvSpPr>
        <p:spPr>
          <a:xfrm>
            <a:off x="380880" y="2286000"/>
            <a:ext cx="3504240" cy="303840"/>
          </a:xfrm>
          <a:prstGeom prst="rect">
            <a:avLst/>
          </a:prstGeom>
          <a:solidFill>
            <a:schemeClr val="accent1">
              <a:alpha val="29000"/>
            </a:schemeClr>
          </a:solidFill>
          <a:ln>
            <a:round/>
          </a:ln>
        </p:spPr>
        <p:style>
          <a:lnRef idx="2">
            <a:schemeClr val="accent1">
              <a:shade val="50000"/>
            </a:schemeClr>
          </a:lnRef>
          <a:fillRef idx="1">
            <a:schemeClr val="accent1"/>
          </a:fillRef>
          <a:effectRef idx="0">
            <a:schemeClr val="accent1"/>
          </a:effectRef>
          <a:fontRef idx="minor"/>
        </p:style>
      </p:sp>
      <p:sp>
        <p:nvSpPr>
          <p:cNvPr id="2248" name="CustomShape 14"/>
          <p:cNvSpPr/>
          <p:nvPr/>
        </p:nvSpPr>
        <p:spPr>
          <a:xfrm>
            <a:off x="380880" y="3429000"/>
            <a:ext cx="3504240" cy="227520"/>
          </a:xfrm>
          <a:prstGeom prst="rect">
            <a:avLst/>
          </a:prstGeom>
          <a:solidFill>
            <a:schemeClr val="accent1">
              <a:alpha val="29000"/>
            </a:schemeClr>
          </a:solidFill>
          <a:ln>
            <a:round/>
          </a:ln>
        </p:spPr>
        <p:style>
          <a:lnRef idx="2">
            <a:schemeClr val="accent1">
              <a:shade val="50000"/>
            </a:schemeClr>
          </a:lnRef>
          <a:fillRef idx="1">
            <a:schemeClr val="accent1"/>
          </a:fillRef>
          <a:effectRef idx="0">
            <a:schemeClr val="accent1"/>
          </a:effectRef>
          <a:fontRef idx="minor"/>
        </p:style>
      </p:sp>
      <p:sp>
        <p:nvSpPr>
          <p:cNvPr id="2249" name="CustomShape 15"/>
          <p:cNvSpPr/>
          <p:nvPr/>
        </p:nvSpPr>
        <p:spPr>
          <a:xfrm>
            <a:off x="380880" y="3733920"/>
            <a:ext cx="3504240" cy="227520"/>
          </a:xfrm>
          <a:prstGeom prst="rect">
            <a:avLst/>
          </a:prstGeom>
          <a:solidFill>
            <a:schemeClr val="accent1">
              <a:alpha val="29000"/>
            </a:schemeClr>
          </a:solidFill>
          <a:ln>
            <a:round/>
          </a:ln>
        </p:spPr>
        <p:style>
          <a:lnRef idx="2">
            <a:schemeClr val="accent1">
              <a:shade val="50000"/>
            </a:schemeClr>
          </a:lnRef>
          <a:fillRef idx="1">
            <a:schemeClr val="accent1"/>
          </a:fillRef>
          <a:effectRef idx="0">
            <a:schemeClr val="accent1"/>
          </a:effectRef>
          <a:fontRef idx="minor"/>
        </p:style>
      </p:sp>
    </p:spTree>
  </p:cSld>
  <p:timing>
    <p:tnLst>
      <p:par>
        <p:cTn id="1475" dur="indefinite" restart="never" nodeType="tmRoot">
          <p:childTnLst>
            <p:seq>
              <p:cTn id="1476" dur="indefinite" nodeType="mainSeq">
                <p:childTnLst>
                  <p:par>
                    <p:cTn id="1477" fill="hold">
                      <p:stCondLst>
                        <p:cond delay="indefinite"/>
                      </p:stCondLst>
                      <p:childTnLst>
                        <p:par>
                          <p:cTn id="1478" fill="hold">
                            <p:stCondLst>
                              <p:cond delay="0"/>
                            </p:stCondLst>
                            <p:childTnLst>
                              <p:par>
                                <p:cTn id="1479" nodeType="clickEffect" fill="hold" presetClass="entr" presetID="4" presetSubtype="16">
                                  <p:stCondLst>
                                    <p:cond delay="0"/>
                                  </p:stCondLst>
                                  <p:childTnLst>
                                    <p:set>
                                      <p:cBhvr>
                                        <p:cTn id="1480" dur="1" fill="hold">
                                          <p:stCondLst>
                                            <p:cond delay="0"/>
                                          </p:stCondLst>
                                        </p:cTn>
                                        <p:tgtEl>
                                          <p:spTgt spid="2244"/>
                                        </p:tgtEl>
                                        <p:attrNameLst>
                                          <p:attrName>style.visibility</p:attrName>
                                        </p:attrNameLst>
                                      </p:cBhvr>
                                      <p:to>
                                        <p:strVal val="visible"/>
                                      </p:to>
                                    </p:set>
                                    <p:animEffect filter="box(in)" transition="out">
                                      <p:cBhvr additive="repl">
                                        <p:cTn id="1481" dur="500"/>
                                        <p:tgtEl>
                                          <p:spTgt spid="2244"/>
                                        </p:tgtEl>
                                      </p:cBhvr>
                                    </p:animEffect>
                                  </p:childTnLst>
                                </p:cTn>
                              </p:par>
                            </p:childTnLst>
                          </p:cTn>
                        </p:par>
                      </p:childTnLst>
                    </p:cTn>
                  </p:par>
                  <p:par>
                    <p:cTn id="1482" fill="hold">
                      <p:stCondLst>
                        <p:cond delay="indefinite"/>
                      </p:stCondLst>
                      <p:childTnLst>
                        <p:par>
                          <p:cTn id="1483" fill="hold">
                            <p:stCondLst>
                              <p:cond delay="0"/>
                            </p:stCondLst>
                            <p:childTnLst>
                              <p:par>
                                <p:cTn id="1484" nodeType="clickEffect" fill="hold" presetClass="entr" presetID="4" presetSubtype="16">
                                  <p:stCondLst>
                                    <p:cond delay="0"/>
                                  </p:stCondLst>
                                  <p:childTnLst>
                                    <p:set>
                                      <p:cBhvr>
                                        <p:cTn id="1485" dur="1" fill="hold">
                                          <p:stCondLst>
                                            <p:cond delay="0"/>
                                          </p:stCondLst>
                                        </p:cTn>
                                        <p:tgtEl>
                                          <p:spTgt spid="2246"/>
                                        </p:tgtEl>
                                        <p:attrNameLst>
                                          <p:attrName>style.visibility</p:attrName>
                                        </p:attrNameLst>
                                      </p:cBhvr>
                                      <p:to>
                                        <p:strVal val="visible"/>
                                      </p:to>
                                    </p:set>
                                    <p:animEffect filter="box(in)" transition="out">
                                      <p:cBhvr additive="repl">
                                        <p:cTn id="1486" dur="500"/>
                                        <p:tgtEl>
                                          <p:spTgt spid="2246"/>
                                        </p:tgtEl>
                                      </p:cBhvr>
                                    </p:animEffect>
                                  </p:childTnLst>
                                </p:cTn>
                              </p:par>
                            </p:childTnLst>
                          </p:cTn>
                        </p:par>
                      </p:childTnLst>
                    </p:cTn>
                  </p:par>
                  <p:par>
                    <p:cTn id="1487" fill="hold">
                      <p:stCondLst>
                        <p:cond delay="indefinite"/>
                      </p:stCondLst>
                      <p:childTnLst>
                        <p:par>
                          <p:cTn id="1488" fill="hold">
                            <p:stCondLst>
                              <p:cond delay="0"/>
                            </p:stCondLst>
                            <p:childTnLst>
                              <p:par>
                                <p:cTn id="1489" nodeType="clickEffect" fill="hold" presetClass="entr" presetID="4" presetSubtype="16">
                                  <p:stCondLst>
                                    <p:cond delay="0"/>
                                  </p:stCondLst>
                                  <p:childTnLst>
                                    <p:set>
                                      <p:cBhvr>
                                        <p:cTn id="1490" dur="1" fill="hold">
                                          <p:stCondLst>
                                            <p:cond delay="0"/>
                                          </p:stCondLst>
                                        </p:cTn>
                                        <p:tgtEl>
                                          <p:spTgt spid="2245"/>
                                        </p:tgtEl>
                                        <p:attrNameLst>
                                          <p:attrName>style.visibility</p:attrName>
                                        </p:attrNameLst>
                                      </p:cBhvr>
                                      <p:to>
                                        <p:strVal val="visible"/>
                                      </p:to>
                                    </p:set>
                                    <p:animEffect filter="box(in)" transition="out">
                                      <p:cBhvr additive="repl">
                                        <p:cTn id="1491" dur="500"/>
                                        <p:tgtEl>
                                          <p:spTgt spid="2245"/>
                                        </p:tgtEl>
                                      </p:cBhvr>
                                    </p:animEffect>
                                  </p:childTnLst>
                                </p:cTn>
                              </p:par>
                            </p:childTnLst>
                          </p:cTn>
                        </p:par>
                      </p:childTnLst>
                    </p:cTn>
                  </p:par>
                  <p:par>
                    <p:cTn id="1492" fill="hold">
                      <p:stCondLst>
                        <p:cond delay="indefinite"/>
                      </p:stCondLst>
                      <p:childTnLst>
                        <p:par>
                          <p:cTn id="1493" fill="hold">
                            <p:stCondLst>
                              <p:cond delay="0"/>
                            </p:stCondLst>
                            <p:childTnLst>
                              <p:par>
                                <p:cTn id="1494" nodeType="clickEffect" fill="hold" presetClass="entr" presetID="4" presetSubtype="16">
                                  <p:stCondLst>
                                    <p:cond delay="0"/>
                                  </p:stCondLst>
                                  <p:childTnLst>
                                    <p:set>
                                      <p:cBhvr>
                                        <p:cTn id="1495" dur="1" fill="hold">
                                          <p:stCondLst>
                                            <p:cond delay="0"/>
                                          </p:stCondLst>
                                        </p:cTn>
                                        <p:tgtEl>
                                          <p:spTgt spid="2247"/>
                                        </p:tgtEl>
                                        <p:attrNameLst>
                                          <p:attrName>style.visibility</p:attrName>
                                        </p:attrNameLst>
                                      </p:cBhvr>
                                      <p:to>
                                        <p:strVal val="visible"/>
                                      </p:to>
                                    </p:set>
                                    <p:animEffect filter="box(in)" transition="out">
                                      <p:cBhvr additive="repl">
                                        <p:cTn id="1496" dur="500"/>
                                        <p:tgtEl>
                                          <p:spTgt spid="2247"/>
                                        </p:tgtEl>
                                      </p:cBhvr>
                                    </p:animEffect>
                                  </p:childTnLst>
                                </p:cTn>
                              </p:par>
                            </p:childTnLst>
                          </p:cTn>
                        </p:par>
                        <p:par>
                          <p:cTn id="1497" fill="hold">
                            <p:stCondLst>
                              <p:cond delay="500"/>
                            </p:stCondLst>
                            <p:childTnLst>
                              <p:par>
                                <p:cTn id="1498" nodeType="afterEffect" fill="hold" presetClass="entr" presetID="4" presetSubtype="16">
                                  <p:stCondLst>
                                    <p:cond delay="0"/>
                                  </p:stCondLst>
                                  <p:childTnLst>
                                    <p:set>
                                      <p:cBhvr>
                                        <p:cTn id="1499" dur="1" fill="hold">
                                          <p:stCondLst>
                                            <p:cond delay="0"/>
                                          </p:stCondLst>
                                        </p:cTn>
                                        <p:tgtEl>
                                          <p:spTgt spid="2248"/>
                                        </p:tgtEl>
                                        <p:attrNameLst>
                                          <p:attrName>style.visibility</p:attrName>
                                        </p:attrNameLst>
                                      </p:cBhvr>
                                      <p:to>
                                        <p:strVal val="visible"/>
                                      </p:to>
                                    </p:set>
                                    <p:animEffect filter="box(in)" transition="out">
                                      <p:cBhvr additive="repl">
                                        <p:cTn id="1500" dur="500"/>
                                        <p:tgtEl>
                                          <p:spTgt spid="2248"/>
                                        </p:tgtEl>
                                      </p:cBhvr>
                                    </p:animEffect>
                                  </p:childTnLst>
                                </p:cTn>
                              </p:par>
                            </p:childTnLst>
                          </p:cTn>
                        </p:par>
                        <p:par>
                          <p:cTn id="1501" fill="hold">
                            <p:stCondLst>
                              <p:cond delay="1000"/>
                            </p:stCondLst>
                            <p:childTnLst>
                              <p:par>
                                <p:cTn id="1502" nodeType="afterEffect" fill="hold" presetClass="entr" presetID="4" presetSubtype="16">
                                  <p:stCondLst>
                                    <p:cond delay="0"/>
                                  </p:stCondLst>
                                  <p:childTnLst>
                                    <p:set>
                                      <p:cBhvr>
                                        <p:cTn id="1503" dur="1" fill="hold">
                                          <p:stCondLst>
                                            <p:cond delay="0"/>
                                          </p:stCondLst>
                                        </p:cTn>
                                        <p:tgtEl>
                                          <p:spTgt spid="2249"/>
                                        </p:tgtEl>
                                        <p:attrNameLst>
                                          <p:attrName>style.visibility</p:attrName>
                                        </p:attrNameLst>
                                      </p:cBhvr>
                                      <p:to>
                                        <p:strVal val="visible"/>
                                      </p:to>
                                    </p:set>
                                    <p:animEffect filter="box(in)" transition="out">
                                      <p:cBhvr additive="repl">
                                        <p:cTn id="1504" dur="500"/>
                                        <p:tgtEl>
                                          <p:spTgt spid="224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Flow</Template>
  <TotalTime>384</TotalTime>
  <Application>LibreOffice/4.4.6.3$Linux_X86_64 LibreOffice_project/40m0$Build-3</Application>
  <Paragraphs>3724</Paragraphs>
  <Company>SRDC METU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2003-05-25T12:47:52Z</dcterms:created>
  <dc:creator>Asuman Dogac</dc:creator>
  <dc:language>en-US</dc:language>
  <dcterms:modified xsi:type="dcterms:W3CDTF">2015-12-29T16:41:53Z</dcterms:modified>
  <cp:revision>1268</cp:revision>
  <dc:title>Semantics of Web Services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SRDC METU</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105</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110</vt:i4>
  </property>
</Properties>
</file>