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376"/>
    <a:srgbClr val="B5416E"/>
    <a:srgbClr val="D8693E"/>
    <a:srgbClr val="D7A7BF"/>
    <a:srgbClr val="E2DE73"/>
    <a:srgbClr val="19833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02" autoAdjust="0"/>
  </p:normalViewPr>
  <p:slideViewPr>
    <p:cSldViewPr>
      <p:cViewPr>
        <p:scale>
          <a:sx n="100" d="100"/>
          <a:sy n="100" d="100"/>
        </p:scale>
        <p:origin x="936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1C95-1BC1-404A-8FF4-B8FE2A880AD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E1D4D-2442-4DC8-B32B-E96970785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8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기존 사이트 분석</a:t>
            </a:r>
            <a:endParaRPr lang="en-US" altLang="ko-KR" dirty="0" smtClean="0"/>
          </a:p>
          <a:p>
            <a:r>
              <a:rPr lang="ko-KR" altLang="en-US" dirty="0" smtClean="0"/>
              <a:t>사이트 설계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사이트는 어떤 컨셉을 가지고 구성한 것이다</a:t>
            </a:r>
            <a:endParaRPr lang="en-US" altLang="ko-KR" dirty="0" smtClean="0"/>
          </a:p>
          <a:p>
            <a:r>
              <a:rPr lang="ko-KR" altLang="en-US" dirty="0" smtClean="0"/>
              <a:t>제작 기법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기술적으로는 어떻게 만들었는지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어떤 기술을 어디에 어떻게 적용함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구성은 </a:t>
            </a:r>
            <a:r>
              <a:rPr lang="ko-KR" altLang="en-US" dirty="0" err="1" smtClean="0"/>
              <a:t>이렇게했고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에는 어떤 태그들을 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이런걸 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는 어떻게 생겼고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컨셉은 무엇이고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주조색이</a:t>
            </a:r>
            <a:r>
              <a:rPr lang="ko-KR" altLang="en-US" dirty="0" smtClean="0"/>
              <a:t> 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폰트는 뭘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구조는 어떻게 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기술은 이러이러한 걸 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미디어쿼리까지도 시연으로 보여주고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미디어쿼리할</a:t>
            </a:r>
            <a:r>
              <a:rPr lang="ko-KR" altLang="en-US" dirty="0" smtClean="0"/>
              <a:t> 때에는 어떤 부분을 </a:t>
            </a:r>
            <a:r>
              <a:rPr lang="ko-KR" altLang="en-US" dirty="0" err="1" smtClean="0"/>
              <a:t>신경써서</a:t>
            </a:r>
            <a:r>
              <a:rPr lang="ko-KR" altLang="en-US" dirty="0" smtClean="0"/>
              <a:t> 중점적으로 </a:t>
            </a:r>
            <a:r>
              <a:rPr lang="ko-KR" altLang="en-US" dirty="0" err="1" smtClean="0"/>
              <a:t>했다이런걸</a:t>
            </a:r>
            <a:r>
              <a:rPr lang="ko-KR" altLang="en-US" dirty="0" smtClean="0"/>
              <a:t> 말하면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내가 만든 것에 대한 어필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사이트 구현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접근성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7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68D7-7CF7-4F32-94A0-A3CD9708923D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0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2531" y="5956920"/>
            <a:ext cx="786938" cy="338195"/>
          </a:xfrm>
        </p:spPr>
        <p:txBody>
          <a:bodyPr anchor="ctr">
            <a:norm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임유정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581206" y="301863"/>
            <a:ext cx="4215299" cy="4215299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0020" y="4114800"/>
            <a:ext cx="2493355" cy="2493355"/>
          </a:xfrm>
          <a:prstGeom prst="ellipse">
            <a:avLst/>
          </a:prstGeom>
          <a:solidFill>
            <a:srgbClr val="654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61702"/>
            <a:ext cx="9144000" cy="1122073"/>
          </a:xfrm>
        </p:spPr>
        <p:txBody>
          <a:bodyPr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서울미식주간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5709" y="3464621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2622" y="1412776"/>
            <a:ext cx="45849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사이트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설계와 기획 의도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 기법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구현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마크업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접근성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322622" y="1195057"/>
            <a:ext cx="88693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22" y="4871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570" y="35632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사이트 분석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3"/>
          <a:stretch/>
        </p:blipFill>
        <p:spPr>
          <a:xfrm>
            <a:off x="1576450" y="1340768"/>
            <a:ext cx="3024336" cy="432048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6888088" y="2276872"/>
            <a:ext cx="42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서울미식주간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TASTE OF SEOUL 2022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0443" y="2668850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tasteofseoul.visitseoul.net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4112" y="4136976"/>
            <a:ext cx="3672408" cy="1020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정보 전달에 목적을 둔 구조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이미지의 단순 나열로 구성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등장 액션이 없어 단조로운 느낌</a:t>
            </a:r>
            <a:endParaRPr lang="en-US" altLang="ko-KR" sz="14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104112" y="3356992"/>
            <a:ext cx="36724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설계와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072" y="2936845"/>
            <a:ext cx="468682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원형 이미지를 주로 쓴 기존의 사이트 컨셉 차용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메인 페이지에 애니메이션 추가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한 화면에 나타나는 데이터 줄임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다양한 이벤트 액션 추가하여 단조로운 느낌 환기</a:t>
            </a:r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169" t="19601" r="30307" b="37000"/>
          <a:stretch/>
        </p:blipFill>
        <p:spPr>
          <a:xfrm>
            <a:off x="1518705" y="2924943"/>
            <a:ext cx="3823200" cy="21948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7562" t="20299" r="26450" b="33501"/>
          <a:stretch/>
        </p:blipFill>
        <p:spPr>
          <a:xfrm>
            <a:off x="648278" y="1844824"/>
            <a:ext cx="3822755" cy="2160239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</p:pic>
      <p:cxnSp>
        <p:nvCxnSpPr>
          <p:cNvPr id="13" name="직선 연결선 12"/>
          <p:cNvCxnSpPr/>
          <p:nvPr/>
        </p:nvCxnSpPr>
        <p:spPr>
          <a:xfrm>
            <a:off x="6096000" y="1052736"/>
            <a:ext cx="0" cy="5400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6153" y="5328791"/>
            <a:ext cx="2616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Balsamiq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이용하여 사이트 설계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7193" y="20884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포인트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 기법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03712" y="1340768"/>
            <a:ext cx="5198507" cy="4824536"/>
            <a:chOff x="3503712" y="1340768"/>
            <a:chExt cx="5198507" cy="4824536"/>
          </a:xfrm>
        </p:grpSpPr>
        <p:sp>
          <p:nvSpPr>
            <p:cNvPr id="8" name="타원 7"/>
            <p:cNvSpPr/>
            <p:nvPr/>
          </p:nvSpPr>
          <p:spPr>
            <a:xfrm>
              <a:off x="4590798" y="1340768"/>
              <a:ext cx="3024336" cy="3024336"/>
            </a:xfrm>
            <a:prstGeom prst="ellipse">
              <a:avLst/>
            </a:prstGeom>
            <a:solidFill>
              <a:srgbClr val="654376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HTML</a:t>
              </a:r>
              <a:endParaRPr lang="ko-KR" altLang="en-US" sz="2400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03712" y="3140968"/>
              <a:ext cx="3024336" cy="3024336"/>
            </a:xfrm>
            <a:prstGeom prst="ellipse">
              <a:avLst/>
            </a:prstGeom>
            <a:solidFill>
              <a:srgbClr val="D8693E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CSS</a:t>
              </a:r>
              <a:endParaRPr lang="ko-KR" altLang="en-US" sz="2400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677883" y="3140968"/>
              <a:ext cx="3024336" cy="3024336"/>
            </a:xfrm>
            <a:prstGeom prst="ellipse">
              <a:avLst/>
            </a:prstGeom>
            <a:solidFill>
              <a:srgbClr val="B5416E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JS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401" r="-6" b="3800"/>
          <a:stretch/>
        </p:blipFill>
        <p:spPr>
          <a:xfrm>
            <a:off x="335360" y="2092952"/>
            <a:ext cx="5538751" cy="27041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468984" y="482357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메인 화면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096000" y="571033"/>
            <a:ext cx="5760640" cy="2566889"/>
            <a:chOff x="6096000" y="571033"/>
            <a:chExt cx="5760640" cy="2566889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상단 영역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8932" y="1052736"/>
              <a:ext cx="5737708" cy="2085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로고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로고 내의 원형 이미지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position:absolurte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조정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언어 변경 아이콘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언어 종류를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목록화함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-height:0/opacity:0/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overflow:hidde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숨겨두었다가 아이콘에 마우스오버시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언어 종류에 마우스오버시 해당 메뉴에 마우스 올린 것을 표현하기 위해 색상 변경함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버튼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 버튼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오른쪽에서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화면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화면에서는 현재 스크롤 위치에서 변경되지 않음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18932" y="3284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영역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8932" y="3792086"/>
            <a:ext cx="57377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회전하는 원형 이미지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가상요소로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박스를 원형으로 만듦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absolute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주어 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위치값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조정 후 글씨 뒤에 위치하도록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z-index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글자보다 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낮춰줌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중앙 회전을 만든 후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위치를 이동시켜서 주변을 도는 효과를 준 다음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반대 회전을 걸어서 대상을 세워두고 주변을 도는 효과를 만듦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정가운데 로고와 축제 기간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정가운데 맞추기 위해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top:50%/left:50%/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transform:translate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(-50%,-50%)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적용함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로고와 기간의 위치를 맞추기 위해 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display:flex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↑버튼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버튼에 마우스오버시 화살표 아이콘에 애니메이션 적용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위로 향한다는 것을 직관적으로 보여줌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transform:translateY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위치 이동하도록 만듦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5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68008" y="571033"/>
            <a:ext cx="5760640" cy="2566889"/>
            <a:chOff x="6096000" y="571033"/>
            <a:chExt cx="5760640" cy="2566889"/>
          </a:xfrm>
        </p:grpSpPr>
        <p:sp>
          <p:nvSpPr>
            <p:cNvPr id="7" name="TextBox 6"/>
            <p:cNvSpPr txBox="1"/>
            <p:nvPr/>
          </p:nvSpPr>
          <p:spPr>
            <a:xfrm>
              <a:off x="6096000" y="57103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상단 영역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8932" y="1052736"/>
              <a:ext cx="5737708" cy="2085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로고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로고 내의 원형 이미지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position:absolurte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조정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언어 변경 아이콘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언어 종류를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목록화함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-height:0/opacity:0/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overflow:hidde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숨겨두었다가 아이콘에 마우스오버시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언어 종류에 마우스오버시 해당 메뉴에 마우스 올린 것을 표현하기 위해 색상 변경함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버튼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 버튼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오른쪽에서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화면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화면에서는 현재 스크롤 위치에서 변경되지 않음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94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425</Words>
  <Application>Microsoft Office PowerPoint</Application>
  <PresentationFormat>와이드스크린</PresentationFormat>
  <Paragraphs>91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서울미식주간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2023-03-30T05:29:13Z</dcterms:created>
  <dcterms:modified xsi:type="dcterms:W3CDTF">2023-03-30T08:17:31Z</dcterms:modified>
</cp:coreProperties>
</file>