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7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E8"/>
    <a:srgbClr val="D8693E"/>
    <a:srgbClr val="654376"/>
    <a:srgbClr val="19833B"/>
    <a:srgbClr val="E2DE73"/>
    <a:srgbClr val="D7A7BF"/>
    <a:srgbClr val="B5416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02" autoAdjust="0"/>
  </p:normalViewPr>
  <p:slideViewPr>
    <p:cSldViewPr>
      <p:cViewPr varScale="1">
        <p:scale>
          <a:sx n="106" d="100"/>
          <a:sy n="106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1C95-1BC1-404A-8FF4-B8FE2A880AD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E1D4D-2442-4DC8-B32B-E96970785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8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기존 사이트 분석</a:t>
            </a:r>
            <a:endParaRPr lang="en-US" altLang="ko-KR" dirty="0" smtClean="0"/>
          </a:p>
          <a:p>
            <a:r>
              <a:rPr lang="ko-KR" altLang="en-US" dirty="0" smtClean="0"/>
              <a:t>사이트 설계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사이트는 어떤 컨셉을 가지고 구성한 것이다</a:t>
            </a:r>
            <a:endParaRPr lang="en-US" altLang="ko-KR" dirty="0" smtClean="0"/>
          </a:p>
          <a:p>
            <a:r>
              <a:rPr lang="ko-KR" altLang="en-US" dirty="0" smtClean="0"/>
              <a:t>제작 기법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기술적으로는 어떻게 만들었는지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어떤 기술을 어디에 어떻게 적용함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구성은 </a:t>
            </a:r>
            <a:r>
              <a:rPr lang="ko-KR" altLang="en-US" dirty="0" err="1" smtClean="0"/>
              <a:t>이렇게했고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에는 어떤 태그들을 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이런걸 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는 어떻게 생겼고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컨셉은 무엇이고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주조색이</a:t>
            </a:r>
            <a:r>
              <a:rPr lang="ko-KR" altLang="en-US" dirty="0" smtClean="0"/>
              <a:t> 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폰트는 뭘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구조는 어떻게 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기술은 이러이러한 걸 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미디어쿼리까지도 시연으로 보여주고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미디어쿼리할</a:t>
            </a:r>
            <a:r>
              <a:rPr lang="ko-KR" altLang="en-US" dirty="0" smtClean="0"/>
              <a:t> 때에는 어떤 부분을 </a:t>
            </a:r>
            <a:r>
              <a:rPr lang="ko-KR" altLang="en-US" dirty="0" err="1" smtClean="0"/>
              <a:t>신경써서</a:t>
            </a:r>
            <a:r>
              <a:rPr lang="ko-KR" altLang="en-US" dirty="0" smtClean="0"/>
              <a:t> 중점적으로 </a:t>
            </a:r>
            <a:r>
              <a:rPr lang="ko-KR" altLang="en-US" dirty="0" err="1" smtClean="0"/>
              <a:t>했다이런걸</a:t>
            </a:r>
            <a:r>
              <a:rPr lang="ko-KR" altLang="en-US" dirty="0" smtClean="0"/>
              <a:t> 말하면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내가 만든 것에 대한 어필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사이트 구현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접근성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4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68D7-7CF7-4F32-94A0-A3CD9708923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0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2531" y="5956920"/>
            <a:ext cx="786938" cy="338195"/>
          </a:xfrm>
        </p:spPr>
        <p:txBody>
          <a:bodyPr anchor="ctr">
            <a:norm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임유정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61702"/>
            <a:ext cx="9144000" cy="1122073"/>
          </a:xfrm>
        </p:spPr>
        <p:txBody>
          <a:bodyPr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BVLGARI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5709" y="3464621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2622" y="1412776"/>
            <a:ext cx="4584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사이트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설계와 기획 의도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 기법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QnA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322622" y="1195057"/>
            <a:ext cx="88693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22" y="4871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570" y="35632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사이트 분석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7539" y="26211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BVLGARI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9663" y="3027447"/>
            <a:ext cx="2661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://https://www.bulgari.com/ko-kr/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104112" y="3789040"/>
            <a:ext cx="36724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082236" y="5202306"/>
            <a:ext cx="1152000" cy="21602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04112" y="4149080"/>
            <a:ext cx="367240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다양한 종류의 데이터 존재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통일성 없는 </a:t>
            </a:r>
            <a:r>
              <a:rPr lang="ko-KR" altLang="en-US" sz="1400" dirty="0" smtClean="0"/>
              <a:t>구조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이미지의 단순 </a:t>
            </a:r>
            <a:r>
              <a:rPr lang="ko-KR" altLang="en-US" sz="1400" dirty="0" smtClean="0"/>
              <a:t>나열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등장 액션이 없어 단조로운 느낌</a:t>
            </a:r>
            <a:endParaRPr lang="en-US" altLang="ko-KR" sz="1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82" y="1933010"/>
            <a:ext cx="2897868" cy="2921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127331"/>
            <a:ext cx="2832504" cy="5323418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14290" y="2915891"/>
            <a:ext cx="972000" cy="21602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설계와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86166"/>
            <a:ext cx="4075397" cy="28733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cxnSp>
        <p:nvCxnSpPr>
          <p:cNvPr id="13" name="직선 연결선 12"/>
          <p:cNvCxnSpPr/>
          <p:nvPr/>
        </p:nvCxnSpPr>
        <p:spPr>
          <a:xfrm>
            <a:off x="6096000" y="1052736"/>
            <a:ext cx="0" cy="5400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6153" y="5687670"/>
            <a:ext cx="2616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Balsamiq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이용하여 사이트 설계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7193" y="20884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포인트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64" y="2652350"/>
            <a:ext cx="4075397" cy="286488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17" name="직사각형 16"/>
          <p:cNvSpPr/>
          <p:nvPr/>
        </p:nvSpPr>
        <p:spPr>
          <a:xfrm>
            <a:off x="8517429" y="4630636"/>
            <a:ext cx="1152000" cy="21602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44072" y="2721403"/>
            <a:ext cx="468682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공통 부분 디자인 동일한 구조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많은 </a:t>
            </a:r>
            <a:r>
              <a:rPr lang="en-US" altLang="ko-KR" sz="1400" dirty="0" smtClean="0"/>
              <a:t>GNB </a:t>
            </a:r>
            <a:r>
              <a:rPr lang="ko-KR" altLang="en-US" sz="1400" dirty="0" smtClean="0"/>
              <a:t>줄여서 제작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데이터 구조 재편집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동일한 구조 모듈화</a:t>
            </a:r>
            <a:endParaRPr lang="en-US" altLang="ko-KR" sz="1400" dirty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데이터 바인딩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354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설계와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0" y="1052736"/>
            <a:ext cx="0" cy="5400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4318" y="1268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폰트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268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주조색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66115" y="2564904"/>
            <a:ext cx="992721" cy="432048"/>
            <a:chOff x="2351584" y="2151534"/>
            <a:chExt cx="992721" cy="432048"/>
          </a:xfrm>
        </p:grpSpPr>
        <p:sp>
          <p:nvSpPr>
            <p:cNvPr id="7" name="타원 6"/>
            <p:cNvSpPr/>
            <p:nvPr/>
          </p:nvSpPr>
          <p:spPr>
            <a:xfrm>
              <a:off x="2351584" y="21515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2395" y="2229058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fff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66115" y="3650031"/>
            <a:ext cx="1110417" cy="432048"/>
            <a:chOff x="2351584" y="2862275"/>
            <a:chExt cx="1110417" cy="432048"/>
          </a:xfrm>
        </p:grpSpPr>
        <p:sp>
          <p:nvSpPr>
            <p:cNvPr id="16" name="타원 15"/>
            <p:cNvSpPr/>
            <p:nvPr/>
          </p:nvSpPr>
          <p:spPr>
            <a:xfrm>
              <a:off x="2351584" y="2862275"/>
              <a:ext cx="432048" cy="4320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9483" y="2945005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#000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51584" y="4701531"/>
            <a:ext cx="1328190" cy="432048"/>
            <a:chOff x="2351584" y="3573016"/>
            <a:chExt cx="1328190" cy="432048"/>
          </a:xfrm>
        </p:grpSpPr>
        <p:sp>
          <p:nvSpPr>
            <p:cNvPr id="17" name="타원 16"/>
            <p:cNvSpPr/>
            <p:nvPr/>
          </p:nvSpPr>
          <p:spPr>
            <a:xfrm>
              <a:off x="2351584" y="3573016"/>
              <a:ext cx="432048" cy="432048"/>
            </a:xfrm>
            <a:prstGeom prst="ellipse">
              <a:avLst/>
            </a:prstGeom>
            <a:solidFill>
              <a:srgbClr val="F0E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7645" y="3650540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#f0ede8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42628" y="1988840"/>
            <a:ext cx="4536948" cy="34163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Malgun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Gothic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영역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one_mobile_regular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 영역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one_mobile_title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 타이틀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0958" y="2572454"/>
            <a:ext cx="128176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Vue.js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6432" y="2572453"/>
            <a:ext cx="1391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Vuex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Swiper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AOS.js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73" y="2492896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8036" y="35840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220</Words>
  <Application>Microsoft Office PowerPoint</Application>
  <PresentationFormat>와이드스크린</PresentationFormat>
  <Paragraphs>73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BVLGARI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</cp:revision>
  <dcterms:created xsi:type="dcterms:W3CDTF">2023-03-30T05:29:13Z</dcterms:created>
  <dcterms:modified xsi:type="dcterms:W3CDTF">2023-05-18T08:06:29Z</dcterms:modified>
</cp:coreProperties>
</file>