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9" r:id="rId9"/>
    <p:sldId id="262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Rajdhani" panose="02000000000000000000" pitchFamily="2" charset="0"/>
      <p:regular r:id="rId20"/>
      <p:bold r:id="rId21"/>
    </p:embeddedFont>
    <p:embeddedFont>
      <p:font typeface="Julius Sans One" panose="02000000000000000000" pitchFamily="2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93E"/>
    <a:srgbClr val="654376"/>
    <a:srgbClr val="19833B"/>
    <a:srgbClr val="E2DE73"/>
    <a:srgbClr val="D7A7BF"/>
    <a:srgbClr val="B5416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02" autoAdjust="0"/>
  </p:normalViewPr>
  <p:slideViewPr>
    <p:cSldViewPr>
      <p:cViewPr>
        <p:scale>
          <a:sx n="100" d="100"/>
          <a:sy n="100" d="100"/>
        </p:scale>
        <p:origin x="21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B1C95-1BC1-404A-8FF4-B8FE2A880AD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E1D4D-2442-4DC8-B32B-E96970785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8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기존 사이트 분석</a:t>
            </a:r>
            <a:endParaRPr lang="en-US" altLang="ko-KR" dirty="0" smtClean="0"/>
          </a:p>
          <a:p>
            <a:r>
              <a:rPr lang="ko-KR" altLang="en-US" dirty="0" smtClean="0"/>
              <a:t>사이트 설계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기획 의도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이 사이트는 어떤 컨셉을 가지고 구성한 것이다</a:t>
            </a:r>
            <a:endParaRPr lang="en-US" altLang="ko-KR" dirty="0" smtClean="0"/>
          </a:p>
          <a:p>
            <a:r>
              <a:rPr lang="ko-KR" altLang="en-US" dirty="0" smtClean="0"/>
              <a:t>제작 기법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기술적으로는 어떻게 만들었는지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어떤 기술을 어디에 어떻게 적용함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구성은 </a:t>
            </a:r>
            <a:r>
              <a:rPr lang="ko-KR" altLang="en-US" dirty="0" err="1" smtClean="0"/>
              <a:t>이렇게했고</a:t>
            </a:r>
            <a:r>
              <a:rPr lang="en-US" altLang="ko-KR" dirty="0" smtClean="0"/>
              <a:t>, html</a:t>
            </a:r>
            <a:r>
              <a:rPr lang="ko-KR" altLang="en-US" dirty="0" smtClean="0"/>
              <a:t>에는 어떤 태그들을 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이런걸 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는 어떻게 생겼고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컨셉은 무엇이고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주조색이</a:t>
            </a:r>
            <a:r>
              <a:rPr lang="ko-KR" altLang="en-US" dirty="0" smtClean="0"/>
              <a:t> 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폰트는 뭘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구조는 어떻게 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기술은 이러이러한 걸 썼다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미디어쿼리까지도 시연으로 보여주고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미디어쿼리할</a:t>
            </a:r>
            <a:r>
              <a:rPr lang="ko-KR" altLang="en-US" dirty="0" smtClean="0"/>
              <a:t> 때에는 어떤 부분을 </a:t>
            </a:r>
            <a:r>
              <a:rPr lang="ko-KR" altLang="en-US" dirty="0" err="1" smtClean="0"/>
              <a:t>신경써서</a:t>
            </a:r>
            <a:r>
              <a:rPr lang="ko-KR" altLang="en-US" dirty="0" smtClean="0"/>
              <a:t> 중점적으로 </a:t>
            </a:r>
            <a:r>
              <a:rPr lang="ko-KR" altLang="en-US" dirty="0" err="1" smtClean="0"/>
              <a:t>했다이런걸</a:t>
            </a:r>
            <a:r>
              <a:rPr lang="ko-KR" altLang="en-US" dirty="0" smtClean="0"/>
              <a:t> 말하면 됨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내가 만든 것에 대한 어필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사이트 구현</a:t>
            </a:r>
            <a:endParaRPr lang="en-US" altLang="ko-KR" dirty="0" smtClean="0"/>
          </a:p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접근성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7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9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4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7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E1D4D-2442-4DC8-B32B-E96970785F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7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5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2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7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68D7-7CF7-4F32-94A0-A3CD9708923D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4699-7980-466A-BBF7-77052DCEE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0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02531" y="5956920"/>
            <a:ext cx="786938" cy="338195"/>
          </a:xfrm>
        </p:spPr>
        <p:txBody>
          <a:bodyPr anchor="ctr">
            <a:norm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임유정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7581206" y="301863"/>
            <a:ext cx="4215299" cy="4215299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0020" y="4114800"/>
            <a:ext cx="2493355" cy="2493355"/>
          </a:xfrm>
          <a:prstGeom prst="ellipse">
            <a:avLst/>
          </a:prstGeom>
          <a:solidFill>
            <a:srgbClr val="654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61702"/>
            <a:ext cx="9144000" cy="1122073"/>
          </a:xfrm>
        </p:spPr>
        <p:txBody>
          <a:bodyPr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서울미식주간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5709" y="3464621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가이드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57070" y="3412066"/>
            <a:ext cx="442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56040" y="3251076"/>
            <a:ext cx="1836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6160" y="3104984"/>
            <a:ext cx="270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78700" y="2396505"/>
            <a:ext cx="176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03"/>
          <a:stretch/>
        </p:blipFill>
        <p:spPr>
          <a:xfrm>
            <a:off x="335360" y="1484784"/>
            <a:ext cx="5538751" cy="108012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1941890" y="2564903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Taste of Seoul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지도 섹션의 도입 부분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68008" y="1350293"/>
            <a:ext cx="5760640" cy="4290438"/>
            <a:chOff x="6096000" y="571033"/>
            <a:chExt cx="5760640" cy="4290438"/>
          </a:xfrm>
        </p:grpSpPr>
        <p:sp>
          <p:nvSpPr>
            <p:cNvPr id="10" name="TextBox 9"/>
            <p:cNvSpPr txBox="1"/>
            <p:nvPr/>
          </p:nvSpPr>
          <p:spPr>
            <a:xfrm>
              <a:off x="6096000" y="571033"/>
              <a:ext cx="282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Taste of Seoul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8932" y="1052736"/>
              <a:ext cx="5737708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섹션 도입 부분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svg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svg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top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보이는 화면 하단에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도달하면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svg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transform:scale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윈도우에 맞게 증감함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윈도우 상단에 도달하면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 되도록 비율 계산하여 스크롤 이벤트를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걸어줌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 리스트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구성하고 첫번째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슬라이드는 보이는 화면만큼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꽉차게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 이동할 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calc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전체 크기를 계산해 넣고 실제로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가로이동할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슬라이드박스에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position:sticky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부여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자식요소로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만들어서 슬라이드를 구성함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-sticky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자식요소인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calc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계산하여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값을 동일하게 만드는데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에서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getBoundingClientRect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().top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값의 수치와 일치시키기 위하여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100vw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더해서 계산하였음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-sticky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 하위의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코드들은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문을 돌며 넣음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타겟 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바운딩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변수에 할당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적용 구간을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문으로 제어하여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설정해줌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빠른 스크롤 이동시 값이 틀어지는 것을 방지하기 위함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 프레임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iframe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지도를 삽입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지도 위쪽의 아이콘을 클릭하면 해당 지도가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iframe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나타남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구글 지도는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구글맵에서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내지도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＇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제작하여 각각의 가게를 등록함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좌표아이콘을 각 가게의 업종에 맞게 바꿈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모바일 사이즈일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지도 보기가 불편하기 때문에 아이콘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지도를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새창으로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띄움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15466"/>
            <a:ext cx="5538751" cy="250320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13" name="TextBox 12"/>
          <p:cNvSpPr txBox="1"/>
          <p:nvPr/>
        </p:nvSpPr>
        <p:spPr>
          <a:xfrm>
            <a:off x="1679129" y="5831686"/>
            <a:ext cx="3092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Taste of Seoul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지도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섹션 가로 이동 시작 부분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157070" y="3412066"/>
            <a:ext cx="442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56040" y="3251076"/>
            <a:ext cx="1836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6160" y="3104984"/>
            <a:ext cx="270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78700" y="2396505"/>
            <a:ext cx="176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68008" y="1350293"/>
            <a:ext cx="5760640" cy="4290438"/>
            <a:chOff x="6096000" y="571033"/>
            <a:chExt cx="5760640" cy="4290438"/>
          </a:xfrm>
        </p:grpSpPr>
        <p:sp>
          <p:nvSpPr>
            <p:cNvPr id="10" name="TextBox 9"/>
            <p:cNvSpPr txBox="1"/>
            <p:nvPr/>
          </p:nvSpPr>
          <p:spPr>
            <a:xfrm>
              <a:off x="6096000" y="571033"/>
              <a:ext cx="282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Taste of Seoul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8932" y="1052736"/>
              <a:ext cx="5737708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섹션 도입 부분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svg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svg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top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보이는 화면 하단에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도달하면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svg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transform:scale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윈도우에 맞게 증감함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윈도우 상단에 도달하면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 되도록 비율 계산하여 스크롤 이벤트를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걸어줌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 리스트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구성하고 첫번째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슬라이드는 보이는 화면만큼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꽉차게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 이동할 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calc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전체 크기를 계산해 넣고 실제로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가로이동할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슬라이드박스에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position:sticky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부여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자식요소로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만들어서 슬라이드를 구성함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-sticky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자식요소인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가로값을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calc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계산하여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값을 동일하게 만드는데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에서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getBoundingClientRect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().top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값의 수치와 일치시키기 위하여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100vw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더해서 계산하였음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-sticky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 하위의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코드들은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문을 돌며 넣음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타겟 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바운딩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변수에 할당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적용 구간을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문으로 제어하여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설정해줌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빠른 스크롤 이동시 값이 틀어지는 것을 방지하기 위함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 프레임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iframe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지도를 삽입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지도 위쪽의 아이콘을 클릭하면 해당 지도가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iframe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나타남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구글 지도는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구글맵에서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내지도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＇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제작하여 각각의 가게를 등록함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좌표아이콘을 각 가게의 업종에 맞게 바꿈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모바일 사이즈일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지도 보기가 불편하기 때문에 아이콘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지도를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새창으로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띄움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8840"/>
            <a:ext cx="5538751" cy="250320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13" name="TextBox 12"/>
          <p:cNvSpPr txBox="1"/>
          <p:nvPr/>
        </p:nvSpPr>
        <p:spPr>
          <a:xfrm>
            <a:off x="1679129" y="4505060"/>
            <a:ext cx="3092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Taste of Seoul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지도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섹션 가로 이동 시작 부분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0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268591" y="4960218"/>
            <a:ext cx="104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309151" y="4797152"/>
            <a:ext cx="43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40599" y="2403954"/>
            <a:ext cx="194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" y="2092952"/>
            <a:ext cx="5451875" cy="27041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270211" y="4806584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셰프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바텐더 소개 섹션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68008" y="1503834"/>
            <a:ext cx="5760640" cy="3859551"/>
            <a:chOff x="6096000" y="571033"/>
            <a:chExt cx="5760640" cy="3859551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262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셰프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바텐더 소개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8932" y="1052736"/>
              <a:ext cx="5737708" cy="3377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왼쪽 단락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sectio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 각 단락을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시맨틱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태그인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aside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나눔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왼쪽 단락 박스를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posifion:sticky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써서 오른쪽 단락의 컨텐츠가 다 소개될 때까지 화면에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고정시켜놓음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heigh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값으로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뷰포트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단위를 사용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100vh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줘서 윈도우 세로 화면을 꽉 채움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오른쪽 단락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시맨틱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태그인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aside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감싸고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셰프들을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목록화함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윈도우의 특정 위치에 도달하면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translateX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왼쪽에 숨은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셰프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이미지가 등장하도록 이벤트를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걸어둠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셰프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바텐더 소개 목록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이미지에 마우스오버하면 배경이 어두운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more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박스가 등장하며 해당 상세 페이지로의 이동을 유도함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마지막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리스트에는 이미지 없이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‘more’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라는 텍스트만 있으므로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문으로 </a:t>
              </a:r>
              <a:r>
                <a:rPr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마우스오버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이벤트를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제어함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이미지가 완전히 등장하기도 전에 이미지에 마우스오버하면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more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박스가 보이므로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사용자정의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태그를 사용하여 이미지 등장 후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마우스오버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이벤트가 발생하도록 제어함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7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30364" y="5697272"/>
            <a:ext cx="334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60296" y="5212266"/>
            <a:ext cx="288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56496" y="4211563"/>
            <a:ext cx="284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590484" y="3032976"/>
            <a:ext cx="100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46188" y="2711036"/>
            <a:ext cx="298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59266" y="2547970"/>
            <a:ext cx="349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31074" y="1638325"/>
            <a:ext cx="90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78" y="2092952"/>
            <a:ext cx="3835314" cy="27041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634894" y="48125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동영상 섹션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68008" y="745654"/>
            <a:ext cx="5760640" cy="5367656"/>
            <a:chOff x="6096000" y="571033"/>
            <a:chExt cx="5760640" cy="5367656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동영상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8932" y="1052736"/>
              <a:ext cx="5737708" cy="488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동영상 프레임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우버튼과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동영상 프레임박스를 가로로 나열하기 위해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display:flex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비율 유지 박스로 만들어서 리사이즈되어도 비율이 유지되도록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우버튼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 버튼에 마우스오버시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색변경되며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클릭하면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프레임안의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동영상이 순서대로 바뀜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동영상의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등을 따로 배열데이터로 만들어서 인덱스번호를 활용함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 버튼을 따로 변수로 저장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각각 클릭이벤트를 걸어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전달변수를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가지고 들어가게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파라미터값에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따라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if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문으로 분기를 나눠서 제어함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우버튼클릭시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동영상 번호 변수 증가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좌버튼클릭시 동영상 번호 변수 감소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동영상 번호 변수의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한계값을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체크하여 마지막 동영상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다음번호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초기화시켜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첫번째로 돌아가게 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썸네일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리스트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 동영상의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썸네일들을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목록화함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클릭하면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테두리가 바뀌며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상단의 동영상 프레임에 해당 동영상이 뜨도록 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리스트를 배열로 가져와 인덱스 번호를 활용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프레임의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src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속성을 변경함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이미지에만 클래스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‘on’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부여해서 테두리를 바뀌게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클래스 추가 전 모든 대상에서 클래스를 빼서 초기화 함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썸네일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우버튼</a:t>
              </a:r>
              <a:endPara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우버튼을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클릭하면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리스트가 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한칸씩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이동함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overflow:hidden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숨겨둔 리스트들을 잘라내어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맨앞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맨뒤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동영상 다음에 이어 붙여서 무한 반복인 것처럼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우버튼을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연속적으로 클릭할 경우 이벤트가 쌓여 계속 실행되는 문제가 발생할 수 있으므로 잠금 변수를 설정해서 리스트가 넘어가는 시간 동안은 클릭이 막히도록 설정함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331074" y="5348833"/>
            <a:ext cx="356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4180" y="4859635"/>
            <a:ext cx="46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4944" y="4708210"/>
            <a:ext cx="122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21549" y="2999068"/>
            <a:ext cx="4968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" y="2092964"/>
            <a:ext cx="5451875" cy="2704083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1827783" y="4806572"/>
            <a:ext cx="2553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보도자료 섹션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 영역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68008" y="1096169"/>
            <a:ext cx="5760640" cy="4667464"/>
            <a:chOff x="6096000" y="571033"/>
            <a:chExt cx="5760640" cy="4667464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공지사항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보도자료 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8932" y="1052736"/>
              <a:ext cx="5737708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공지사항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단락과 보도자료 단락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sectio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 각 단락을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시맨틱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태그인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aside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나눔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-flex:1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줘서 각 단락을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등분할시키고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justify-content:space-between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양옆으로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보냄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-’+’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버튼을 클릭하면 각 섹션의 상세페이지로 이동함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게시글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박스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게시글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목록은 </a:t>
              </a:r>
              <a:r>
                <a:rPr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게시글은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순서 있는 목록이라 생각하여 </a:t>
              </a:r>
              <a:r>
                <a:rPr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작성함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 </a:t>
              </a:r>
              <a:r>
                <a:rPr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게시글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박스에 마우스오버하면 색상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변경시킴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-2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줄 초과일 경우 자동 말줄임표시를 넣고 넘치는 부분은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overflow:hidden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숨김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각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게시글박의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제목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내용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게시일 박스의 높이 총합을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겉박스의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같게 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리사이즈될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때 박스의 크기에 따라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말줄임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표시 다음 줄이 보일 수 있으므로 각 박스 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  <a:p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하단 영역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전체를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시맨틱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태그인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footer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감싸고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플렉스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박스로 만들어 가로 진행하게 만듦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하단영역의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로고는 제자리를 지키면서 주변의 원형 이미지보다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높게 하기 위해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position:relative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주고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z-index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높임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상단의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인디케이터바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윈도우를 따라다니며 현재 스크롤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시각적으로 보여주기 위해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fixed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 상단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영역안에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넣음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-body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scrollHeight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값에서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window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innerHeight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빼서 최대높이값을 구한 다음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window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</a:t>
              </a:r>
              <a:r>
                <a:rPr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scrollY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나눠서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곱해 비율 계산을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계산한 비율에 따라서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인디케이터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바의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width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값이 채워지게 하고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window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스크롤 이벤트를 적용함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6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73" y="2492896"/>
            <a:ext cx="1470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8036" y="35840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감사합니다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322622" y="1412776"/>
            <a:ext cx="45849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사이트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설계와 기획 의도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제작 기법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구현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QnA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3322622" y="1195057"/>
            <a:ext cx="886937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2622" y="48717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570" y="35632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기존 사이트 분석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3"/>
          <a:stretch/>
        </p:blipFill>
        <p:spPr>
          <a:xfrm>
            <a:off x="1576450" y="1340768"/>
            <a:ext cx="3024336" cy="4320480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softEdge rad="31750"/>
          </a:effectLst>
        </p:spPr>
      </p:pic>
      <p:sp>
        <p:nvSpPr>
          <p:cNvPr id="8" name="TextBox 7"/>
          <p:cNvSpPr txBox="1"/>
          <p:nvPr/>
        </p:nvSpPr>
        <p:spPr>
          <a:xfrm>
            <a:off x="7911980" y="26369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2022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서울미식주간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1868" y="3006244"/>
            <a:ext cx="2278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tasteofseoul.visitseoul.net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104112" y="3789040"/>
            <a:ext cx="36724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78" y="1988840"/>
            <a:ext cx="2276475" cy="323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</p:pic>
      <p:sp>
        <p:nvSpPr>
          <p:cNvPr id="10" name="직사각형 9"/>
          <p:cNvSpPr/>
          <p:nvPr/>
        </p:nvSpPr>
        <p:spPr>
          <a:xfrm>
            <a:off x="9082236" y="4859635"/>
            <a:ext cx="1152000" cy="21602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04112" y="4136976"/>
            <a:ext cx="3672408" cy="1020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정보 전달에 목적을 둔 구조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이미지의 단순 나열로 구성</a:t>
            </a:r>
            <a:endParaRPr lang="en-US" altLang="ko-KR" sz="1400" dirty="0" smtClean="0"/>
          </a:p>
          <a:p>
            <a:pPr algn="ctr">
              <a:lnSpc>
                <a:spcPct val="150000"/>
              </a:lnSpc>
            </a:pPr>
            <a:r>
              <a:rPr lang="ko-KR" altLang="en-US" sz="1400" dirty="0" smtClean="0"/>
              <a:t>등장 액션이 없어 단조로운 느낌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754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73543" y="3131443"/>
            <a:ext cx="972000" cy="216024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설계와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072" y="2936845"/>
            <a:ext cx="4686824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원형 이미지를 주로 쓴 기존의 사이트 컨셉 차용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메인 페이지에 애니메이션 추가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한 화면에 나타나는 데이터 줄임</a:t>
            </a:r>
            <a:endParaRPr lang="en-US" altLang="ko-KR" sz="1400" dirty="0" smtClean="0"/>
          </a:p>
          <a:p>
            <a:pPr algn="ctr">
              <a:lnSpc>
                <a:spcPct val="200000"/>
              </a:lnSpc>
            </a:pPr>
            <a:r>
              <a:rPr lang="ko-KR" altLang="en-US" sz="1400" dirty="0" smtClean="0"/>
              <a:t>다양한 이벤트 액션 추가하여 단조로운 느낌 환기</a:t>
            </a:r>
            <a:endParaRPr lang="en-US" altLang="ko-KR" sz="14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169" t="19601" r="30307" b="37000"/>
          <a:stretch/>
        </p:blipFill>
        <p:spPr>
          <a:xfrm>
            <a:off x="1518705" y="2924943"/>
            <a:ext cx="3823200" cy="21948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7562" t="20299" r="26450" b="33501"/>
          <a:stretch/>
        </p:blipFill>
        <p:spPr>
          <a:xfrm>
            <a:off x="648278" y="1844824"/>
            <a:ext cx="3822755" cy="2160239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</p:pic>
      <p:cxnSp>
        <p:nvCxnSpPr>
          <p:cNvPr id="13" name="직선 연결선 12"/>
          <p:cNvCxnSpPr/>
          <p:nvPr/>
        </p:nvCxnSpPr>
        <p:spPr>
          <a:xfrm>
            <a:off x="6096000" y="1052736"/>
            <a:ext cx="0" cy="5400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6153" y="5328791"/>
            <a:ext cx="2616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Balsamiq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tool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이용하여 사이트 설계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7193" y="20884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포인트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설계와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기획 의도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0" y="1052736"/>
            <a:ext cx="0" cy="5400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4318" y="12687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폰트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268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주조색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51584" y="2151534"/>
            <a:ext cx="432048" cy="432048"/>
          </a:xfrm>
          <a:prstGeom prst="ellipse">
            <a:avLst/>
          </a:prstGeom>
          <a:solidFill>
            <a:srgbClr val="B54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351584" y="2862275"/>
            <a:ext cx="432048" cy="432048"/>
          </a:xfrm>
          <a:prstGeom prst="ellipse">
            <a:avLst/>
          </a:prstGeom>
          <a:solidFill>
            <a:srgbClr val="D7A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351584" y="3573016"/>
            <a:ext cx="432048" cy="432048"/>
          </a:xfrm>
          <a:prstGeom prst="ellipse">
            <a:avLst/>
          </a:prstGeom>
          <a:solidFill>
            <a:srgbClr val="D8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351584" y="4283757"/>
            <a:ext cx="432048" cy="432048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351584" y="4994498"/>
            <a:ext cx="432048" cy="432048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51584" y="5705239"/>
            <a:ext cx="432048" cy="432048"/>
          </a:xfrm>
          <a:prstGeom prst="ellipse">
            <a:avLst/>
          </a:prstGeom>
          <a:solidFill>
            <a:srgbClr val="6543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22395" y="2229058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#b5416e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9483" y="2945005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#d7a7bf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645" y="365054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#d8693e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2395" y="435607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#e2de73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9483" y="507202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#19833b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2394" y="5787969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#654376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0136" y="40098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Julius Sans One" panose="02000000000000000000" pitchFamily="2" charset="0"/>
              </a:rPr>
              <a:t>Taste of </a:t>
            </a:r>
            <a:r>
              <a:rPr lang="en-US" altLang="ko-KR" dirty="0" err="1" smtClean="0">
                <a:solidFill>
                  <a:schemeClr val="bg1">
                    <a:lumMod val="75000"/>
                  </a:schemeClr>
                </a:solidFill>
                <a:latin typeface="Julius Sans One" panose="02000000000000000000" pitchFamily="2" charset="0"/>
              </a:rPr>
              <a:t>seoul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Julius Sans One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0136" y="292447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Taste Of Seoul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2412" y="1988840"/>
            <a:ext cx="3982180" cy="34163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Rajdhani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 로고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Julius Sans One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페이지 문구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Noto Sans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한글 문자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 기법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503712" y="1340768"/>
            <a:ext cx="5198507" cy="4824536"/>
            <a:chOff x="3503712" y="1340768"/>
            <a:chExt cx="5198507" cy="4824536"/>
          </a:xfrm>
        </p:grpSpPr>
        <p:sp>
          <p:nvSpPr>
            <p:cNvPr id="8" name="타원 7"/>
            <p:cNvSpPr/>
            <p:nvPr/>
          </p:nvSpPr>
          <p:spPr>
            <a:xfrm>
              <a:off x="4590798" y="1340768"/>
              <a:ext cx="3024336" cy="3024336"/>
            </a:xfrm>
            <a:prstGeom prst="ellipse">
              <a:avLst/>
            </a:prstGeom>
            <a:solidFill>
              <a:srgbClr val="654376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HTML</a:t>
              </a:r>
              <a:endParaRPr lang="ko-KR" altLang="en-US" sz="2400" b="1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03712" y="3140968"/>
              <a:ext cx="3024336" cy="3024336"/>
            </a:xfrm>
            <a:prstGeom prst="ellipse">
              <a:avLst/>
            </a:prstGeom>
            <a:solidFill>
              <a:srgbClr val="D8693E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CSS</a:t>
              </a:r>
              <a:endParaRPr lang="ko-KR" altLang="en-US" sz="2400" b="1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677883" y="3140968"/>
              <a:ext cx="3024336" cy="3024336"/>
            </a:xfrm>
            <a:prstGeom prst="ellipse">
              <a:avLst/>
            </a:prstGeom>
            <a:solidFill>
              <a:srgbClr val="B5416E">
                <a:alpha val="5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JS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5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329661" y="2898485"/>
            <a:ext cx="205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5102" y="4687044"/>
            <a:ext cx="2556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9401" r="-6" b="3800"/>
          <a:stretch/>
        </p:blipFill>
        <p:spPr>
          <a:xfrm>
            <a:off x="335360" y="2092952"/>
            <a:ext cx="5538751" cy="27041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468984" y="482357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메인 화면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096000" y="571033"/>
            <a:ext cx="5760640" cy="2728472"/>
            <a:chOff x="6096000" y="571033"/>
            <a:chExt cx="5760640" cy="2728472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상단 영역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8932" y="1052736"/>
              <a:ext cx="573770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로고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로고 내의 원형 이미지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position:absolurte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상단 영역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display:flex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가로 배열함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언어 변경 아이콘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ol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언어 종류를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목록화함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-height:0/opacity:0/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overflow:hidde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숨겨두었다가 아이콘에 마우스오버시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언어 종류에 마우스오버시 해당 메뉴에 마우스 올린 것을 표현하기 위해 색상 변경함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메뉴 버튼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 버튼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오른쪽에서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화면 등장함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화면에서는 현재 스크롤 위치에서 변경되지 않음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18932" y="34483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영역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8932" y="3955410"/>
            <a:ext cx="573770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회전하는 원형 이미지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가상요소로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박스를 원형으로 만듦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absolute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주어 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위치값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조정 후 글씨 뒤에 위치하도록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z-index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글자보다 </a:t>
            </a:r>
            <a:r>
              <a:rPr lang="ko-KR" altLang="en-US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낮춰줌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중앙 회전을 만든 후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translate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위치를 이동시켜서 주변을 도는 효과를 준 다음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반대 회전을 걸어서 대상을 세워두고 주변을 도는 효과를 만듦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정가운데 로고와 축제 기간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정가운데 맞추기 위해 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top:50%/left:50%/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transform:translate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(-50%,-50%)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적용함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로고와 기간의 위치를 맞추기 위해 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display:flex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↑버튼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버튼에 마우스오버시 화살표 아이콘에 애니메이션 적용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위로 향한다는 것을 직관적으로 보여줌</a:t>
            </a:r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transform:translateY</a:t>
            </a:r>
            <a:r>
              <a:rPr lang="ko-KR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위치 이동하도록 만듦</a:t>
            </a:r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5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348312" y="2564904"/>
            <a:ext cx="252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31074" y="5274749"/>
            <a:ext cx="1620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8591" y="4797152"/>
            <a:ext cx="205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201869" y="4628753"/>
            <a:ext cx="241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92528" y="3933056"/>
            <a:ext cx="1512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1" y="2092952"/>
            <a:ext cx="5402448" cy="270410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2564362" y="480658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77533" y="1340768"/>
            <a:ext cx="5760640" cy="4182716"/>
            <a:chOff x="6096000" y="571033"/>
            <a:chExt cx="5760640" cy="4182716"/>
          </a:xfrm>
        </p:grpSpPr>
        <p:sp>
          <p:nvSpPr>
            <p:cNvPr id="9" name="TextBox 8"/>
            <p:cNvSpPr txBox="1"/>
            <p:nvPr/>
          </p:nvSpPr>
          <p:spPr>
            <a:xfrm>
              <a:off x="6096000" y="57103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사이트맵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영역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8932" y="1052736"/>
              <a:ext cx="5737708" cy="370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사이트맵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상위 메뉴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메뉴버튼 클릭하면 오른쪽에서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박스가 들어오도록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조정한 클래스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‘on’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추가하도록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조정함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화면이 들어온 후에 텍스트가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글자박스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아래쪽에서 올라오도록 등장 액션을 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-width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1100px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이하로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리사이즈될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경우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모바일 버전의 사이트맵화면이 보이도록 배치 재조정함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들에 마우스를 올리면 현재 마우스가 있는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의 위치를 표시하기 위해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상위메뉴에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인디케이터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박스가 마우스를 따라다님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하위 메뉴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마우스오버하면 색이 변경되도록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프리세팅함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클릭시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해당 페이지로 링크 이동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모바일 버전의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사이트맵일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하위메뉴는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height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하여 숨겨두었다가 상위 메뉴를 클릭하면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하위메뉴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박스의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높이값을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조정하여 보이도록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코딩함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인디케이터바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-opacity:0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으로 처음엔 안보이도록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CSS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만들어 숨겨두었다가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마우스를 올리면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JS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style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변경하여 등장하도록 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인디케이터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html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태그의 위치를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메뉴태그의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형제로 만들어서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상위메뉴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보다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값이 뒤에 있도록 배치하여 별다른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z-index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값을 주지 않아도 뒤쪽에 위치할 수 있도록 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mouseleave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이벤트를 추가하여 마우스가 떠날 때 다시 숨겨지도록 변경함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707338" y="2889762"/>
            <a:ext cx="2304000" cy="180000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19336" y="93390"/>
            <a:ext cx="576064" cy="576064"/>
          </a:xfrm>
          <a:prstGeom prst="ellipse">
            <a:avLst/>
          </a:prstGeom>
          <a:solidFill>
            <a:srgbClr val="E2D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4488" y="345626"/>
            <a:ext cx="360040" cy="360040"/>
          </a:xfrm>
          <a:prstGeom prst="ellipse">
            <a:avLst/>
          </a:prstGeom>
          <a:solidFill>
            <a:srgbClr val="198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570" y="35632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구현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948" y="26238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5" y="1340661"/>
            <a:ext cx="3240360" cy="4707049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softEdge rad="31750"/>
          </a:effectLst>
        </p:spPr>
      </p:pic>
      <p:sp>
        <p:nvSpPr>
          <p:cNvPr id="12" name="TextBox 11"/>
          <p:cNvSpPr txBox="1"/>
          <p:nvPr/>
        </p:nvSpPr>
        <p:spPr>
          <a:xfrm>
            <a:off x="2468984" y="604771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주요 프로그램 섹션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77533" y="2176289"/>
            <a:ext cx="5760640" cy="2513028"/>
            <a:chOff x="6096000" y="571033"/>
            <a:chExt cx="5760640" cy="2513028"/>
          </a:xfrm>
        </p:grpSpPr>
        <p:sp>
          <p:nvSpPr>
            <p:cNvPr id="14" name="TextBox 13"/>
            <p:cNvSpPr txBox="1"/>
            <p:nvPr/>
          </p:nvSpPr>
          <p:spPr>
            <a:xfrm>
              <a:off x="6096000" y="571033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주요 프로그램 섹션</a:t>
              </a:r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8932" y="1052736"/>
              <a:ext cx="573770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프로그램 소개 이미지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특정 스크롤 위치에 도달하면 일러스트 이미지가 제자리에서 등장하는 이벤트를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걸어줌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이미지에 마우스오버시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scale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을 키워 해당 이미지에 마우스 올린 것을 나타냄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position:absolurte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위치값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조정하여 불규칙하게 배열된 효과를 줌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모바일 사이즈로 줄어들 경우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ko-KR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display:flex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 일렬 세로 배치함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배경 원형 이미지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프로그램 소개 일러스트와의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조화를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위해서 </a:t>
              </a:r>
              <a:r>
                <a:rPr lang="ko-KR" altLang="en-US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비눗방울을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연상시키는 원형 이미지를 배경으로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배치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4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1638</Words>
  <Application>Microsoft Office PowerPoint</Application>
  <PresentationFormat>와이드스크린</PresentationFormat>
  <Paragraphs>245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Rajdhani</vt:lpstr>
      <vt:lpstr>Julius Sans One</vt:lpstr>
      <vt:lpstr>Arial</vt:lpstr>
      <vt:lpstr>Office 테마</vt:lpstr>
      <vt:lpstr>서울미식주간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</cp:revision>
  <dcterms:created xsi:type="dcterms:W3CDTF">2023-03-30T05:29:13Z</dcterms:created>
  <dcterms:modified xsi:type="dcterms:W3CDTF">2023-03-31T06:49:01Z</dcterms:modified>
</cp:coreProperties>
</file>