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35" r:id="rId5"/>
    <p:sldId id="258" r:id="rId6"/>
    <p:sldId id="259" r:id="rId7"/>
    <p:sldId id="262" r:id="rId8"/>
    <p:sldId id="2441" r:id="rId9"/>
    <p:sldId id="2438" r:id="rId10"/>
    <p:sldId id="2442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F5CC0-37FD-4D49-A73B-15E3F3602E4F}" v="80" dt="2020-02-13T16:04:50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866D28FE-6652-4295-8E16-5E47A31BE053}"/>
              </a:ext>
            </a:extLst>
          </p:cNvPr>
          <p:cNvSpPr/>
          <p:nvPr userDrawn="1"/>
        </p:nvSpPr>
        <p:spPr>
          <a:xfrm>
            <a:off x="9806706" y="6405746"/>
            <a:ext cx="1588576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spc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@Jawz_84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9806706" y="6405746"/>
            <a:ext cx="1588576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spc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@Jawz_84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1EC9EE77-64EB-4BB8-BF56-2BEED5E72D40}"/>
              </a:ext>
            </a:extLst>
          </p:cNvPr>
          <p:cNvSpPr/>
          <p:nvPr userDrawn="1"/>
        </p:nvSpPr>
        <p:spPr>
          <a:xfrm>
            <a:off x="9806706" y="6405746"/>
            <a:ext cx="1588576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i="0" spc="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@Jawz_84</a:t>
            </a: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9779580" y="6357863"/>
            <a:ext cx="1696555" cy="5001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nl-NL" sz="3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Bebas"/>
              </a:rPr>
              <a:t>@Jawz_84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Twitter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PowerShell Contributing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For Everyone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20779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PowerShell Contributing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Everyone!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Swirl Girl — The Obstacle In Our Path">
            <a:extLst>
              <a:ext uri="{FF2B5EF4-FFF2-40B4-BE49-F238E27FC236}">
                <a16:creationId xmlns:a16="http://schemas.microsoft.com/office/drawing/2014/main" id="{B17F585E-3D35-4831-A647-63172A04C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-28" r="24599" b="28"/>
          <a:stretch/>
        </p:blipFill>
        <p:spPr bwMode="auto">
          <a:xfrm>
            <a:off x="0" y="0"/>
            <a:ext cx="5416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6880" y="11068"/>
            <a:ext cx="5416550" cy="6846932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Obstacles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2DFED1-D58A-4B73-9945-B3E86779455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holds you back?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knowledge</a:t>
            </a:r>
          </a:p>
          <a:p>
            <a:r>
              <a:rPr lang="en-US" sz="2400" dirty="0"/>
              <a:t>Never used GitHub</a:t>
            </a:r>
          </a:p>
          <a:p>
            <a:r>
              <a:rPr lang="en-US" sz="2400" dirty="0"/>
              <a:t>Am I good enough?</a:t>
            </a:r>
          </a:p>
          <a:p>
            <a:r>
              <a:rPr lang="en-US" sz="2400" dirty="0"/>
              <a:t>Don’t know how to start 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You can contribute!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643414"/>
            <a:ext cx="5157787" cy="494506"/>
          </a:xfrm>
        </p:spPr>
        <p:txBody>
          <a:bodyPr>
            <a:normAutofit/>
          </a:bodyPr>
          <a:lstStyle/>
          <a:p>
            <a:r>
              <a:rPr lang="en-US" dirty="0"/>
              <a:t>Obstacles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C# knowledge</a:t>
            </a:r>
          </a:p>
          <a:p>
            <a:r>
              <a:rPr lang="en-US" sz="2000" dirty="0"/>
              <a:t>Never used GitHub</a:t>
            </a:r>
          </a:p>
          <a:p>
            <a:r>
              <a:rPr lang="en-US" sz="2000" dirty="0"/>
              <a:t>Am I good enough?</a:t>
            </a:r>
          </a:p>
          <a:p>
            <a:r>
              <a:rPr lang="en-US" sz="2000" dirty="0"/>
              <a:t>Don’t know how to start 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653744"/>
            <a:ext cx="5183188" cy="494506"/>
          </a:xfrm>
        </p:spPr>
        <p:txBody>
          <a:bodyPr>
            <a:normAutofit/>
          </a:bodyPr>
          <a:lstStyle/>
          <a:p>
            <a:r>
              <a:rPr lang="en-US" dirty="0"/>
              <a:t>But you can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Contribute feedback, reproduce bugs, write documentation</a:t>
            </a:r>
          </a:p>
          <a:p>
            <a:r>
              <a:rPr lang="en-US" sz="2000" dirty="0"/>
              <a:t>Just </a:t>
            </a:r>
            <a:r>
              <a:rPr lang="en-US" sz="2000" i="1" dirty="0"/>
              <a:t>start </a:t>
            </a:r>
            <a:r>
              <a:rPr lang="en-US" sz="2000" dirty="0"/>
              <a:t>using GitHub, and there are places to ask help</a:t>
            </a:r>
          </a:p>
          <a:p>
            <a:r>
              <a:rPr lang="en-US" sz="2000" dirty="0"/>
              <a:t>Do you want to become </a:t>
            </a:r>
            <a:r>
              <a:rPr lang="en-US" sz="2000" i="1" dirty="0"/>
              <a:t>better</a:t>
            </a:r>
            <a:r>
              <a:rPr lang="en-US" sz="2000" dirty="0"/>
              <a:t>?</a:t>
            </a:r>
          </a:p>
          <a:p>
            <a:r>
              <a:rPr lang="en-US" sz="2000" dirty="0"/>
              <a:t>There’s a blog for that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DAEE085-A1AF-4057-BBE5-30EA2D12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14" y="687898"/>
            <a:ext cx="5607944" cy="59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78C3FD-BA84-44BE-B3FF-1B6E76595F46}"/>
              </a:ext>
            </a:extLst>
          </p:cNvPr>
          <p:cNvSpPr/>
          <p:nvPr/>
        </p:nvSpPr>
        <p:spPr>
          <a:xfrm>
            <a:off x="-114620" y="6170102"/>
            <a:ext cx="5882373" cy="851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59D4F5E-0D68-46FB-B499-329ED58DA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274"/>
            <a:ext cx="5416550" cy="6846932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50000"/>
                </a:srgbClr>
              </a:gs>
              <a:gs pos="100000">
                <a:srgbClr val="E99757">
                  <a:alpha val="50000"/>
                </a:srgbClr>
              </a:gs>
              <a:gs pos="50000">
                <a:srgbClr val="A53F52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10 ways of contributing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299411"/>
            <a:ext cx="6043246" cy="496249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/>
              <a:t>File a bug report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/>
              <a:t>Help </a:t>
            </a:r>
            <a:r>
              <a:rPr lang="nl-NL" sz="2400" dirty="0" err="1"/>
              <a:t>confirm</a:t>
            </a:r>
            <a:r>
              <a:rPr lang="nl-NL" sz="2400" dirty="0"/>
              <a:t> bugs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 err="1"/>
              <a:t>Comment</a:t>
            </a:r>
            <a:r>
              <a:rPr lang="nl-NL" sz="2400" dirty="0"/>
              <a:t> on </a:t>
            </a:r>
            <a:r>
              <a:rPr lang="nl-NL" sz="2400" dirty="0" err="1"/>
              <a:t>language</a:t>
            </a:r>
            <a:r>
              <a:rPr lang="nl-NL" sz="2400" dirty="0"/>
              <a:t> change </a:t>
            </a:r>
            <a:r>
              <a:rPr lang="nl-NL" sz="2400" dirty="0" err="1"/>
              <a:t>proposals</a:t>
            </a:r>
            <a:endParaRPr lang="nl-NL" sz="2400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/>
              <a:t>Attend the monthly PowerShell community call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 err="1"/>
              <a:t>Suggest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improvement</a:t>
            </a:r>
            <a:r>
              <a:rPr lang="nl-NL" sz="2400" dirty="0"/>
              <a:t> (feature </a:t>
            </a:r>
            <a:r>
              <a:rPr lang="nl-NL" sz="2400" dirty="0" err="1"/>
              <a:t>request</a:t>
            </a:r>
            <a:r>
              <a:rPr lang="nl-NL" sz="2400" dirty="0"/>
              <a:t>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 err="1"/>
              <a:t>Contribute</a:t>
            </a:r>
            <a:r>
              <a:rPr lang="nl-NL" sz="2400" dirty="0"/>
              <a:t> Help content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/>
              <a:t>Write Pester tests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/>
              <a:t>Write C# code for PowerShell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/>
              <a:t>Write C# </a:t>
            </a:r>
            <a:r>
              <a:rPr lang="nl-NL" sz="2400" dirty="0" err="1"/>
              <a:t>xUnit</a:t>
            </a:r>
            <a:r>
              <a:rPr lang="nl-NL" sz="2400" dirty="0"/>
              <a:t> tests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nl-NL" sz="2400" dirty="0"/>
              <a:t>Write </a:t>
            </a:r>
            <a:r>
              <a:rPr lang="nl-NL" sz="2400" dirty="0" err="1"/>
              <a:t>an</a:t>
            </a:r>
            <a:r>
              <a:rPr lang="nl-NL" sz="2400" dirty="0"/>
              <a:t> RFC</a:t>
            </a:r>
            <a:endParaRPr lang="en-US" sz="2400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9046"/>
            <a:ext cx="4199467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5" y="3634749"/>
            <a:ext cx="3785222" cy="173830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TIME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B0AA66-4D28-48B0-B6A2-11ACB18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8F94E-B5D0-4FBC-9E87-147C58F8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owershell">
            <a:extLst>
              <a:ext uri="{FF2B5EF4-FFF2-40B4-BE49-F238E27FC236}">
                <a16:creationId xmlns:a16="http://schemas.microsoft.com/office/drawing/2014/main" id="{EEBA6FDB-10D7-42E3-A721-7EE8E95E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2147" y="-1361684"/>
            <a:ext cx="17427736" cy="90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74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0713" y="1278375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6C1F9A6-DF05-40A3-A22A-A5F42139BD96}"/>
              </a:ext>
            </a:extLst>
          </p:cNvPr>
          <p:cNvSpPr txBox="1">
            <a:spLocks/>
          </p:cNvSpPr>
          <p:nvPr/>
        </p:nvSpPr>
        <p:spPr>
          <a:xfrm>
            <a:off x="5103221" y="4006497"/>
            <a:ext cx="3144655" cy="517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C0BE5-5C63-48CF-86F1-2A8227D1C85F}"/>
              </a:ext>
            </a:extLst>
          </p:cNvPr>
          <p:cNvGrpSpPr/>
          <p:nvPr/>
        </p:nvGrpSpPr>
        <p:grpSpPr>
          <a:xfrm>
            <a:off x="164652" y="2394772"/>
            <a:ext cx="4576540" cy="2256464"/>
            <a:chOff x="3871721" y="3061212"/>
            <a:chExt cx="4576540" cy="2256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7DC9FB-F6DF-4841-83A9-A37336FEB076}"/>
                </a:ext>
              </a:extLst>
            </p:cNvPr>
            <p:cNvSpPr/>
            <p:nvPr/>
          </p:nvSpPr>
          <p:spPr>
            <a:xfrm>
              <a:off x="3871721" y="4948344"/>
              <a:ext cx="45765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+mj-lt"/>
                </a:rPr>
                <a:t>joskw.gitbook.io/blog</a:t>
              </a:r>
            </a:p>
          </p:txBody>
        </p:sp>
        <p:pic>
          <p:nvPicPr>
            <p:cNvPr id="11" name="Graphic 10" descr="User" title="Icon - Presenter Name">
              <a:extLst>
                <a:ext uri="{FF2B5EF4-FFF2-40B4-BE49-F238E27FC236}">
                  <a16:creationId xmlns:a16="http://schemas.microsoft.com/office/drawing/2014/main" id="{CB7DE048-B12A-41D3-B89F-B56544FA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08371" y="3061212"/>
              <a:ext cx="558449" cy="558449"/>
            </a:xfrm>
            <a:prstGeom prst="rect">
              <a:avLst/>
            </a:prstGeom>
          </p:spPr>
        </p:pic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A62C97B6-F2B5-4806-AB83-0CC32DF096AE}"/>
                </a:ext>
              </a:extLst>
            </p:cNvPr>
            <p:cNvSpPr txBox="1">
              <a:spLocks/>
            </p:cNvSpPr>
            <p:nvPr/>
          </p:nvSpPr>
          <p:spPr>
            <a:xfrm>
              <a:off x="5103215" y="3061213"/>
              <a:ext cx="3345046" cy="55844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US" sz="1800" spc="300" dirty="0">
                  <a:latin typeface="+mj-lt"/>
                  <a:cs typeface="Gill Sans" panose="020B0502020104020203" pitchFamily="34" charset="-79"/>
                </a:rPr>
                <a:t>JOS KOELEWIJN</a:t>
              </a:r>
              <a:endPara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6F90A0-A362-4144-AB92-33B00391B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4377491" y="4073867"/>
              <a:ext cx="420210" cy="341770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B78CE6AD-9BEE-4B91-8659-F7D20EFC3E3A}"/>
                </a:ext>
              </a:extLst>
            </p:cNvPr>
            <p:cNvSpPr txBox="1">
              <a:spLocks/>
            </p:cNvSpPr>
            <p:nvPr/>
          </p:nvSpPr>
          <p:spPr>
            <a:xfrm>
              <a:off x="5103215" y="3952999"/>
              <a:ext cx="3345046" cy="55844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US" sz="1800" spc="300" dirty="0">
                  <a:latin typeface="+mj-lt"/>
                  <a:cs typeface="Gill Sans" panose="020B0502020104020203" pitchFamily="34" charset="-79"/>
                </a:rPr>
                <a:t>@jawz_84</a:t>
              </a:r>
              <a:endParaRPr kumimoji="0" lang="en-US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EFF37B8-5BA5-4E8D-8685-42817813E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717" y="0"/>
            <a:ext cx="918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160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Office Theme</vt:lpstr>
      <vt:lpstr>PowerShell Contributing</vt:lpstr>
      <vt:lpstr>PowerShell Contributing</vt:lpstr>
      <vt:lpstr>Obstacles</vt:lpstr>
      <vt:lpstr>You can contribute!</vt:lpstr>
      <vt:lpstr>10 ways of contributing</vt:lpstr>
      <vt:lpstr>DEMO TIME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2020-02-12T19:45:07Z</dcterms:created>
  <dcterms:modified xsi:type="dcterms:W3CDTF">2020-02-13T16:04:55Z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6808a07c-5451-4fa1-8c49-543e5a920276_Enabled">
    <vt:lpwstr>True</vt:lpwstr>
  </property>
  <property fmtid="{D5CDD505-2E9C-101B-9397-08002B2CF9AE}" pid="4" name="MSIP_Label_6808a07c-5451-4fa1-8c49-543e5a920276_SiteId">
    <vt:lpwstr>afca0a52-882c-4fa8-b71d-f6db2e36058b</vt:lpwstr>
  </property>
  <property fmtid="{D5CDD505-2E9C-101B-9397-08002B2CF9AE}" pid="5" name="MSIP_Label_6808a07c-5451-4fa1-8c49-543e5a920276_Owner">
    <vt:lpwstr>Jos.Koelewijn@ogd.nl</vt:lpwstr>
  </property>
  <property fmtid="{D5CDD505-2E9C-101B-9397-08002B2CF9AE}" pid="6" name="MSIP_Label_6808a07c-5451-4fa1-8c49-543e5a920276_SetDate">
    <vt:lpwstr>2020-02-12T19:49:59.6798798Z</vt:lpwstr>
  </property>
  <property fmtid="{D5CDD505-2E9C-101B-9397-08002B2CF9AE}" pid="7" name="MSIP_Label_6808a07c-5451-4fa1-8c49-543e5a920276_Name">
    <vt:lpwstr>Public</vt:lpwstr>
  </property>
  <property fmtid="{D5CDD505-2E9C-101B-9397-08002B2CF9AE}" pid="8" name="MSIP_Label_6808a07c-5451-4fa1-8c49-543e5a920276_Application">
    <vt:lpwstr>Microsoft Azure Information Protection</vt:lpwstr>
  </property>
  <property fmtid="{D5CDD505-2E9C-101B-9397-08002B2CF9AE}" pid="9" name="MSIP_Label_6808a07c-5451-4fa1-8c49-543e5a920276_ActionId">
    <vt:lpwstr>6af660af-0ca9-4e03-a8c7-0bab52138f91</vt:lpwstr>
  </property>
  <property fmtid="{D5CDD505-2E9C-101B-9397-08002B2CF9AE}" pid="10" name="MSIP_Label_6808a07c-5451-4fa1-8c49-543e5a920276_Extended_MSFT_Method">
    <vt:lpwstr>Manual</vt:lpwstr>
  </property>
  <property fmtid="{D5CDD505-2E9C-101B-9397-08002B2CF9AE}" pid="11" name="Sensitivity">
    <vt:lpwstr>Public</vt:lpwstr>
  </property>
</Properties>
</file>